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0"/>
  </p:notesMasterIdLst>
  <p:sldIdLst>
    <p:sldId id="307" r:id="rId2"/>
    <p:sldId id="734" r:id="rId3"/>
    <p:sldId id="736" r:id="rId4"/>
    <p:sldId id="737" r:id="rId5"/>
    <p:sldId id="739" r:id="rId6"/>
    <p:sldId id="740" r:id="rId7"/>
    <p:sldId id="267" r:id="rId8"/>
    <p:sldId id="268" r:id="rId9"/>
    <p:sldId id="289" r:id="rId10"/>
    <p:sldId id="302" r:id="rId11"/>
    <p:sldId id="303" r:id="rId12"/>
    <p:sldId id="308" r:id="rId13"/>
    <p:sldId id="741" r:id="rId14"/>
    <p:sldId id="742" r:id="rId15"/>
    <p:sldId id="732" r:id="rId16"/>
    <p:sldId id="743" r:id="rId17"/>
    <p:sldId id="730" r:id="rId18"/>
    <p:sldId id="74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2FA"/>
    <a:srgbClr val="ECF3FA"/>
    <a:srgbClr val="E8F175"/>
    <a:srgbClr val="F5F5F5"/>
    <a:srgbClr val="CDF2FF"/>
    <a:srgbClr val="CEF6DA"/>
    <a:srgbClr val="AAF0C0"/>
    <a:srgbClr val="C4F4D3"/>
    <a:srgbClr val="91EBAD"/>
    <a:srgbClr val="AB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3447" autoAdjust="0"/>
  </p:normalViewPr>
  <p:slideViewPr>
    <p:cSldViewPr snapToGrid="0">
      <p:cViewPr varScale="1">
        <p:scale>
          <a:sx n="106" d="100"/>
          <a:sy n="106" d="100"/>
        </p:scale>
        <p:origin x="73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5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7452B-0226-433E-9EB0-7530B5EB8AAC}" type="datetimeFigureOut">
              <a:rPr lang="en-US" smtClean="0"/>
              <a:t>25/2/2026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46EC5-305A-4968-AE3F-16CFD5C62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0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DengXian"/>
            </a:endParaRPr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222BE26-5889-48C1-8C74-257700DE534D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cs typeface="DengXian"/>
              </a:rPr>
              <a:pPr/>
              <a:t>1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cs typeface="DengXian"/>
            </a:endParaRPr>
          </a:p>
        </p:txBody>
      </p:sp>
    </p:spTree>
    <p:extLst>
      <p:ext uri="{BB962C8B-B14F-4D97-AF65-F5344CB8AC3E}">
        <p14:creationId xmlns:p14="http://schemas.microsoft.com/office/powerpoint/2010/main" val="32565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8642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16081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21511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29023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34855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52517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975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D1BC6-6E2B-6CC8-41B7-2FDCBBD36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71142-5002-01BD-EED4-143954018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03CDE-0FA1-82EE-D442-C862732B2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130EA-2914-3390-6B9A-3821CED2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72521-FFA6-0463-5AAD-DF9C567F4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055F-4818-FED9-1ECF-DA815F86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06E21-1247-DBCE-DBF9-BEF05F8E7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F2D90-7214-33B3-8A61-1C8F6B30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692C5-6FBF-4733-7999-0C7CDA07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D832C-925E-F603-46C5-F0B3F227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3BBB3-92BD-1AA0-75F6-67FB229E99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A84B80-FDE9-8A8E-0FEE-8959869D1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8BB7F-B81B-3BD1-408E-142E38453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F0176-C59D-7593-8FBB-AC84FDB1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05088-1A43-0963-3849-84214C5A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5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AD6D5-3C57-E402-9381-910BFF12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F0E8C-0E20-44D0-98FC-56AF569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6CBB3-C0F0-3389-C28E-4098A416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C9F1A-07B8-B5E1-7D34-C974520CE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C8858-58CF-8ACD-57C2-B9882A18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2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B39B7-87F3-3559-048C-0EA66C7F3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4713A-85AF-6C91-1FCD-B3BCFF12E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956E8-70EC-A5ED-3706-9A1CE875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6F209-B561-63B1-D9FA-759F6C62F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9FB17-A2AD-ABF3-648A-A1E9B52D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9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8590-01DE-4593-0F0F-19A15897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FD08E-ED4D-CF4C-5F36-EDDB11C0B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DA7C1-E0A5-C6A2-B5FB-B4F39BCAE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8F8C5-DBCF-401E-EE0F-D9AB155B7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D2656-4337-4E36-93A0-4BD21B6E8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42807-F19F-318B-5E05-D4BF1876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2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53FF-2494-0E1B-ED77-83010C0C0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B3E6F-1522-DEB9-F5C2-94521491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AB484-FD95-AA18-EF0B-176CB64E8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884940-9843-D51D-D886-E1BB9F9F0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475098-C6B7-D7A7-8C39-3B38E1FE7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C9E86-E236-DC29-28BB-492F56D5C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38DEA4-4CA2-B224-AD6C-ACA177F4F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03CDC9-0747-86C6-040E-FF92C308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6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4E332-6DD3-604F-05F5-7B58F3D3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BA53C3-B5DB-9EFA-9134-D3F2B3AD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BB3A7-785A-5568-1DA6-1C2EEED9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096D8-CFA2-F273-9F67-A9E51314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8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A29ED4-CFB3-0E46-4DF9-956305FE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E84CF9-9351-E6F5-B108-C21D94DA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83C02-0CB3-1E6F-6337-A1827456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6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64CDE-3C18-F527-4729-41662F64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7076E-29A5-853E-755D-D6D8DA1D6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EE4E2-A798-CB90-8C01-E7C1514F1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45EF9-38F4-4062-7238-B833C069C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C37B1-98FE-8692-D705-2D61F58B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DECD8-219F-88A8-D3EA-C2FA4FD16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4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5292-823E-FFE5-83EC-1A79ABB33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4D674-006B-4410-C8FD-B3C3B3930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0D4B2-32D0-6310-E495-0A9149184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935A1-C92E-2EFF-96F1-C7CEF438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999CF-E903-A1D9-189B-23B8C32A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34566-E227-A5E6-5AE5-1CF24529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2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13441-66D2-30CD-FD94-38556EAB6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71609-399B-99B9-13E2-3BA69A83C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86E94-76B5-6AD8-AB58-3D7267A20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25/2/2026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6B6EE-4855-B30F-FF63-60F4E2388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0CF9A-FB77-FFD1-04A5-AD581007C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66800" y="1752600"/>
            <a:ext cx="99822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CHÀO MỪNG THẦY CÔ VÀ CÁC EM </a:t>
            </a:r>
            <a:r>
              <a:rPr lang="vi-VN" sz="3600" b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ĐẾN VỚI </a:t>
            </a:r>
            <a:r>
              <a:rPr lang="en-US" sz="3600" b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MÔN</a:t>
            </a:r>
            <a:r>
              <a:rPr lang="vi-VN" sz="3600" b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ÂM NHẠC LỚP 3B</a:t>
            </a:r>
          </a:p>
          <a:p>
            <a:pPr algn="ctr">
              <a:defRPr/>
            </a:pPr>
            <a:endParaRPr lang="en-US" sz="5400" b="1" dirty="0">
              <a:solidFill>
                <a:srgbClr val="00206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GIÁO VIÊN: LÊ THỊ THANH TÂM</a:t>
            </a:r>
          </a:p>
        </p:txBody>
      </p:sp>
      <p:sp>
        <p:nvSpPr>
          <p:cNvPr id="2" name="WordArt 4">
            <a:extLst>
              <a:ext uri="{FF2B5EF4-FFF2-40B4-BE49-F238E27FC236}">
                <a16:creationId xmlns:a16="http://schemas.microsoft.com/office/drawing/2014/main" id="{73E1F1E7-ABE0-E4EB-0047-0993F36DE3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23005"/>
            <a:ext cx="6629400" cy="4389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2E75B6"/>
                </a:solidFill>
                <a:latin typeface="+mj-lt"/>
                <a:cs typeface="Times New Roman" panose="02020603050405020304" pitchFamily="18" charset="0"/>
              </a:rPr>
              <a:t>TRƯỜNG TIỂU HỌC HOÀ NGHĨA</a:t>
            </a:r>
            <a:endParaRPr lang="vi-VN" sz="27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2E75B6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1166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65587" y="463545"/>
            <a:ext cx="1154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9976" y="1093433"/>
            <a:ext cx="11512047" cy="1752016"/>
            <a:chOff x="-198782" y="1640541"/>
            <a:chExt cx="11993217" cy="17520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1" t="51792" r="16631"/>
            <a:stretch/>
          </p:blipFill>
          <p:spPr>
            <a:xfrm>
              <a:off x="2438401" y="1736034"/>
              <a:ext cx="9356034" cy="165652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13" t="2637" r="760" b="51417"/>
            <a:stretch/>
          </p:blipFill>
          <p:spPr>
            <a:xfrm>
              <a:off x="583094" y="1762538"/>
              <a:ext cx="1868558" cy="161676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25" t="1570" r="15852" b="72581"/>
            <a:stretch/>
          </p:blipFill>
          <p:spPr>
            <a:xfrm>
              <a:off x="2355575" y="1736035"/>
              <a:ext cx="228599" cy="88789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t="49346" r="92788" b="1278"/>
            <a:stretch/>
          </p:blipFill>
          <p:spPr>
            <a:xfrm>
              <a:off x="-198782" y="1640541"/>
              <a:ext cx="914400" cy="1721223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2992E5-7314-815E-6E8E-BC0607D3E100}"/>
              </a:ext>
            </a:extLst>
          </p:cNvPr>
          <p:cNvCxnSpPr/>
          <p:nvPr/>
        </p:nvCxnSpPr>
        <p:spPr>
          <a:xfrm>
            <a:off x="2901566" y="2814656"/>
            <a:ext cx="18248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ACDFA8-3632-CA95-F18D-AE5A0A4520A0}"/>
              </a:ext>
            </a:extLst>
          </p:cNvPr>
          <p:cNvCxnSpPr/>
          <p:nvPr/>
        </p:nvCxnSpPr>
        <p:spPr>
          <a:xfrm>
            <a:off x="8296526" y="2802364"/>
            <a:ext cx="18248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287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5362" y="760092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4436" y="1550505"/>
            <a:ext cx="11524130" cy="1582661"/>
            <a:chOff x="-585337" y="1550505"/>
            <a:chExt cx="12777337" cy="15826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2" t="51166"/>
            <a:stretch/>
          </p:blipFill>
          <p:spPr>
            <a:xfrm>
              <a:off x="2218765" y="1563756"/>
              <a:ext cx="9973235" cy="149248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17" r="1397" b="68015"/>
            <a:stretch/>
          </p:blipFill>
          <p:spPr>
            <a:xfrm>
              <a:off x="276344" y="1550505"/>
              <a:ext cx="1936769" cy="10204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17" t="35101" r="3696" b="51464"/>
            <a:stretch/>
          </p:blipFill>
          <p:spPr>
            <a:xfrm>
              <a:off x="251791" y="2570923"/>
              <a:ext cx="1656522" cy="41081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t="49346" r="92788" b="1278"/>
            <a:stretch/>
          </p:blipFill>
          <p:spPr>
            <a:xfrm>
              <a:off x="-585337" y="1573306"/>
              <a:ext cx="874838" cy="1559860"/>
            </a:xfrm>
            <a:prstGeom prst="rect">
              <a:avLst/>
            </a:prstGeom>
          </p:spPr>
        </p:pic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3D943788-62F0-2C72-3D89-1DC25509F594}"/>
              </a:ext>
            </a:extLst>
          </p:cNvPr>
          <p:cNvSpPr/>
          <p:nvPr/>
        </p:nvSpPr>
        <p:spPr>
          <a:xfrm>
            <a:off x="1274360" y="1465625"/>
            <a:ext cx="900647" cy="17752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3E6ADF5-2EAF-32EA-7402-BC44AC3C47AD}"/>
              </a:ext>
            </a:extLst>
          </p:cNvPr>
          <p:cNvSpPr/>
          <p:nvPr/>
        </p:nvSpPr>
        <p:spPr>
          <a:xfrm>
            <a:off x="4275857" y="1450800"/>
            <a:ext cx="900647" cy="17752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F554BD-CE32-1A9E-8D39-2912E975F3D6}"/>
              </a:ext>
            </a:extLst>
          </p:cNvPr>
          <p:cNvSpPr/>
          <p:nvPr/>
        </p:nvSpPr>
        <p:spPr>
          <a:xfrm>
            <a:off x="8920480" y="1460545"/>
            <a:ext cx="771561" cy="17752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993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18989" y="367237"/>
            <a:ext cx="1996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3 + 4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3935" y="2461809"/>
            <a:ext cx="11524130" cy="1422693"/>
            <a:chOff x="-585337" y="1550505"/>
            <a:chExt cx="12777337" cy="15826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2" t="51166"/>
            <a:stretch/>
          </p:blipFill>
          <p:spPr>
            <a:xfrm>
              <a:off x="2218765" y="1563756"/>
              <a:ext cx="9973235" cy="149248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17" r="1397" b="68015"/>
            <a:stretch/>
          </p:blipFill>
          <p:spPr>
            <a:xfrm>
              <a:off x="276344" y="1550505"/>
              <a:ext cx="1936769" cy="10204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17" t="35101" r="3696" b="51464"/>
            <a:stretch/>
          </p:blipFill>
          <p:spPr>
            <a:xfrm>
              <a:off x="251791" y="2584174"/>
              <a:ext cx="1656522" cy="39756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t="49346" r="92788" b="1278"/>
            <a:stretch/>
          </p:blipFill>
          <p:spPr>
            <a:xfrm>
              <a:off x="-585337" y="1573306"/>
              <a:ext cx="874838" cy="155986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86C04B5-D058-C544-E028-CC240AACE6CF}"/>
              </a:ext>
            </a:extLst>
          </p:cNvPr>
          <p:cNvGrpSpPr/>
          <p:nvPr/>
        </p:nvGrpSpPr>
        <p:grpSpPr>
          <a:xfrm>
            <a:off x="333935" y="1252235"/>
            <a:ext cx="11440180" cy="1231213"/>
            <a:chOff x="-198782" y="1640541"/>
            <a:chExt cx="11993217" cy="175201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0762D7B-7BD2-67AE-1403-3D17953492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1" t="51792" r="16631"/>
            <a:stretch/>
          </p:blipFill>
          <p:spPr>
            <a:xfrm>
              <a:off x="2438401" y="1736034"/>
              <a:ext cx="9356034" cy="165652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8BB43A8-7AD3-E070-BF55-AC688F718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13" t="2637" r="760" b="51417"/>
            <a:stretch/>
          </p:blipFill>
          <p:spPr>
            <a:xfrm>
              <a:off x="583094" y="1762538"/>
              <a:ext cx="1868558" cy="161676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ACB8F9-3690-D3A6-A1F7-0F4E774C8D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25" t="1570" r="15852" b="72581"/>
            <a:stretch/>
          </p:blipFill>
          <p:spPr>
            <a:xfrm>
              <a:off x="2355575" y="1736035"/>
              <a:ext cx="228599" cy="88789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8738956-7E1A-4C3A-6EFF-40F963CE8F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t="49346" r="92788" b="1278"/>
            <a:stretch/>
          </p:blipFill>
          <p:spPr>
            <a:xfrm>
              <a:off x="-198782" y="1640541"/>
              <a:ext cx="914400" cy="1721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027272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49564-C435-AFC7-D666-870382171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A872F-1B87-B7E6-08B6-0637C55B1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4FA2EC-3424-00EB-8FF3-B0E873BAA841}"/>
              </a:ext>
            </a:extLst>
          </p:cNvPr>
          <p:cNvSpPr/>
          <p:nvPr/>
        </p:nvSpPr>
        <p:spPr>
          <a:xfrm>
            <a:off x="314960" y="119744"/>
            <a:ext cx="3940502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oạt động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luyện tập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898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02A04-083E-99F7-BAE3-BBA03294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672D-7FEF-8FBD-C09B-C9B6FE030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E5CB7-535A-DF0C-1FFE-A2FE167552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0"/>
          <a:stretch/>
        </p:blipFill>
        <p:spPr>
          <a:xfrm>
            <a:off x="675860" y="2174240"/>
            <a:ext cx="10840279" cy="170244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63D136-DF22-F5DC-BB8E-61CA4A9A2CFE}"/>
              </a:ext>
            </a:extLst>
          </p:cNvPr>
          <p:cNvSpPr/>
          <p:nvPr/>
        </p:nvSpPr>
        <p:spPr>
          <a:xfrm>
            <a:off x="2763520" y="1178560"/>
            <a:ext cx="5963920" cy="10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Hát kết hợp vỗ đệm theo nhịp</a:t>
            </a:r>
            <a:endParaRPr lang="en-AU" sz="360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40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Administrator\Desktop\hinh nen dep pp\HIH NG NGHEP BAI G\z2577138619550_26fc373cf1c0551cf8f2d8fdf957b063.png">
            <a:extLst>
              <a:ext uri="{FF2B5EF4-FFF2-40B4-BE49-F238E27FC236}">
                <a16:creationId xmlns:a16="http://schemas.microsoft.com/office/drawing/2014/main" id="{3E7846A9-E0B5-4836-1FBB-FEDE68543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60" y="5741861"/>
            <a:ext cx="2485854" cy="11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520F539-30B1-9B2F-E6A2-19E9CB4CC1E5}"/>
              </a:ext>
            </a:extLst>
          </p:cNvPr>
          <p:cNvGrpSpPr/>
          <p:nvPr/>
        </p:nvGrpSpPr>
        <p:grpSpPr>
          <a:xfrm>
            <a:off x="0" y="760902"/>
            <a:ext cx="12192000" cy="4557307"/>
            <a:chOff x="0" y="760902"/>
            <a:chExt cx="12192000" cy="4557307"/>
          </a:xfrm>
        </p:grpSpPr>
        <p:pic>
          <p:nvPicPr>
            <p:cNvPr id="5" name="DON XUAN VE BEAT">
              <a:hlinkClick r:id="" action="ppaction://media"/>
              <a:extLst>
                <a:ext uri="{FF2B5EF4-FFF2-40B4-BE49-F238E27FC236}">
                  <a16:creationId xmlns:a16="http://schemas.microsoft.com/office/drawing/2014/main" id="{E85310B8-B89B-2D0B-5EEC-CB561654D24E}"/>
                </a:ext>
              </a:extLst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13230" end="42527.3265"/>
                  </p14:media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675860" y="4414808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652DB8-4663-73DF-4F68-48BBE5250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33228"/>
            <a:stretch/>
          </p:blipFill>
          <p:spPr>
            <a:xfrm>
              <a:off x="0" y="1981198"/>
              <a:ext cx="12192000" cy="333701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A1B601-3351-3B1C-B13A-45147376EAAC}"/>
                </a:ext>
              </a:extLst>
            </p:cNvPr>
            <p:cNvSpPr/>
            <p:nvPr/>
          </p:nvSpPr>
          <p:spPr>
            <a:xfrm>
              <a:off x="0" y="760902"/>
              <a:ext cx="12192000" cy="12353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F1A7016-6FCC-0EE4-9128-9840A14138F9}"/>
                </a:ext>
              </a:extLst>
            </p:cNvPr>
            <p:cNvSpPr/>
            <p:nvPr/>
          </p:nvSpPr>
          <p:spPr>
            <a:xfrm>
              <a:off x="3577408" y="793762"/>
              <a:ext cx="3431903" cy="5772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  </a:t>
              </a:r>
              <a:r>
                <a:rPr lang="en-US" sz="3600" b="1">
                  <a:solidFill>
                    <a:schemeClr val="accent6">
                      <a:lumMod val="50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Đón xuân về </a:t>
              </a:r>
              <a:endParaRPr lang="en-AU" sz="3600" b="1">
                <a:solidFill>
                  <a:schemeClr val="accent6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813F58-28BD-EB81-CC5E-FCF3E5BC8A38}"/>
                </a:ext>
              </a:extLst>
            </p:cNvPr>
            <p:cNvSpPr/>
            <p:nvPr/>
          </p:nvSpPr>
          <p:spPr>
            <a:xfrm>
              <a:off x="6532154" y="1303747"/>
              <a:ext cx="5368109" cy="617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>
                  <a:solidFill>
                    <a:schemeClr val="accent6">
                      <a:lumMod val="50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Dân ca Giáy. Sưu tầm, ghi âm: Nguyễn Tài tuệ</a:t>
              </a:r>
            </a:p>
            <a:p>
              <a:pPr algn="ctr"/>
              <a:r>
                <a:rPr lang="en-US" sz="2100">
                  <a:solidFill>
                    <a:schemeClr val="accent6">
                      <a:lumMod val="50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Lời mới: Hoàng Anh</a:t>
              </a:r>
              <a:endParaRPr lang="en-AU" sz="2100">
                <a:solidFill>
                  <a:schemeClr val="accent6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A61F26C-3623-35ED-EB62-0678518216C3}"/>
              </a:ext>
            </a:extLst>
          </p:cNvPr>
          <p:cNvSpPr/>
          <p:nvPr/>
        </p:nvSpPr>
        <p:spPr>
          <a:xfrm>
            <a:off x="0" y="-35742"/>
            <a:ext cx="5963920" cy="7966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Hát kết hợp vỗ đệm theo nhịp</a:t>
            </a:r>
            <a:endParaRPr lang="en-AU" sz="360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41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FC502-BEBB-D4AB-2366-AA7D2141E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88D5E-452B-2AF7-8EA1-5A6D3BC8A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B5734-E025-C2A6-EDF7-FB2396615C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r="1131" b="43010"/>
          <a:stretch/>
        </p:blipFill>
        <p:spPr>
          <a:xfrm>
            <a:off x="0" y="707571"/>
            <a:ext cx="12192000" cy="63624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ABD609-D675-6AE6-8658-E880F252665A}"/>
              </a:ext>
            </a:extLst>
          </p:cNvPr>
          <p:cNvSpPr/>
          <p:nvPr/>
        </p:nvSpPr>
        <p:spPr>
          <a:xfrm>
            <a:off x="0" y="0"/>
            <a:ext cx="4596974" cy="9054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kết hợp vận động cơ thể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05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7A481-A672-8C05-8847-2AE1A4E16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E1D4007-039F-B438-5F00-0312B831C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25" y="115901"/>
            <a:ext cx="974531" cy="82531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59422A4-DA25-0BAB-2DC2-DDDDAD50706B}"/>
              </a:ext>
            </a:extLst>
          </p:cNvPr>
          <p:cNvGrpSpPr/>
          <p:nvPr/>
        </p:nvGrpSpPr>
        <p:grpSpPr>
          <a:xfrm>
            <a:off x="1586495" y="870088"/>
            <a:ext cx="9284187" cy="2375578"/>
            <a:chOff x="1586495" y="870088"/>
            <a:chExt cx="9284187" cy="237557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570905-C9A3-D348-E47C-594DFC2AB509}"/>
                </a:ext>
              </a:extLst>
            </p:cNvPr>
            <p:cNvGrpSpPr/>
            <p:nvPr/>
          </p:nvGrpSpPr>
          <p:grpSpPr>
            <a:xfrm>
              <a:off x="1668947" y="870088"/>
              <a:ext cx="9201735" cy="2375578"/>
              <a:chOff x="1658532" y="648904"/>
              <a:chExt cx="8829357" cy="1914187"/>
            </a:xfrm>
          </p:grpSpPr>
          <p:sp>
            <p:nvSpPr>
              <p:cNvPr id="19" name="Rounded Rectangle 2">
                <a:extLst>
                  <a:ext uri="{FF2B5EF4-FFF2-40B4-BE49-F238E27FC236}">
                    <a16:creationId xmlns:a16="http://schemas.microsoft.com/office/drawing/2014/main" id="{6A69F687-144B-5C00-78DF-C8CA8E6D19E8}"/>
                  </a:ext>
                </a:extLst>
              </p:cNvPr>
              <p:cNvSpPr/>
              <p:nvPr/>
            </p:nvSpPr>
            <p:spPr>
              <a:xfrm>
                <a:off x="2382980" y="858982"/>
                <a:ext cx="8104909" cy="163483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tx1"/>
                    </a:solidFill>
                    <a:latin typeface="Times New Roman"/>
                    <a:ea typeface="Calibri"/>
                  </a:rPr>
                  <a:t>CHỦ ĐỀ 5: MÙA XUÂN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tx1"/>
                    </a:solidFill>
                    <a:latin typeface="Times New Roman"/>
                    <a:ea typeface="Calibri"/>
                  </a:rPr>
                  <a:t>TIẾT 19 - </a:t>
                </a:r>
                <a:r>
                  <a:rPr lang="vi-VN" sz="2800" b="1">
                    <a:solidFill>
                      <a:schemeClr val="tx1"/>
                    </a:solidFill>
                    <a:latin typeface="Times New Roman"/>
                    <a:ea typeface="Calibri"/>
                  </a:rPr>
                  <a:t>HÁT:</a:t>
                </a:r>
                <a:r>
                  <a:rPr lang="en-US" sz="2800" b="1">
                    <a:solidFill>
                      <a:schemeClr val="tx1"/>
                    </a:solidFill>
                    <a:latin typeface="Times New Roman"/>
                    <a:ea typeface="Calibri"/>
                  </a:rPr>
                  <a:t> </a:t>
                </a:r>
                <a:r>
                  <a:rPr lang="vi-VN" sz="2800" b="1">
                    <a:solidFill>
                      <a:schemeClr val="tx1"/>
                    </a:solidFill>
                    <a:latin typeface="Times New Roman"/>
                    <a:ea typeface="Calibri"/>
                  </a:rPr>
                  <a:t>HOA LÁ MÙA XUÂN</a:t>
                </a:r>
                <a:endParaRPr lang="en-US" sz="2800" dirty="0">
                  <a:solidFill>
                    <a:schemeClr val="tx1"/>
                  </a:solidFill>
                  <a:latin typeface="Times New Roman"/>
                  <a:ea typeface="Calibri"/>
                </a:endParaRPr>
              </a:p>
            </p:txBody>
          </p:sp>
          <p:sp>
            <p:nvSpPr>
              <p:cNvPr id="20" name="Rounded Rectangle 15">
                <a:extLst>
                  <a:ext uri="{FF2B5EF4-FFF2-40B4-BE49-F238E27FC236}">
                    <a16:creationId xmlns:a16="http://schemas.microsoft.com/office/drawing/2014/main" id="{2F610CD3-C974-D082-E547-648722ADD565}"/>
                  </a:ext>
                </a:extLst>
              </p:cNvPr>
              <p:cNvSpPr/>
              <p:nvPr/>
            </p:nvSpPr>
            <p:spPr>
              <a:xfrm>
                <a:off x="2327562" y="928255"/>
                <a:ext cx="8104909" cy="1634836"/>
              </a:xfrm>
              <a:prstGeom prst="roundRect">
                <a:avLst/>
              </a:prstGeom>
              <a:solidFill>
                <a:srgbClr val="D0F1F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3600" b="1" dirty="0" err="1">
                    <a:solidFill>
                      <a:schemeClr val="tx1"/>
                    </a:solidFill>
                    <a:latin typeface="Times New Roman"/>
                    <a:ea typeface="Calibri"/>
                  </a:rPr>
                  <a:t>Tiết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/>
                    <a:ea typeface="Calibri"/>
                  </a:rPr>
                  <a:t> 19 -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/>
                    <a:ea typeface="Calibri"/>
                  </a:rPr>
                  <a:t>Chủ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/>
                    <a:ea typeface="Calibri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/>
                    <a:ea typeface="Calibri"/>
                  </a:rPr>
                  <a:t>đề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/>
                    <a:ea typeface="Calibri"/>
                  </a:rPr>
                  <a:t> 5: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/>
                    <a:ea typeface="Calibri"/>
                  </a:rPr>
                  <a:t>Đón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/>
                    <a:ea typeface="Calibri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/>
                    <a:ea typeface="Calibri"/>
                  </a:rPr>
                  <a:t>xuân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/>
                    <a:ea typeface="Calibri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/>
                    <a:ea typeface="Calibri"/>
                  </a:rPr>
                  <a:t>về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/>
                    <a:ea typeface="Calibri"/>
                  </a:rPr>
                  <a:t> – Học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/>
                    <a:ea typeface="Calibri"/>
                  </a:rPr>
                  <a:t>bài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/>
                    <a:ea typeface="Calibri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/>
                    <a:ea typeface="Calibri"/>
                  </a:rPr>
                  <a:t>hát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/>
                    <a:ea typeface="Calibri"/>
                  </a:rPr>
                  <a:t>: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/>
                    <a:ea typeface="Calibri"/>
                  </a:rPr>
                  <a:t>Đón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/>
                    <a:ea typeface="Calibri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/>
                    <a:ea typeface="Calibri"/>
                  </a:rPr>
                  <a:t>xuân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/>
                    <a:ea typeface="Calibri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/>
                    <a:ea typeface="Calibri"/>
                  </a:rPr>
                  <a:t>về</a:t>
                </a:r>
                <a:endParaRPr lang="en-US" sz="3600" dirty="0">
                  <a:solidFill>
                    <a:schemeClr val="tx1"/>
                  </a:solidFill>
                  <a:latin typeface="Times New Roman"/>
                  <a:ea typeface="Calibri"/>
                </a:endParaRPr>
              </a:p>
            </p:txBody>
          </p:sp>
          <p:sp>
            <p:nvSpPr>
              <p:cNvPr id="21" name="Rounded Rectangle 18">
                <a:extLst>
                  <a:ext uri="{FF2B5EF4-FFF2-40B4-BE49-F238E27FC236}">
                    <a16:creationId xmlns:a16="http://schemas.microsoft.com/office/drawing/2014/main" id="{D4EE8B51-B8CD-7AEA-9B8C-FBC5B67B721E}"/>
                  </a:ext>
                </a:extLst>
              </p:cNvPr>
              <p:cNvSpPr/>
              <p:nvPr/>
            </p:nvSpPr>
            <p:spPr>
              <a:xfrm>
                <a:off x="1658532" y="648904"/>
                <a:ext cx="1607127" cy="665019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i="1" u="sng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Âm nhạc</a:t>
                </a:r>
              </a:p>
            </p:txBody>
          </p:sp>
        </p:grpSp>
        <p:sp>
          <p:nvSpPr>
            <p:cNvPr id="22" name="Rounded Rectangle 18">
              <a:extLst>
                <a:ext uri="{FF2B5EF4-FFF2-40B4-BE49-F238E27FC236}">
                  <a16:creationId xmlns:a16="http://schemas.microsoft.com/office/drawing/2014/main" id="{C26C3490-4EF3-A213-48D6-EFC38C05F594}"/>
                </a:ext>
              </a:extLst>
            </p:cNvPr>
            <p:cNvSpPr/>
            <p:nvPr/>
          </p:nvSpPr>
          <p:spPr>
            <a:xfrm>
              <a:off x="1586495" y="946700"/>
              <a:ext cx="1674908" cy="82531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u="sng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Âm nhạc</a:t>
              </a:r>
            </a:p>
          </p:txBody>
        </p:sp>
      </p:grp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D9F24591-B74B-58E9-89CB-64F3C04340F4}"/>
              </a:ext>
            </a:extLst>
          </p:cNvPr>
          <p:cNvSpPr/>
          <p:nvPr/>
        </p:nvSpPr>
        <p:spPr>
          <a:xfrm>
            <a:off x="4142654" y="271246"/>
            <a:ext cx="5009322" cy="5403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5, ngày 16 tháng 01 năm 2025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5">
            <a:extLst>
              <a:ext uri="{FF2B5EF4-FFF2-40B4-BE49-F238E27FC236}">
                <a16:creationId xmlns:a16="http://schemas.microsoft.com/office/drawing/2014/main" id="{ECB32AC4-A833-3B2D-56BE-F9E96795C9F2}"/>
              </a:ext>
            </a:extLst>
          </p:cNvPr>
          <p:cNvSpPr/>
          <p:nvPr/>
        </p:nvSpPr>
        <p:spPr>
          <a:xfrm>
            <a:off x="1199251" y="1809244"/>
            <a:ext cx="9977718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QUÝ THẦY CÔ NHIỀU SỨC KHỎE</a:t>
            </a:r>
            <a:endParaRPr kumimoji="0" lang="en-US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</a:t>
            </a:r>
            <a:r>
              <a:rPr lang="en-US" altLang="en-US" sz="34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VÀ</a:t>
            </a:r>
            <a:r>
              <a:rPr kumimoji="0" lang="en-US" altLang="en-US" sz="3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HÁT THẬT HAY</a:t>
            </a:r>
            <a:r>
              <a:rPr kumimoji="0" lang="vi-V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vi-VN" altLang="en-US" sz="34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4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6632E367-9F7D-89E6-C6EA-2C059F2D9AA6}"/>
              </a:ext>
            </a:extLst>
          </p:cNvPr>
          <p:cNvSpPr/>
          <p:nvPr/>
        </p:nvSpPr>
        <p:spPr>
          <a:xfrm>
            <a:off x="2695381" y="1430479"/>
            <a:ext cx="5834129" cy="23697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6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Khởi</a:t>
            </a:r>
            <a:r>
              <a:rPr lang="en-US" sz="6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6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động</a:t>
            </a:r>
            <a:endParaRPr lang="vi-VN" sz="6200" b="1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9932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9594-AEB1-9351-2F14-1ECE96094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FC4BF-A247-2FF2-6717-3E777B20A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9B5F58-FE37-9D23-CC79-E64D93E3C6F8}"/>
              </a:ext>
            </a:extLst>
          </p:cNvPr>
          <p:cNvGrpSpPr/>
          <p:nvPr/>
        </p:nvGrpSpPr>
        <p:grpSpPr>
          <a:xfrm>
            <a:off x="1586495" y="870088"/>
            <a:ext cx="9284187" cy="2375578"/>
            <a:chOff x="1586495" y="870088"/>
            <a:chExt cx="9284187" cy="23755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189BCA4-1F94-17AA-CD15-75C8829E3F94}"/>
                </a:ext>
              </a:extLst>
            </p:cNvPr>
            <p:cNvGrpSpPr/>
            <p:nvPr/>
          </p:nvGrpSpPr>
          <p:grpSpPr>
            <a:xfrm>
              <a:off x="1668947" y="870088"/>
              <a:ext cx="9201735" cy="2375578"/>
              <a:chOff x="1658532" y="648904"/>
              <a:chExt cx="8829357" cy="1914187"/>
            </a:xfrm>
          </p:grpSpPr>
          <p:sp>
            <p:nvSpPr>
              <p:cNvPr id="7" name="Rounded Rectangle 2">
                <a:extLst>
                  <a:ext uri="{FF2B5EF4-FFF2-40B4-BE49-F238E27FC236}">
                    <a16:creationId xmlns:a16="http://schemas.microsoft.com/office/drawing/2014/main" id="{DB62EF0C-4A47-F968-C32C-A87E92A233D4}"/>
                  </a:ext>
                </a:extLst>
              </p:cNvPr>
              <p:cNvSpPr/>
              <p:nvPr/>
            </p:nvSpPr>
            <p:spPr>
              <a:xfrm>
                <a:off x="2382980" y="858982"/>
                <a:ext cx="8104909" cy="163483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tx1"/>
                    </a:solidFill>
                    <a:latin typeface="Times New Roman"/>
                    <a:ea typeface="Calibri"/>
                  </a:rPr>
                  <a:t>CHỦ ĐỀ 5: MÙA XUÂN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tx1"/>
                    </a:solidFill>
                    <a:latin typeface="Times New Roman"/>
                    <a:ea typeface="Calibri"/>
                  </a:rPr>
                  <a:t>TIẾT 19 - </a:t>
                </a:r>
                <a:r>
                  <a:rPr lang="vi-VN" sz="2800" b="1">
                    <a:solidFill>
                      <a:schemeClr val="tx1"/>
                    </a:solidFill>
                    <a:latin typeface="Times New Roman"/>
                    <a:ea typeface="Calibri"/>
                  </a:rPr>
                  <a:t>HÁT:</a:t>
                </a:r>
                <a:r>
                  <a:rPr lang="en-US" sz="2800" b="1">
                    <a:solidFill>
                      <a:schemeClr val="tx1"/>
                    </a:solidFill>
                    <a:latin typeface="Times New Roman"/>
                    <a:ea typeface="Calibri"/>
                  </a:rPr>
                  <a:t> </a:t>
                </a:r>
                <a:r>
                  <a:rPr lang="vi-VN" sz="2800" b="1">
                    <a:solidFill>
                      <a:schemeClr val="tx1"/>
                    </a:solidFill>
                    <a:latin typeface="Times New Roman"/>
                    <a:ea typeface="Calibri"/>
                  </a:rPr>
                  <a:t>HOA LÁ MÙA XUÂN</a:t>
                </a:r>
                <a:endParaRPr lang="en-US" sz="2800" dirty="0">
                  <a:solidFill>
                    <a:schemeClr val="tx1"/>
                  </a:solidFill>
                  <a:latin typeface="Times New Roman"/>
                  <a:ea typeface="Calibri"/>
                </a:endParaRPr>
              </a:p>
            </p:txBody>
          </p:sp>
          <p:sp>
            <p:nvSpPr>
              <p:cNvPr id="8" name="Rounded Rectangle 15">
                <a:extLst>
                  <a:ext uri="{FF2B5EF4-FFF2-40B4-BE49-F238E27FC236}">
                    <a16:creationId xmlns:a16="http://schemas.microsoft.com/office/drawing/2014/main" id="{3C2B4BE3-DD53-603D-23E7-169D705CD928}"/>
                  </a:ext>
                </a:extLst>
              </p:cNvPr>
              <p:cNvSpPr/>
              <p:nvPr/>
            </p:nvSpPr>
            <p:spPr>
              <a:xfrm>
                <a:off x="2327562" y="928255"/>
                <a:ext cx="8104909" cy="1634836"/>
              </a:xfrm>
              <a:prstGeom prst="roundRect">
                <a:avLst/>
              </a:prstGeom>
              <a:solidFill>
                <a:srgbClr val="D0F1F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3600" b="1">
                    <a:solidFill>
                      <a:schemeClr val="tx1"/>
                    </a:solidFill>
                    <a:latin typeface="Times New Roman"/>
                    <a:ea typeface="Calibri"/>
                  </a:rPr>
                  <a:t>Chủ đề 5: Đón xuân về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en-US" sz="3600" b="1">
                    <a:solidFill>
                      <a:schemeClr val="tx1"/>
                    </a:solidFill>
                    <a:latin typeface="Times New Roman"/>
                    <a:ea typeface="Calibri"/>
                  </a:rPr>
                  <a:t>Tiết 19 – Học bài hát: Đón xuân về</a:t>
                </a:r>
                <a:endParaRPr lang="en-US" sz="3600" dirty="0">
                  <a:solidFill>
                    <a:schemeClr val="tx1"/>
                  </a:solidFill>
                  <a:latin typeface="Times New Roman"/>
                  <a:ea typeface="Calibri"/>
                </a:endParaRPr>
              </a:p>
            </p:txBody>
          </p:sp>
          <p:sp>
            <p:nvSpPr>
              <p:cNvPr id="9" name="Rounded Rectangle 18">
                <a:extLst>
                  <a:ext uri="{FF2B5EF4-FFF2-40B4-BE49-F238E27FC236}">
                    <a16:creationId xmlns:a16="http://schemas.microsoft.com/office/drawing/2014/main" id="{35262F28-746E-BDF7-5A5F-8BEDA85CABA3}"/>
                  </a:ext>
                </a:extLst>
              </p:cNvPr>
              <p:cNvSpPr/>
              <p:nvPr/>
            </p:nvSpPr>
            <p:spPr>
              <a:xfrm>
                <a:off x="1658532" y="648904"/>
                <a:ext cx="1607127" cy="665019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i="1" u="sng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Âm nhạc</a:t>
                </a:r>
              </a:p>
            </p:txBody>
          </p:sp>
        </p:grpSp>
        <p:sp>
          <p:nvSpPr>
            <p:cNvPr id="6" name="Rounded Rectangle 18">
              <a:extLst>
                <a:ext uri="{FF2B5EF4-FFF2-40B4-BE49-F238E27FC236}">
                  <a16:creationId xmlns:a16="http://schemas.microsoft.com/office/drawing/2014/main" id="{70386D37-897C-0750-2FBF-A006F45EC4C0}"/>
                </a:ext>
              </a:extLst>
            </p:cNvPr>
            <p:cNvSpPr/>
            <p:nvPr/>
          </p:nvSpPr>
          <p:spPr>
            <a:xfrm>
              <a:off x="1586495" y="946700"/>
              <a:ext cx="1674908" cy="82531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u="sng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Âm nhạc</a:t>
              </a:r>
            </a:p>
          </p:txBody>
        </p:sp>
      </p:grp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960988B2-68C6-A06C-34AD-1FC315B8F01F}"/>
              </a:ext>
            </a:extLst>
          </p:cNvPr>
          <p:cNvSpPr/>
          <p:nvPr/>
        </p:nvSpPr>
        <p:spPr>
          <a:xfrm>
            <a:off x="4142654" y="271246"/>
            <a:ext cx="5009322" cy="5403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5, ngày 16 tháng 01 năm 2025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07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5D16-9959-2F82-6687-3D134649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CB63F-EAC1-3544-4E76-7361AA6BA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2862F-1EC6-1AFC-DBD9-7A186C5069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2"/>
          <a:stretch/>
        </p:blipFill>
        <p:spPr>
          <a:xfrm>
            <a:off x="0" y="95273"/>
            <a:ext cx="6344381" cy="6743812"/>
          </a:xfrm>
          <a:prstGeom prst="rect">
            <a:avLst/>
          </a:prstGeom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16880D9-F37C-C611-6628-BF10D7FC87A4}"/>
              </a:ext>
            </a:extLst>
          </p:cNvPr>
          <p:cNvSpPr/>
          <p:nvPr/>
        </p:nvSpPr>
        <p:spPr>
          <a:xfrm>
            <a:off x="6344378" y="1501521"/>
            <a:ext cx="5847619" cy="2101650"/>
          </a:xfrm>
          <a:prstGeom prst="roundRect">
            <a:avLst>
              <a:gd name="adj" fmla="val 910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kern="11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Bài hát có sắc thái vui tươi</a:t>
            </a:r>
            <a:r>
              <a:rPr lang="vi-VN" sz="2400" kern="11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nói về</a:t>
            </a:r>
            <a:r>
              <a:rPr lang="en-US" sz="2400" kern="11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cảnh múa ca của các bạn nhỏ Tây Bắc múa ca vui đón mùa xuân sang</a:t>
            </a:r>
            <a:r>
              <a:rPr lang="vi-VN" sz="2400" kern="11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kern="11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bản làng ngập tràn sắc hoa đào và không khí đón xuân.</a:t>
            </a:r>
            <a:endParaRPr lang="en-US" sz="2400" kern="1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94579DA-188B-1DCA-25E3-F82899E079A5}"/>
              </a:ext>
            </a:extLst>
          </p:cNvPr>
          <p:cNvSpPr/>
          <p:nvPr/>
        </p:nvSpPr>
        <p:spPr>
          <a:xfrm>
            <a:off x="6344379" y="809106"/>
            <a:ext cx="5847619" cy="704733"/>
          </a:xfrm>
          <a:prstGeom prst="roundRect">
            <a:avLst>
              <a:gd name="adj" fmla="val 21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" panose="02020603050405020304" pitchFamily="18" charset="0"/>
                <a:cs typeface="Times" panose="02020603050405020304" pitchFamily="18" charset="0"/>
              </a:rPr>
              <a:t>Bài hát có sắc thái như thế nào</a:t>
            </a:r>
            <a:r>
              <a:rPr lang="en-US"/>
              <a:t>?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436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FB297-E258-2D5B-736B-F08B7E8CA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F1F8D-75B9-D9A5-8FAD-751D82AC9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79DC475F-43A8-4E90-76B0-1B98448B8A33}"/>
              </a:ext>
            </a:extLst>
          </p:cNvPr>
          <p:cNvSpPr/>
          <p:nvPr/>
        </p:nvSpPr>
        <p:spPr>
          <a:xfrm>
            <a:off x="1037119" y="87085"/>
            <a:ext cx="10312400" cy="4427034"/>
          </a:xfrm>
          <a:prstGeom prst="roundRect">
            <a:avLst>
              <a:gd name="adj" fmla="val 16743"/>
            </a:avLst>
          </a:prstGeom>
          <a:solidFill>
            <a:srgbClr val="C4F4D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lời ca theo tiết tấu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 Xuân sang khắp trên bản làng. Xuân vui múa ca nhịp nhàng.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Em hát vang mừng xuân mới sang. Em hát vang mừng xuân                     mới sang.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 Ngàn muôn cánh hoa đào. Mùa xuân mới đón chào.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 Các bạn ơi cùng đón xuân về. Bạn ơi cùng đón xuân về.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1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E8AE-F569-6ED6-5314-E466F0D9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FE8A7-A9EF-DD59-FF9E-66F62449A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A89711-4366-9804-D810-F6A5D9D67363}"/>
              </a:ext>
            </a:extLst>
          </p:cNvPr>
          <p:cNvSpPr/>
          <p:nvPr/>
        </p:nvSpPr>
        <p:spPr>
          <a:xfrm>
            <a:off x="4575718" y="564195"/>
            <a:ext cx="3345366" cy="91891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 động giọng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FEB747-FA56-7D96-FF64-F71FD905647C}"/>
              </a:ext>
            </a:extLst>
          </p:cNvPr>
          <p:cNvGrpSpPr/>
          <p:nvPr/>
        </p:nvGrpSpPr>
        <p:grpSpPr>
          <a:xfrm>
            <a:off x="2112517" y="1483112"/>
            <a:ext cx="8271767" cy="2529269"/>
            <a:chOff x="2112517" y="1483112"/>
            <a:chExt cx="8271767" cy="252926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E47B9B-E1C7-EF2C-C8AD-B755CCFCCD2C}"/>
                </a:ext>
              </a:extLst>
            </p:cNvPr>
            <p:cNvGrpSpPr/>
            <p:nvPr/>
          </p:nvGrpSpPr>
          <p:grpSpPr>
            <a:xfrm>
              <a:off x="2112517" y="1483113"/>
              <a:ext cx="8271767" cy="2113272"/>
              <a:chOff x="934017" y="2272853"/>
              <a:chExt cx="8271767" cy="211327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46F2FBC-A380-0D86-55A5-FA6C2F16E7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915"/>
              <a:stretch/>
            </p:blipFill>
            <p:spPr>
              <a:xfrm>
                <a:off x="934017" y="2272853"/>
                <a:ext cx="8271767" cy="2113272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8EF3ED1-49A6-7927-AB75-4B23504CB66B}"/>
                  </a:ext>
                </a:extLst>
              </p:cNvPr>
              <p:cNvSpPr/>
              <p:nvPr/>
            </p:nvSpPr>
            <p:spPr>
              <a:xfrm>
                <a:off x="1677421" y="2296020"/>
                <a:ext cx="1989438" cy="4159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FB478E8-9D31-1D21-8CCD-9E46D76BBDBF}"/>
                </a:ext>
              </a:extLst>
            </p:cNvPr>
            <p:cNvSpPr/>
            <p:nvPr/>
          </p:nvSpPr>
          <p:spPr>
            <a:xfrm>
              <a:off x="3850640" y="3293205"/>
              <a:ext cx="5237853" cy="71917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00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3100" b="1">
                  <a:solidFill>
                    <a:srgbClr val="0070C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Là   la    lá    la                  là</a:t>
              </a:r>
              <a:endParaRPr lang="en-AU" sz="3100" b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0B3F1B-B226-85DF-23B9-1FB97052DA7E}"/>
                </a:ext>
              </a:extLst>
            </p:cNvPr>
            <p:cNvSpPr/>
            <p:nvPr/>
          </p:nvSpPr>
          <p:spPr>
            <a:xfrm>
              <a:off x="2659978" y="1483112"/>
              <a:ext cx="308393" cy="3565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689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4428" y="167569"/>
            <a:ext cx="2638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 hát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8671" y="429179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" y="1124286"/>
            <a:ext cx="11754679" cy="16077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84FDE22-0BE3-C92B-3731-D0D4CE9B1E78}"/>
              </a:ext>
            </a:extLst>
          </p:cNvPr>
          <p:cNvSpPr/>
          <p:nvPr/>
        </p:nvSpPr>
        <p:spPr>
          <a:xfrm>
            <a:off x="4043680" y="936661"/>
            <a:ext cx="935262" cy="1983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1739829-BBA0-B28B-6C8D-89446589AEAF}"/>
              </a:ext>
            </a:extLst>
          </p:cNvPr>
          <p:cNvSpPr/>
          <p:nvPr/>
        </p:nvSpPr>
        <p:spPr>
          <a:xfrm>
            <a:off x="9005072" y="897962"/>
            <a:ext cx="935262" cy="1983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2554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38824" y="384313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8600" y="1143000"/>
            <a:ext cx="11433313" cy="1543475"/>
            <a:chOff x="123948" y="1143000"/>
            <a:chExt cx="11537965" cy="1543475"/>
          </a:xfrm>
        </p:grpSpPr>
        <p:grpSp>
          <p:nvGrpSpPr>
            <p:cNvPr id="2" name="Group 1"/>
            <p:cNvGrpSpPr/>
            <p:nvPr/>
          </p:nvGrpSpPr>
          <p:grpSpPr>
            <a:xfrm>
              <a:off x="901146" y="1166192"/>
              <a:ext cx="10760767" cy="1520283"/>
              <a:chOff x="940904" y="1828800"/>
              <a:chExt cx="9144000" cy="152028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78" t="50061" r="15675"/>
              <a:stretch/>
            </p:blipFill>
            <p:spPr>
              <a:xfrm>
                <a:off x="2186609" y="1828800"/>
                <a:ext cx="7898295" cy="152028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279" r="1531" b="52987"/>
              <a:stretch/>
            </p:blipFill>
            <p:spPr>
              <a:xfrm>
                <a:off x="940904" y="1842052"/>
                <a:ext cx="1258957" cy="1457739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t="49346" r="92788" b="1278"/>
            <a:stretch/>
          </p:blipFill>
          <p:spPr>
            <a:xfrm>
              <a:off x="123948" y="1143000"/>
              <a:ext cx="874838" cy="1519518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A33AC48-3A77-571E-1440-1BFE8008D8E3}"/>
              </a:ext>
            </a:extLst>
          </p:cNvPr>
          <p:cNvSpPr/>
          <p:nvPr/>
        </p:nvSpPr>
        <p:spPr>
          <a:xfrm>
            <a:off x="4866594" y="957712"/>
            <a:ext cx="909584" cy="1983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5FD169-29AD-DDF0-6127-06297E848329}"/>
              </a:ext>
            </a:extLst>
          </p:cNvPr>
          <p:cNvSpPr/>
          <p:nvPr/>
        </p:nvSpPr>
        <p:spPr>
          <a:xfrm>
            <a:off x="10129520" y="1015148"/>
            <a:ext cx="803182" cy="17752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3658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900953"/>
            <a:ext cx="1765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1+2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79" y="228600"/>
            <a:ext cx="10167756" cy="31557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03234D-27D6-7053-CFC5-878CB393A555}"/>
              </a:ext>
            </a:extLst>
          </p:cNvPr>
          <p:cNvSpPr/>
          <p:nvPr/>
        </p:nvSpPr>
        <p:spPr>
          <a:xfrm>
            <a:off x="10448693" y="2709746"/>
            <a:ext cx="1581942" cy="669322"/>
          </a:xfrm>
          <a:prstGeom prst="rect">
            <a:avLst/>
          </a:prstGeom>
          <a:solidFill>
            <a:srgbClr val="ECF3FA"/>
          </a:solidFill>
          <a:ln>
            <a:solidFill>
              <a:srgbClr val="ECF3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4481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2061</TotalTime>
  <Words>340</Words>
  <Application>Microsoft Office PowerPoint</Application>
  <PresentationFormat>Widescreen</PresentationFormat>
  <Paragraphs>45</Paragraphs>
  <Slides>18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DengXian</vt:lpstr>
      <vt:lpstr>Arial</vt:lpstr>
      <vt:lpstr>Calibri</vt:lpstr>
      <vt:lpstr>Calibri Light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156</cp:revision>
  <dcterms:created xsi:type="dcterms:W3CDTF">2022-04-03T11:00:56Z</dcterms:created>
  <dcterms:modified xsi:type="dcterms:W3CDTF">2026-02-25T09:27:20Z</dcterms:modified>
</cp:coreProperties>
</file>