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629" r:id="rId2"/>
    <p:sldId id="630" r:id="rId3"/>
    <p:sldId id="631" r:id="rId4"/>
    <p:sldId id="632" r:id="rId5"/>
    <p:sldId id="633" r:id="rId6"/>
    <p:sldId id="634" r:id="rId7"/>
    <p:sldId id="635" r:id="rId8"/>
    <p:sldId id="636" r:id="rId9"/>
    <p:sldId id="637" r:id="rId10"/>
    <p:sldId id="638" r:id="rId11"/>
    <p:sldId id="639" r:id="rId12"/>
    <p:sldId id="640"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558" autoAdjust="0"/>
  </p:normalViewPr>
  <p:slideViewPr>
    <p:cSldViewPr>
      <p:cViewPr varScale="1">
        <p:scale>
          <a:sx n="68" d="100"/>
          <a:sy n="68" d="100"/>
        </p:scale>
        <p:origin x="8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9945B0-201D-4666-96B0-86EEFA26A103}" type="datetimeFigureOut">
              <a:rPr lang="en-US" smtClean="0"/>
              <a:t>10/3/2026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B139CF-A3DF-4033-8AC8-6C4E20ED5308}" type="slidenum">
              <a:rPr lang="en-US" smtClean="0"/>
              <a:t>‹#›</a:t>
            </a:fld>
            <a:endParaRPr lang="en-US"/>
          </a:p>
        </p:txBody>
      </p:sp>
    </p:spTree>
    <p:extLst>
      <p:ext uri="{BB962C8B-B14F-4D97-AF65-F5344CB8AC3E}">
        <p14:creationId xmlns:p14="http://schemas.microsoft.com/office/powerpoint/2010/main" val="162405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2628900" y="126209"/>
            <a:ext cx="13030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charset="2"/>
              <a:buChar char=""/>
              <a:defRPr sz="1200">
                <a:solidFill>
                  <a:srgbClr val="404040"/>
                </a:solidFill>
                <a:latin typeface="Trebuchet MS" panose="020B0603020202020204" pitchFamily="34" charset="0"/>
              </a:defRPr>
            </a:lvl9pPr>
          </a:lstStyle>
          <a:p>
            <a:pPr algn="ctr" eaLnBrk="1" hangingPunct="1">
              <a:spcBef>
                <a:spcPct val="50000"/>
              </a:spcBef>
              <a:buClrTx/>
              <a:buSzTx/>
              <a:buFontTx/>
              <a:buNone/>
            </a:pPr>
            <a:r>
              <a:rPr lang="en-US" altLang="en-US" sz="7200" b="1" dirty="0">
                <a:solidFill>
                  <a:srgbClr val="FF3300"/>
                </a:solidFill>
                <a:latin typeface="Times New Roman" panose="02020603050405020304" pitchFamily="18" charset="0"/>
                <a:cs typeface="Times New Roman" panose="02020603050405020304" pitchFamily="18" charset="0"/>
              </a:rPr>
              <a:t>Trường </a:t>
            </a:r>
            <a:r>
              <a:rPr lang="en-US" altLang="en-US" sz="7200" b="1" dirty="0" err="1">
                <a:solidFill>
                  <a:srgbClr val="FF3300"/>
                </a:solidFill>
                <a:latin typeface="Times New Roman" panose="02020603050405020304" pitchFamily="18" charset="0"/>
                <a:cs typeface="Times New Roman" panose="02020603050405020304" pitchFamily="18" charset="0"/>
              </a:rPr>
              <a:t>Tiểu</a:t>
            </a:r>
            <a:r>
              <a:rPr lang="en-US" altLang="en-US" sz="7200" b="1" dirty="0">
                <a:solidFill>
                  <a:srgbClr val="FF3300"/>
                </a:solidFill>
                <a:latin typeface="Times New Roman" panose="02020603050405020304" pitchFamily="18" charset="0"/>
                <a:cs typeface="Times New Roman" panose="02020603050405020304" pitchFamily="18" charset="0"/>
              </a:rPr>
              <a:t> </a:t>
            </a:r>
            <a:r>
              <a:rPr lang="en-US" altLang="en-US" sz="7200" b="1" dirty="0" err="1">
                <a:solidFill>
                  <a:srgbClr val="FF3300"/>
                </a:solidFill>
                <a:latin typeface="Times New Roman" panose="02020603050405020304" pitchFamily="18" charset="0"/>
                <a:cs typeface="Times New Roman" panose="02020603050405020304" pitchFamily="18" charset="0"/>
              </a:rPr>
              <a:t>học</a:t>
            </a:r>
            <a:r>
              <a:rPr lang="en-US" altLang="en-US" sz="7200" b="1" dirty="0">
                <a:solidFill>
                  <a:srgbClr val="FF3300"/>
                </a:solidFill>
                <a:latin typeface="Times New Roman" panose="02020603050405020304" pitchFamily="18" charset="0"/>
                <a:cs typeface="Times New Roman" panose="02020603050405020304" pitchFamily="18" charset="0"/>
              </a:rPr>
              <a:t> </a:t>
            </a:r>
            <a:r>
              <a:rPr lang="en-US" altLang="en-US" sz="7200" b="1" dirty="0" err="1">
                <a:solidFill>
                  <a:srgbClr val="FF3300"/>
                </a:solidFill>
                <a:latin typeface="Times New Roman" panose="02020603050405020304" pitchFamily="18" charset="0"/>
                <a:cs typeface="Times New Roman" panose="02020603050405020304" pitchFamily="18" charset="0"/>
              </a:rPr>
              <a:t>Hòa</a:t>
            </a:r>
            <a:r>
              <a:rPr lang="en-US" altLang="en-US" sz="7200" b="1" dirty="0">
                <a:solidFill>
                  <a:srgbClr val="FF3300"/>
                </a:solidFill>
                <a:latin typeface="Times New Roman" panose="02020603050405020304" pitchFamily="18" charset="0"/>
                <a:cs typeface="Times New Roman" panose="02020603050405020304" pitchFamily="18" charset="0"/>
              </a:rPr>
              <a:t> Nghĩa</a:t>
            </a:r>
            <a:endParaRPr lang="en-US" altLang="en-US" b="1" dirty="0">
              <a:solidFill>
                <a:srgbClr val="000000"/>
              </a:solidFill>
              <a:latin typeface="Times New Roman" panose="02020603050405020304" pitchFamily="18" charset="0"/>
              <a:cs typeface="Times New Roman" panose="02020603050405020304" pitchFamily="18" charset="0"/>
            </a:endParaRPr>
          </a:p>
        </p:txBody>
      </p:sp>
      <p:sp>
        <p:nvSpPr>
          <p:cNvPr id="37894" name="WordArt 6"/>
          <p:cNvSpPr>
            <a:spLocks noChangeArrowheads="1" noChangeShapeType="1" noTextEdit="1"/>
          </p:cNvSpPr>
          <p:nvPr/>
        </p:nvSpPr>
        <p:spPr bwMode="auto">
          <a:xfrm>
            <a:off x="4777740" y="2249786"/>
            <a:ext cx="9495048" cy="1472112"/>
          </a:xfrm>
          <a:prstGeom prst="rect">
            <a:avLst/>
          </a:prstGeom>
        </p:spPr>
        <p:txBody>
          <a:bodyPr wrap="none" fromWordArt="1">
            <a:prstTxWarp prst="textPlain">
              <a:avLst>
                <a:gd name="adj" fmla="val 50000"/>
              </a:avLst>
            </a:prstTxWarp>
          </a:bodyPr>
          <a:lstStyle/>
          <a:p>
            <a:pPr algn="ctr"/>
            <a:r>
              <a:rPr lang="en-US" sz="6600" kern="10" dirty="0" err="1">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Nhiệt</a:t>
            </a:r>
            <a:r>
              <a:rPr lang="en-US" sz="6600"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6600" kern="10" dirty="0" err="1">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liệt</a:t>
            </a:r>
            <a:r>
              <a:rPr lang="en-US" sz="6600"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6600" kern="10" dirty="0" err="1">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chào</a:t>
            </a:r>
            <a:r>
              <a:rPr lang="en-US" sz="6600"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6600" kern="10" dirty="0" err="1">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mừng</a:t>
            </a:r>
            <a:r>
              <a:rPr lang="en-US" sz="6600"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6600" kern="10" dirty="0" err="1">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quý</a:t>
            </a:r>
            <a:r>
              <a:rPr lang="en-US" sz="6600"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6600" kern="10" dirty="0" err="1">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thầy</a:t>
            </a:r>
            <a:r>
              <a:rPr lang="en-US" sz="6600"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6600" kern="10" dirty="0" err="1">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cô</a:t>
            </a:r>
            <a:r>
              <a:rPr lang="en-US" sz="6600"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6600" kern="10" dirty="0" err="1">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về</a:t>
            </a:r>
            <a:r>
              <a:rPr lang="en-US" sz="6600"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6600" kern="10" dirty="0" err="1">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dự</a:t>
            </a:r>
            <a:r>
              <a:rPr lang="en-US" sz="6600"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6600" kern="10" dirty="0" err="1">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giờ</a:t>
            </a:r>
            <a:r>
              <a:rPr lang="en-US" sz="6600"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6600" kern="10" dirty="0" err="1">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thăm</a:t>
            </a:r>
            <a:r>
              <a:rPr lang="en-US" sz="6600"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 </a:t>
            </a:r>
            <a:r>
              <a:rPr lang="en-US" sz="6600" kern="10" dirty="0" err="1">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a:t>
            </a:r>
            <a:endParaRPr lang="en-US" sz="6600"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sp>
        <p:nvSpPr>
          <p:cNvPr id="6" name="WordArt 7"/>
          <p:cNvSpPr>
            <a:spLocks noChangeArrowheads="1" noChangeShapeType="1" noTextEdit="1"/>
          </p:cNvSpPr>
          <p:nvPr/>
        </p:nvSpPr>
        <p:spPr bwMode="auto">
          <a:xfrm>
            <a:off x="5416010" y="4854921"/>
            <a:ext cx="8458200" cy="2171700"/>
          </a:xfrm>
          <a:prstGeom prst="rect">
            <a:avLst/>
          </a:prstGeom>
        </p:spPr>
        <p:txBody>
          <a:bodyPr wrap="none" fromWordArt="1">
            <a:prstTxWarp prst="textPlain">
              <a:avLst>
                <a:gd name="adj" fmla="val 50000"/>
              </a:avLst>
            </a:prstTxWarp>
          </a:bodyPr>
          <a:lstStyle/>
          <a:p>
            <a:pPr algn="ctr"/>
            <a:r>
              <a:rPr lang="en-US" sz="54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MÔN : HOẠT ĐỘNG TRẢI NGHIỆM</a:t>
            </a:r>
          </a:p>
          <a:p>
            <a:pPr algn="ctr"/>
            <a:r>
              <a:rPr lang="en-US" sz="54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rPr>
              <a:t>LỚP : 5C</a:t>
            </a:r>
          </a:p>
          <a:p>
            <a:pPr algn="ctr"/>
            <a:endParaRPr lang="en-US" sz="5400" kern="10" dirty="0">
              <a:ln w="22225">
                <a:solidFill>
                  <a:srgbClr val="008000"/>
                </a:solidFill>
                <a:round/>
              </a:ln>
              <a:solidFill>
                <a:srgbClr val="00B050"/>
              </a:solidFill>
              <a:effectLst>
                <a:outerShdw dist="35921"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37896" name="WordArt 8"/>
          <p:cNvSpPr>
            <a:spLocks noChangeArrowheads="1" noChangeShapeType="1" noTextEdit="1"/>
          </p:cNvSpPr>
          <p:nvPr/>
        </p:nvSpPr>
        <p:spPr bwMode="auto">
          <a:xfrm>
            <a:off x="5829300" y="7026622"/>
            <a:ext cx="6629400" cy="814388"/>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00FF"/>
              </a:contourClr>
            </a:sp3d>
          </a:bodyPr>
          <a:lstStyle/>
          <a:p>
            <a:pPr algn="ctr"/>
            <a:r>
              <a:rPr lang="vi-VN" sz="5400" kern="10" dirty="0">
                <a:ln w="9525">
                  <a:round/>
                </a:ln>
                <a:solidFill>
                  <a:srgbClr val="FF00FF">
                    <a:alpha val="92155"/>
                  </a:srgbClr>
                </a:solidFill>
                <a:latin typeface="Times New Roman" panose="02020603050405020304" pitchFamily="18" charset="0"/>
                <a:cs typeface="Times New Roman" panose="02020603050405020304" pitchFamily="18" charset="0"/>
              </a:rPr>
              <a:t>Người thực hiện: </a:t>
            </a:r>
            <a:r>
              <a:rPr lang="en-US" sz="5400" kern="10" dirty="0">
                <a:ln w="9525">
                  <a:round/>
                </a:ln>
                <a:solidFill>
                  <a:srgbClr val="FF00FF">
                    <a:alpha val="92155"/>
                  </a:srgbClr>
                </a:solidFill>
                <a:latin typeface="Times New Roman" panose="02020603050405020304" pitchFamily="18" charset="0"/>
                <a:cs typeface="Times New Roman" panose="02020603050405020304" pitchFamily="18" charset="0"/>
              </a:rPr>
              <a:t>Đào Thị </a:t>
            </a:r>
            <a:r>
              <a:rPr lang="en-US" sz="5400" kern="10" dirty="0" err="1">
                <a:ln w="9525">
                  <a:round/>
                </a:ln>
                <a:solidFill>
                  <a:srgbClr val="FF00FF">
                    <a:alpha val="92155"/>
                  </a:srgbClr>
                </a:solidFill>
                <a:latin typeface="Times New Roman" panose="02020603050405020304" pitchFamily="18" charset="0"/>
                <a:cs typeface="Times New Roman" panose="02020603050405020304" pitchFamily="18" charset="0"/>
              </a:rPr>
              <a:t>Thêu</a:t>
            </a:r>
            <a:endParaRPr lang="en-US" sz="5400" kern="10" dirty="0">
              <a:ln w="9525">
                <a:round/>
              </a:ln>
              <a:solidFill>
                <a:srgbClr val="FF00FF">
                  <a:alpha val="92155"/>
                </a:srgbClr>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remove" nodeType="after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 calcmode="lin" valueType="num">
                                      <p:cBhvr additive="base">
                                        <p:cTn id="7" dur="3000" fill="hold"/>
                                        <p:tgtEl>
                                          <p:spTgt spid="37892">
                                            <p:txEl>
                                              <p:pRg st="0" end="0"/>
                                            </p:txEl>
                                          </p:spTgt>
                                        </p:tgtEl>
                                        <p:attrNameLst>
                                          <p:attrName>ppt_x</p:attrName>
                                        </p:attrNameLst>
                                      </p:cBhvr>
                                      <p:tavLst>
                                        <p:tav tm="0">
                                          <p:val>
                                            <p:strVal val="1+#ppt_w/2"/>
                                          </p:val>
                                        </p:tav>
                                        <p:tav tm="100000">
                                          <p:val>
                                            <p:strVal val="#ppt_x"/>
                                          </p:val>
                                        </p:tav>
                                      </p:tavLst>
                                    </p:anim>
                                    <p:anim calcmode="lin" valueType="num">
                                      <p:cBhvr additive="base">
                                        <p:cTn id="8" dur="3000" fill="hold"/>
                                        <p:tgtEl>
                                          <p:spTgt spid="37892">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3000"/>
                            </p:stCondLst>
                            <p:childTnLst>
                              <p:par>
                                <p:cTn id="10" presetID="4" presetClass="entr" presetSubtype="16" fill="hold" grpId="0" nodeType="afterEffect">
                                  <p:stCondLst>
                                    <p:cond delay="0"/>
                                  </p:stCondLst>
                                  <p:childTnLst>
                                    <p:set>
                                      <p:cBhvr>
                                        <p:cTn id="11" dur="1" fill="hold">
                                          <p:stCondLst>
                                            <p:cond delay="0"/>
                                          </p:stCondLst>
                                        </p:cTn>
                                        <p:tgtEl>
                                          <p:spTgt spid="37892">
                                            <p:txEl>
                                              <p:pRg st="0" end="0"/>
                                            </p:txEl>
                                          </p:spTgt>
                                        </p:tgtEl>
                                        <p:attrNameLst>
                                          <p:attrName>style.visibility</p:attrName>
                                        </p:attrNameLst>
                                      </p:cBhvr>
                                      <p:to>
                                        <p:strVal val="visible"/>
                                      </p:to>
                                    </p:set>
                                    <p:animEffect transition="in" filter="box(in)">
                                      <p:cBhvr>
                                        <p:cTn id="12" dur="500"/>
                                        <p:tgtEl>
                                          <p:spTgt spid="37892">
                                            <p:txEl>
                                              <p:pRg st="0" end="0"/>
                                            </p:txEl>
                                          </p:spTgt>
                                        </p:tgtEl>
                                      </p:cBhvr>
                                    </p:animEffect>
                                  </p:childTnLst>
                                </p:cTn>
                              </p:par>
                            </p:childTnLst>
                          </p:cTn>
                        </p:par>
                        <p:par>
                          <p:cTn id="13" fill="hold">
                            <p:stCondLst>
                              <p:cond delay="3500"/>
                            </p:stCondLst>
                            <p:childTnLst>
                              <p:par>
                                <p:cTn id="14" presetID="5" presetClass="entr" presetSubtype="10" fill="hold" grpId="0" nodeType="afterEffect">
                                  <p:stCondLst>
                                    <p:cond delay="0"/>
                                  </p:stCondLst>
                                  <p:childTnLst>
                                    <p:set>
                                      <p:cBhvr>
                                        <p:cTn id="15" dur="1" fill="hold">
                                          <p:stCondLst>
                                            <p:cond delay="0"/>
                                          </p:stCondLst>
                                        </p:cTn>
                                        <p:tgtEl>
                                          <p:spTgt spid="37894"/>
                                        </p:tgtEl>
                                        <p:attrNameLst>
                                          <p:attrName>style.visibility</p:attrName>
                                        </p:attrNameLst>
                                      </p:cBhvr>
                                      <p:to>
                                        <p:strVal val="visible"/>
                                      </p:to>
                                    </p:set>
                                    <p:animEffect transition="in" filter="checkerboard(across)">
                                      <p:cBhvr>
                                        <p:cTn id="16" dur="1000"/>
                                        <p:tgtEl>
                                          <p:spTgt spid="37894"/>
                                        </p:tgtEl>
                                      </p:cBhvr>
                                    </p:animEffect>
                                  </p:childTnLst>
                                </p:cTn>
                              </p:par>
                            </p:childTnLst>
                          </p:cTn>
                        </p:par>
                        <p:par>
                          <p:cTn id="17" fill="hold">
                            <p:stCondLst>
                              <p:cond delay="4500"/>
                            </p:stCondLst>
                            <p:childTnLst>
                              <p:par>
                                <p:cTn id="18" presetID="4"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ox(in)">
                                      <p:cBhvr>
                                        <p:cTn id="20" dur="1000"/>
                                        <p:tgtEl>
                                          <p:spTgt spid="6"/>
                                        </p:tgtEl>
                                      </p:cBhvr>
                                    </p:animEffect>
                                  </p:childTnLst>
                                </p:cTn>
                              </p:par>
                            </p:childTnLst>
                          </p:cTn>
                        </p:par>
                        <p:par>
                          <p:cTn id="21" fill="hold">
                            <p:stCondLst>
                              <p:cond delay="5500"/>
                            </p:stCondLst>
                            <p:childTnLst>
                              <p:par>
                                <p:cTn id="22" presetID="4" presetClass="entr" presetSubtype="16" fill="hold" grpId="0" nodeType="afterEffect">
                                  <p:stCondLst>
                                    <p:cond delay="0"/>
                                  </p:stCondLst>
                                  <p:childTnLst>
                                    <p:set>
                                      <p:cBhvr>
                                        <p:cTn id="23" dur="1" fill="hold">
                                          <p:stCondLst>
                                            <p:cond delay="0"/>
                                          </p:stCondLst>
                                        </p:cTn>
                                        <p:tgtEl>
                                          <p:spTgt spid="37896"/>
                                        </p:tgtEl>
                                        <p:attrNameLst>
                                          <p:attrName>style.visibility</p:attrName>
                                        </p:attrNameLst>
                                      </p:cBhvr>
                                      <p:to>
                                        <p:strVal val="visible"/>
                                      </p:to>
                                    </p:set>
                                    <p:animEffect transition="in" filter="box(in)">
                                      <p:cBhvr>
                                        <p:cTn id="24" dur="1000"/>
                                        <p:tgtEl>
                                          <p:spTgt spid="3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allAtOnce"/>
      <p:bldP spid="37894" grpId="0" animBg="1"/>
      <p:bldP spid="6" grpId="0" animBg="1"/>
      <p:bldP spid="3789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226AC65-A004-63AA-DDA0-2F9B84C60C18}"/>
              </a:ext>
            </a:extLst>
          </p:cNvPr>
          <p:cNvGrpSpPr/>
          <p:nvPr/>
        </p:nvGrpSpPr>
        <p:grpSpPr>
          <a:xfrm>
            <a:off x="2590800" y="2476500"/>
            <a:ext cx="13716000" cy="3196147"/>
            <a:chOff x="1335206" y="2101023"/>
            <a:chExt cx="4126481" cy="2130764"/>
          </a:xfrm>
        </p:grpSpPr>
        <p:sp>
          <p:nvSpPr>
            <p:cNvPr id="7" name="Rounded Rectangle 41">
              <a:extLst>
                <a:ext uri="{FF2B5EF4-FFF2-40B4-BE49-F238E27FC236}">
                  <a16:creationId xmlns:a16="http://schemas.microsoft.com/office/drawing/2014/main" id="{5F36FEE8-AB96-1036-0E6E-D956376CDC26}"/>
                </a:ext>
              </a:extLst>
            </p:cNvPr>
            <p:cNvSpPr/>
            <p:nvPr/>
          </p:nvSpPr>
          <p:spPr>
            <a:xfrm>
              <a:off x="1335206" y="2101023"/>
              <a:ext cx="4126481" cy="1768539"/>
            </a:xfrm>
            <a:prstGeom prst="roundRect">
              <a:avLst>
                <a:gd name="adj" fmla="val 32235"/>
              </a:avLst>
            </a:prstGeom>
            <a:solidFill>
              <a:srgbClr val="FFF9E7"/>
            </a:solidFill>
            <a:ln w="38100" cap="flat" cmpd="sng" algn="ctr">
              <a:solidFill>
                <a:srgbClr val="E35F56"/>
              </a:solidFill>
              <a:prstDash val="dash"/>
              <a:miter lim="800000"/>
            </a:ln>
            <a:effectLst>
              <a:outerShdw blurRad="63500" sx="102000" sy="102000" algn="ctr" rotWithShape="0">
                <a:prstClr val="black">
                  <a:alpha val="40000"/>
                </a:prstClr>
              </a:outerShdw>
            </a:effectLst>
          </p:spPr>
          <p:txBody>
            <a:bodyPr rtlCol="0" anchor="ctr"/>
            <a:lstStyle/>
            <a:p>
              <a:pPr algn="ctr" defTabSz="914355">
                <a:defRPr/>
              </a:pPr>
              <a:endParaRPr lang="en-US" sz="2700" kern="0" dirty="0">
                <a:solidFill>
                  <a:prstClr val="white"/>
                </a:solidFill>
                <a:latin typeface="字魂20号-石头体" panose="00000500000000000000" pitchFamily="2" charset="-122"/>
                <a:ea typeface="字魂20号-石头体" panose="00000500000000000000" pitchFamily="2" charset="-122"/>
                <a:sym typeface="思源宋体" panose="02020400000000000000" pitchFamily="18" charset="-122"/>
              </a:endParaRPr>
            </a:p>
          </p:txBody>
        </p:sp>
        <p:sp>
          <p:nvSpPr>
            <p:cNvPr id="8" name="Rectangle 7">
              <a:extLst>
                <a:ext uri="{FF2B5EF4-FFF2-40B4-BE49-F238E27FC236}">
                  <a16:creationId xmlns:a16="http://schemas.microsoft.com/office/drawing/2014/main" id="{D458637F-6427-6DE1-362E-FCBA88C3E8EB}"/>
                </a:ext>
              </a:extLst>
            </p:cNvPr>
            <p:cNvSpPr/>
            <p:nvPr/>
          </p:nvSpPr>
          <p:spPr>
            <a:xfrm>
              <a:off x="1527262" y="2200462"/>
              <a:ext cx="3742368" cy="2031325"/>
            </a:xfrm>
            <a:prstGeom prst="rect">
              <a:avLst/>
            </a:prstGeom>
          </p:spPr>
          <p:txBody>
            <a:bodyPr wrap="square">
              <a:spAutoFit/>
            </a:bodyPr>
            <a:lstStyle/>
            <a:p>
              <a:pPr algn="ctr" defTabSz="1371600">
                <a:defRPr/>
              </a:pPr>
              <a:r>
                <a:rPr lang="en-US" sz="4800" b="1" kern="0" dirty="0">
                  <a:solidFill>
                    <a:prstClr val="black"/>
                  </a:solidFill>
                  <a:latin typeface="Cambria" panose="02040503050406030204" pitchFamily="18" charset="0"/>
                  <a:ea typeface="微软雅黑"/>
                  <a:cs typeface="Times New Roman" pitchFamily="18" charset="0"/>
                </a:rPr>
                <a:t>C</a:t>
              </a:r>
              <a:r>
                <a:rPr lang="vi-VN" sz="4800" b="1" kern="0" dirty="0">
                  <a:solidFill>
                    <a:prstClr val="black"/>
                  </a:solidFill>
                  <a:latin typeface="Cambria" panose="02040503050406030204" pitchFamily="18" charset="0"/>
                  <a:ea typeface="微软雅黑"/>
                  <a:cs typeface="Times New Roman" pitchFamily="18" charset="0"/>
                </a:rPr>
                <a:t>hia sẻ cảm xúc khi nhìn thấy những sản phẩm dấu từng bước trưởng thành của mình và các bạn cả về thể chất và tinh thần.</a:t>
              </a:r>
              <a:endParaRPr lang="vi-VN" sz="3600" kern="0" dirty="0">
                <a:solidFill>
                  <a:prstClr val="black"/>
                </a:solidFill>
                <a:latin typeface="Cambria" panose="02040503050406030204" pitchFamily="18" charset="0"/>
                <a:ea typeface="微软雅黑"/>
              </a:endParaRPr>
            </a:p>
          </p:txBody>
        </p:sp>
      </p:grpSp>
      <p:pic>
        <p:nvPicPr>
          <p:cNvPr id="9" name="Picture 8">
            <a:extLst>
              <a:ext uri="{FF2B5EF4-FFF2-40B4-BE49-F238E27FC236}">
                <a16:creationId xmlns:a16="http://schemas.microsoft.com/office/drawing/2014/main" id="{5DD72784-DD85-DF95-9F77-E64EAFC5EB6C}"/>
              </a:ext>
            </a:extLst>
          </p:cNvPr>
          <p:cNvPicPr>
            <a:picLocks noChangeAspect="1"/>
          </p:cNvPicPr>
          <p:nvPr/>
        </p:nvPicPr>
        <p:blipFill>
          <a:blip r:embed="rId2"/>
          <a:stretch>
            <a:fillRect/>
          </a:stretch>
        </p:blipFill>
        <p:spPr>
          <a:xfrm>
            <a:off x="1867793" y="555862"/>
            <a:ext cx="14552413" cy="9175275"/>
          </a:xfrm>
          <a:prstGeom prst="rect">
            <a:avLst/>
          </a:prstGeom>
        </p:spPr>
      </p:pic>
    </p:spTree>
    <p:extLst>
      <p:ext uri="{BB962C8B-B14F-4D97-AF65-F5344CB8AC3E}">
        <p14:creationId xmlns:p14="http://schemas.microsoft.com/office/powerpoint/2010/main" val="840476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C8071-7B16-67CB-3DE5-C63F8E745E65}"/>
              </a:ext>
            </a:extLst>
          </p:cNvPr>
          <p:cNvPicPr>
            <a:picLocks noChangeAspect="1"/>
          </p:cNvPicPr>
          <p:nvPr/>
        </p:nvPicPr>
        <p:blipFill>
          <a:blip r:embed="rId2"/>
          <a:stretch>
            <a:fillRect/>
          </a:stretch>
        </p:blipFill>
        <p:spPr>
          <a:xfrm>
            <a:off x="3673944" y="431109"/>
            <a:ext cx="10789725" cy="8681832"/>
          </a:xfrm>
          <a:prstGeom prst="rect">
            <a:avLst/>
          </a:prstGeom>
        </p:spPr>
      </p:pic>
    </p:spTree>
    <p:extLst>
      <p:ext uri="{BB962C8B-B14F-4D97-AF65-F5344CB8AC3E}">
        <p14:creationId xmlns:p14="http://schemas.microsoft.com/office/powerpoint/2010/main" val="416288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6A78B0B-9EDA-1707-88E8-1D75FB0EEB60}"/>
              </a:ext>
            </a:extLst>
          </p:cNvPr>
          <p:cNvGrpSpPr/>
          <p:nvPr/>
        </p:nvGrpSpPr>
        <p:grpSpPr>
          <a:xfrm>
            <a:off x="2819400" y="2019300"/>
            <a:ext cx="13030200" cy="4663821"/>
            <a:chOff x="1252523" y="2892492"/>
            <a:chExt cx="6474153" cy="1437453"/>
          </a:xfrm>
        </p:grpSpPr>
        <p:sp>
          <p:nvSpPr>
            <p:cNvPr id="3" name="Speech Bubble: Rectangle with Corners Rounded 2">
              <a:extLst>
                <a:ext uri="{FF2B5EF4-FFF2-40B4-BE49-F238E27FC236}">
                  <a16:creationId xmlns:a16="http://schemas.microsoft.com/office/drawing/2014/main" id="{9169D78A-B33B-D1BD-2C26-6A41789B58A4}"/>
                </a:ext>
              </a:extLst>
            </p:cNvPr>
            <p:cNvSpPr/>
            <p:nvPr/>
          </p:nvSpPr>
          <p:spPr>
            <a:xfrm>
              <a:off x="1252523" y="2892492"/>
              <a:ext cx="6474153" cy="1406728"/>
            </a:xfrm>
            <a:prstGeom prst="wedgeRoundRectCallout">
              <a:avLst>
                <a:gd name="adj1" fmla="val -26644"/>
                <a:gd name="adj2" fmla="val 49400"/>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algn="ctr" defTabSz="1371600">
                <a:defRPr/>
              </a:pPr>
              <a:endParaRPr lang="en-US" sz="2700" kern="0">
                <a:solidFill>
                  <a:prstClr val="white"/>
                </a:solidFill>
                <a:latin typeface="Calibri Light"/>
                <a:ea typeface="微软雅黑"/>
              </a:endParaRPr>
            </a:p>
          </p:txBody>
        </p:sp>
        <p:sp>
          <p:nvSpPr>
            <p:cNvPr id="4" name="TextBox 3">
              <a:extLst>
                <a:ext uri="{FF2B5EF4-FFF2-40B4-BE49-F238E27FC236}">
                  <a16:creationId xmlns:a16="http://schemas.microsoft.com/office/drawing/2014/main" id="{4898C6C3-3EC9-D6B6-2D58-647E51A11772}"/>
                </a:ext>
              </a:extLst>
            </p:cNvPr>
            <p:cNvSpPr txBox="1"/>
            <p:nvPr/>
          </p:nvSpPr>
          <p:spPr>
            <a:xfrm>
              <a:off x="1252525" y="2904408"/>
              <a:ext cx="6295151" cy="1425537"/>
            </a:xfrm>
            <a:prstGeom prst="rect">
              <a:avLst/>
            </a:prstGeom>
            <a:noFill/>
          </p:spPr>
          <p:txBody>
            <a:bodyPr wrap="square" rtlCol="0">
              <a:spAutoFit/>
            </a:bodyPr>
            <a:lstStyle/>
            <a:p>
              <a:pPr algn="ctr" defTabSz="1371600">
                <a:defRPr/>
              </a:pPr>
              <a:r>
                <a:rPr lang="en-US" sz="5400" b="1" kern="0" dirty="0">
                  <a:solidFill>
                    <a:prstClr val="black"/>
                  </a:solidFill>
                  <a:latin typeface="Cambria" panose="02040503050406030204" pitchFamily="18" charset="0"/>
                  <a:ea typeface="微软雅黑"/>
                </a:rPr>
                <a:t>Chia </a:t>
              </a:r>
              <a:r>
                <a:rPr lang="en-US" sz="5400" b="1" kern="0" dirty="0" err="1">
                  <a:solidFill>
                    <a:prstClr val="black"/>
                  </a:solidFill>
                  <a:latin typeface="Cambria" panose="02040503050406030204" pitchFamily="18" charset="0"/>
                  <a:ea typeface="微软雅黑"/>
                </a:rPr>
                <a:t>sẻ</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những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cảm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xúc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mà</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triển</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lãm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mang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lại</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những</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điều</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thay</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đổi</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tích</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cực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em</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nhận</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ra</a:t>
              </a:r>
              <a:r>
                <a:rPr lang="en-US" sz="5400" b="1" kern="0" dirty="0">
                  <a:solidFill>
                    <a:prstClr val="black"/>
                  </a:solidFill>
                  <a:latin typeface="Cambria" panose="02040503050406030204" pitchFamily="18" charset="0"/>
                  <a:ea typeface="微软雅黑"/>
                </a:rPr>
                <a:t> ở </a:t>
              </a:r>
              <a:r>
                <a:rPr lang="en-US" sz="5400" b="1" kern="0" dirty="0" err="1">
                  <a:solidFill>
                    <a:prstClr val="black"/>
                  </a:solidFill>
                  <a:latin typeface="Cambria" panose="02040503050406030204" pitchFamily="18" charset="0"/>
                  <a:ea typeface="微软雅黑"/>
                </a:rPr>
                <a:t>mình</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và</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các</a:t>
              </a:r>
              <a:r>
                <a:rPr lang="en-US" sz="5400" b="1" kern="0" dirty="0">
                  <a:solidFill>
                    <a:prstClr val="black"/>
                  </a:solidFill>
                  <a:latin typeface="Cambria" panose="02040503050406030204" pitchFamily="18" charset="0"/>
                  <a:ea typeface="微软雅黑"/>
                </a:rPr>
                <a:t> </a:t>
              </a:r>
              <a:r>
                <a:rPr lang="en-US" sz="5400" b="1" kern="0" dirty="0" err="1">
                  <a:solidFill>
                    <a:prstClr val="black"/>
                  </a:solidFill>
                  <a:latin typeface="Cambria" panose="02040503050406030204" pitchFamily="18" charset="0"/>
                  <a:ea typeface="微软雅黑"/>
                </a:rPr>
                <a:t>bạn</a:t>
              </a:r>
              <a:r>
                <a:rPr lang="en-US" sz="5400" b="1" kern="0" dirty="0">
                  <a:solidFill>
                    <a:prstClr val="black"/>
                  </a:solidFill>
                  <a:latin typeface="Cambria" panose="02040503050406030204" pitchFamily="18" charset="0"/>
                  <a:ea typeface="微软雅黑"/>
                </a:rPr>
                <a:t>.</a:t>
              </a:r>
            </a:p>
          </p:txBody>
        </p:sp>
      </p:grpSp>
    </p:spTree>
    <p:extLst>
      <p:ext uri="{BB962C8B-B14F-4D97-AF65-F5344CB8AC3E}">
        <p14:creationId xmlns:p14="http://schemas.microsoft.com/office/powerpoint/2010/main" val="32634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F5C21-FF20-A85B-B913-A18AA84120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D0FAC3-E0A8-F330-E174-16A0F4748AD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3EFE386-13EF-0DFE-DA05-A3B9015A7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3543300"/>
            <a:ext cx="9753600" cy="3181350"/>
          </a:xfrm>
          <a:prstGeom prst="rect">
            <a:avLst/>
          </a:prstGeom>
        </p:spPr>
      </p:pic>
    </p:spTree>
    <p:extLst>
      <p:ext uri="{BB962C8B-B14F-4D97-AF65-F5344CB8AC3E}">
        <p14:creationId xmlns:p14="http://schemas.microsoft.com/office/powerpoint/2010/main" val="272545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527C6-6E2A-7BF8-4ED6-80853FE345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7D4B763-7095-FAFC-779D-1C30128A770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5D5A31E-B998-2BA5-D066-C2605EB8BB82}"/>
              </a:ext>
            </a:extLst>
          </p:cNvPr>
          <p:cNvPicPr>
            <a:picLocks noChangeAspect="1"/>
          </p:cNvPicPr>
          <p:nvPr/>
        </p:nvPicPr>
        <p:blipFill>
          <a:blip r:embed="rId2"/>
          <a:stretch>
            <a:fillRect/>
          </a:stretch>
        </p:blipFill>
        <p:spPr>
          <a:xfrm>
            <a:off x="4191000" y="1104900"/>
            <a:ext cx="10815241" cy="3072650"/>
          </a:xfrm>
          <a:prstGeom prst="rect">
            <a:avLst/>
          </a:prstGeom>
        </p:spPr>
      </p:pic>
      <p:pic>
        <p:nvPicPr>
          <p:cNvPr id="5" name="Picture 4">
            <a:extLst>
              <a:ext uri="{FF2B5EF4-FFF2-40B4-BE49-F238E27FC236}">
                <a16:creationId xmlns:a16="http://schemas.microsoft.com/office/drawing/2014/main" id="{1CFE235A-6195-891D-1496-1F41FBDDAEDE}"/>
              </a:ext>
            </a:extLst>
          </p:cNvPr>
          <p:cNvPicPr>
            <a:picLocks noChangeAspect="1"/>
          </p:cNvPicPr>
          <p:nvPr/>
        </p:nvPicPr>
        <p:blipFill>
          <a:blip r:embed="rId3"/>
          <a:stretch>
            <a:fillRect/>
          </a:stretch>
        </p:blipFill>
        <p:spPr>
          <a:xfrm>
            <a:off x="4419600" y="2857500"/>
            <a:ext cx="9528874" cy="6108721"/>
          </a:xfrm>
          <a:prstGeom prst="rect">
            <a:avLst/>
          </a:prstGeom>
        </p:spPr>
      </p:pic>
      <p:pic>
        <p:nvPicPr>
          <p:cNvPr id="6" name="Picture 5">
            <a:extLst>
              <a:ext uri="{FF2B5EF4-FFF2-40B4-BE49-F238E27FC236}">
                <a16:creationId xmlns:a16="http://schemas.microsoft.com/office/drawing/2014/main" id="{FEF1EA20-BE82-6ACA-1B36-C07DF63E9FAA}"/>
              </a:ext>
            </a:extLst>
          </p:cNvPr>
          <p:cNvPicPr>
            <a:picLocks noChangeAspect="1"/>
          </p:cNvPicPr>
          <p:nvPr/>
        </p:nvPicPr>
        <p:blipFill>
          <a:blip r:embed="rId4"/>
          <a:stretch>
            <a:fillRect/>
          </a:stretch>
        </p:blipFill>
        <p:spPr>
          <a:xfrm>
            <a:off x="5867400" y="7620"/>
            <a:ext cx="6903722" cy="1676400"/>
          </a:xfrm>
          <a:prstGeom prst="rect">
            <a:avLst/>
          </a:prstGeom>
        </p:spPr>
      </p:pic>
    </p:spTree>
    <p:extLst>
      <p:ext uri="{BB962C8B-B14F-4D97-AF65-F5344CB8AC3E}">
        <p14:creationId xmlns:p14="http://schemas.microsoft.com/office/powerpoint/2010/main" val="174470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F802-C6DE-B699-0468-E6ECC3B932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3E52ED1-F2BE-489F-D67E-12C0D64FB9C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A57C47D-0FC0-BF8E-6B36-41E5A73A2554}"/>
              </a:ext>
            </a:extLst>
          </p:cNvPr>
          <p:cNvPicPr>
            <a:picLocks noChangeAspect="1"/>
          </p:cNvPicPr>
          <p:nvPr/>
        </p:nvPicPr>
        <p:blipFill>
          <a:blip r:embed="rId2"/>
          <a:stretch>
            <a:fillRect/>
          </a:stretch>
        </p:blipFill>
        <p:spPr>
          <a:xfrm>
            <a:off x="4495799" y="4076700"/>
            <a:ext cx="9633221" cy="2286000"/>
          </a:xfrm>
          <a:prstGeom prst="rect">
            <a:avLst/>
          </a:prstGeom>
        </p:spPr>
      </p:pic>
    </p:spTree>
    <p:extLst>
      <p:ext uri="{BB962C8B-B14F-4D97-AF65-F5344CB8AC3E}">
        <p14:creationId xmlns:p14="http://schemas.microsoft.com/office/powerpoint/2010/main" val="21464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3E41E-6BC6-766A-F7BF-73C90D0562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CCC865-20C1-1570-C671-B182599B069D}"/>
              </a:ext>
            </a:extLst>
          </p:cNvPr>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id="{B4EE591C-0854-DED6-4111-138F18891AFD}"/>
              </a:ext>
            </a:extLst>
          </p:cNvPr>
          <p:cNvGrpSpPr/>
          <p:nvPr/>
        </p:nvGrpSpPr>
        <p:grpSpPr>
          <a:xfrm>
            <a:off x="1981200" y="0"/>
            <a:ext cx="14173200" cy="1790700"/>
            <a:chOff x="124177" y="161035"/>
            <a:chExt cx="3815644" cy="1097189"/>
          </a:xfrm>
        </p:grpSpPr>
        <p:sp>
          <p:nvSpPr>
            <p:cNvPr id="5" name="Rounded Rectangle 1">
              <a:extLst>
                <a:ext uri="{FF2B5EF4-FFF2-40B4-BE49-F238E27FC236}">
                  <a16:creationId xmlns:a16="http://schemas.microsoft.com/office/drawing/2014/main" id="{97F9676A-4090-D774-560B-CC8ACF4C27D8}"/>
                </a:ext>
              </a:extLst>
            </p:cNvPr>
            <p:cNvSpPr/>
            <p:nvPr/>
          </p:nvSpPr>
          <p:spPr>
            <a:xfrm>
              <a:off x="124177" y="161035"/>
              <a:ext cx="3736622" cy="1007278"/>
            </a:xfrm>
            <a:custGeom>
              <a:avLst/>
              <a:gdLst>
                <a:gd name="connsiteX0" fmla="*/ 0 w 3736622"/>
                <a:gd name="connsiteY0" fmla="*/ 150522 h 903111"/>
                <a:gd name="connsiteX1" fmla="*/ 150522 w 3736622"/>
                <a:gd name="connsiteY1" fmla="*/ 0 h 903111"/>
                <a:gd name="connsiteX2" fmla="*/ 3586100 w 3736622"/>
                <a:gd name="connsiteY2" fmla="*/ 0 h 903111"/>
                <a:gd name="connsiteX3" fmla="*/ 3736622 w 3736622"/>
                <a:gd name="connsiteY3" fmla="*/ 150522 h 903111"/>
                <a:gd name="connsiteX4" fmla="*/ 3736622 w 3736622"/>
                <a:gd name="connsiteY4" fmla="*/ 752589 h 903111"/>
                <a:gd name="connsiteX5" fmla="*/ 3586100 w 3736622"/>
                <a:gd name="connsiteY5" fmla="*/ 903111 h 903111"/>
                <a:gd name="connsiteX6" fmla="*/ 150522 w 3736622"/>
                <a:gd name="connsiteY6" fmla="*/ 903111 h 903111"/>
                <a:gd name="connsiteX7" fmla="*/ 0 w 3736622"/>
                <a:gd name="connsiteY7" fmla="*/ 752589 h 903111"/>
                <a:gd name="connsiteX8" fmla="*/ 0 w 3736622"/>
                <a:gd name="connsiteY8" fmla="*/ 150522 h 903111"/>
                <a:gd name="connsiteX0" fmla="*/ 0 w 3736622"/>
                <a:gd name="connsiteY0" fmla="*/ 150522 h 1004711"/>
                <a:gd name="connsiteX1" fmla="*/ 150522 w 3736622"/>
                <a:gd name="connsiteY1" fmla="*/ 0 h 1004711"/>
                <a:gd name="connsiteX2" fmla="*/ 3586100 w 3736622"/>
                <a:gd name="connsiteY2" fmla="*/ 0 h 1004711"/>
                <a:gd name="connsiteX3" fmla="*/ 3736622 w 3736622"/>
                <a:gd name="connsiteY3" fmla="*/ 150522 h 1004711"/>
                <a:gd name="connsiteX4" fmla="*/ 3736622 w 3736622"/>
                <a:gd name="connsiteY4" fmla="*/ 752589 h 1004711"/>
                <a:gd name="connsiteX5" fmla="*/ 3586100 w 3736622"/>
                <a:gd name="connsiteY5" fmla="*/ 903111 h 1004711"/>
                <a:gd name="connsiteX6" fmla="*/ 2065867 w 3736622"/>
                <a:gd name="connsiteY6" fmla="*/ 1004711 h 1004711"/>
                <a:gd name="connsiteX7" fmla="*/ 150522 w 3736622"/>
                <a:gd name="connsiteY7" fmla="*/ 903111 h 1004711"/>
                <a:gd name="connsiteX8" fmla="*/ 0 w 3736622"/>
                <a:gd name="connsiteY8" fmla="*/ 752589 h 1004711"/>
                <a:gd name="connsiteX9" fmla="*/ 0 w 3736622"/>
                <a:gd name="connsiteY9" fmla="*/ 150522 h 1004711"/>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150522 w 3736622"/>
                <a:gd name="connsiteY8" fmla="*/ 903365 h 1004965"/>
                <a:gd name="connsiteX9" fmla="*/ 0 w 3736622"/>
                <a:gd name="connsiteY9" fmla="*/ 752843 h 1004965"/>
                <a:gd name="connsiteX10" fmla="*/ 0 w 3736622"/>
                <a:gd name="connsiteY10" fmla="*/ 150776 h 1004965"/>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598311 w 3736622"/>
                <a:gd name="connsiteY8" fmla="*/ 993676 h 1004965"/>
                <a:gd name="connsiteX9" fmla="*/ 150522 w 3736622"/>
                <a:gd name="connsiteY9" fmla="*/ 903365 h 1004965"/>
                <a:gd name="connsiteX10" fmla="*/ 0 w 3736622"/>
                <a:gd name="connsiteY10" fmla="*/ 752843 h 1004965"/>
                <a:gd name="connsiteX11" fmla="*/ 0 w 3736622"/>
                <a:gd name="connsiteY11" fmla="*/ 150776 h 1004965"/>
                <a:gd name="connsiteX0" fmla="*/ 0 w 3736622"/>
                <a:gd name="connsiteY0" fmla="*/ 153089 h 1007278"/>
                <a:gd name="connsiteX1" fmla="*/ 150522 w 3736622"/>
                <a:gd name="connsiteY1" fmla="*/ 2567 h 1007278"/>
                <a:gd name="connsiteX2" fmla="*/ 880533 w 3736622"/>
                <a:gd name="connsiteY2" fmla="*/ 104167 h 1007278"/>
                <a:gd name="connsiteX3" fmla="*/ 2291645 w 3736622"/>
                <a:gd name="connsiteY3" fmla="*/ 149323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 name="connsiteX0" fmla="*/ 0 w 3736622"/>
                <a:gd name="connsiteY0" fmla="*/ 153089 h 1007278"/>
                <a:gd name="connsiteX1" fmla="*/ 150522 w 3736622"/>
                <a:gd name="connsiteY1" fmla="*/ 2567 h 1007278"/>
                <a:gd name="connsiteX2" fmla="*/ 880533 w 3736622"/>
                <a:gd name="connsiteY2" fmla="*/ 104167 h 1007278"/>
                <a:gd name="connsiteX3" fmla="*/ 2314223 w 3736622"/>
                <a:gd name="connsiteY3" fmla="*/ 92878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6622" h="1007278">
                  <a:moveTo>
                    <a:pt x="0" y="153089"/>
                  </a:moveTo>
                  <a:cubicBezTo>
                    <a:pt x="0" y="69958"/>
                    <a:pt x="67391" y="2567"/>
                    <a:pt x="150522" y="2567"/>
                  </a:cubicBezTo>
                  <a:cubicBezTo>
                    <a:pt x="282226" y="-16875"/>
                    <a:pt x="523679" y="79708"/>
                    <a:pt x="880533" y="104167"/>
                  </a:cubicBezTo>
                  <a:cubicBezTo>
                    <a:pt x="1237387" y="128626"/>
                    <a:pt x="1848243" y="98522"/>
                    <a:pt x="2314223" y="92878"/>
                  </a:cubicBezTo>
                  <a:lnTo>
                    <a:pt x="3586100" y="2567"/>
                  </a:lnTo>
                  <a:cubicBezTo>
                    <a:pt x="3669231" y="2567"/>
                    <a:pt x="3736622" y="69958"/>
                    <a:pt x="3736622" y="153089"/>
                  </a:cubicBezTo>
                  <a:lnTo>
                    <a:pt x="3736622" y="755156"/>
                  </a:lnTo>
                  <a:cubicBezTo>
                    <a:pt x="3736622" y="838287"/>
                    <a:pt x="3669231" y="905678"/>
                    <a:pt x="3586100" y="905678"/>
                  </a:cubicBezTo>
                  <a:cubicBezTo>
                    <a:pt x="3011622" y="909441"/>
                    <a:pt x="2640345" y="1003515"/>
                    <a:pt x="2065867" y="1007278"/>
                  </a:cubicBezTo>
                  <a:lnTo>
                    <a:pt x="598311" y="995989"/>
                  </a:lnTo>
                  <a:cubicBezTo>
                    <a:pt x="279087" y="979056"/>
                    <a:pt x="235189" y="930765"/>
                    <a:pt x="150522" y="905678"/>
                  </a:cubicBezTo>
                  <a:cubicBezTo>
                    <a:pt x="67391" y="905678"/>
                    <a:pt x="0" y="838287"/>
                    <a:pt x="0" y="755156"/>
                  </a:cubicBezTo>
                  <a:lnTo>
                    <a:pt x="0" y="153089"/>
                  </a:lnTo>
                  <a:close/>
                </a:path>
              </a:pathLst>
            </a:cu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1">
              <a:extLst>
                <a:ext uri="{FF2B5EF4-FFF2-40B4-BE49-F238E27FC236}">
                  <a16:creationId xmlns:a16="http://schemas.microsoft.com/office/drawing/2014/main" id="{2304D1B2-6E16-2B6A-57D3-55D70713DAED}"/>
                </a:ext>
              </a:extLst>
            </p:cNvPr>
            <p:cNvSpPr/>
            <p:nvPr/>
          </p:nvSpPr>
          <p:spPr>
            <a:xfrm>
              <a:off x="203199" y="250946"/>
              <a:ext cx="3736622" cy="1007278"/>
            </a:xfrm>
            <a:custGeom>
              <a:avLst/>
              <a:gdLst>
                <a:gd name="connsiteX0" fmla="*/ 0 w 3736622"/>
                <a:gd name="connsiteY0" fmla="*/ 150522 h 903111"/>
                <a:gd name="connsiteX1" fmla="*/ 150522 w 3736622"/>
                <a:gd name="connsiteY1" fmla="*/ 0 h 903111"/>
                <a:gd name="connsiteX2" fmla="*/ 3586100 w 3736622"/>
                <a:gd name="connsiteY2" fmla="*/ 0 h 903111"/>
                <a:gd name="connsiteX3" fmla="*/ 3736622 w 3736622"/>
                <a:gd name="connsiteY3" fmla="*/ 150522 h 903111"/>
                <a:gd name="connsiteX4" fmla="*/ 3736622 w 3736622"/>
                <a:gd name="connsiteY4" fmla="*/ 752589 h 903111"/>
                <a:gd name="connsiteX5" fmla="*/ 3586100 w 3736622"/>
                <a:gd name="connsiteY5" fmla="*/ 903111 h 903111"/>
                <a:gd name="connsiteX6" fmla="*/ 150522 w 3736622"/>
                <a:gd name="connsiteY6" fmla="*/ 903111 h 903111"/>
                <a:gd name="connsiteX7" fmla="*/ 0 w 3736622"/>
                <a:gd name="connsiteY7" fmla="*/ 752589 h 903111"/>
                <a:gd name="connsiteX8" fmla="*/ 0 w 3736622"/>
                <a:gd name="connsiteY8" fmla="*/ 150522 h 903111"/>
                <a:gd name="connsiteX0" fmla="*/ 0 w 3736622"/>
                <a:gd name="connsiteY0" fmla="*/ 150522 h 1004711"/>
                <a:gd name="connsiteX1" fmla="*/ 150522 w 3736622"/>
                <a:gd name="connsiteY1" fmla="*/ 0 h 1004711"/>
                <a:gd name="connsiteX2" fmla="*/ 3586100 w 3736622"/>
                <a:gd name="connsiteY2" fmla="*/ 0 h 1004711"/>
                <a:gd name="connsiteX3" fmla="*/ 3736622 w 3736622"/>
                <a:gd name="connsiteY3" fmla="*/ 150522 h 1004711"/>
                <a:gd name="connsiteX4" fmla="*/ 3736622 w 3736622"/>
                <a:gd name="connsiteY4" fmla="*/ 752589 h 1004711"/>
                <a:gd name="connsiteX5" fmla="*/ 3586100 w 3736622"/>
                <a:gd name="connsiteY5" fmla="*/ 903111 h 1004711"/>
                <a:gd name="connsiteX6" fmla="*/ 2065867 w 3736622"/>
                <a:gd name="connsiteY6" fmla="*/ 1004711 h 1004711"/>
                <a:gd name="connsiteX7" fmla="*/ 150522 w 3736622"/>
                <a:gd name="connsiteY7" fmla="*/ 903111 h 1004711"/>
                <a:gd name="connsiteX8" fmla="*/ 0 w 3736622"/>
                <a:gd name="connsiteY8" fmla="*/ 752589 h 1004711"/>
                <a:gd name="connsiteX9" fmla="*/ 0 w 3736622"/>
                <a:gd name="connsiteY9" fmla="*/ 150522 h 1004711"/>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150522 w 3736622"/>
                <a:gd name="connsiteY8" fmla="*/ 903365 h 1004965"/>
                <a:gd name="connsiteX9" fmla="*/ 0 w 3736622"/>
                <a:gd name="connsiteY9" fmla="*/ 752843 h 1004965"/>
                <a:gd name="connsiteX10" fmla="*/ 0 w 3736622"/>
                <a:gd name="connsiteY10" fmla="*/ 150776 h 1004965"/>
                <a:gd name="connsiteX0" fmla="*/ 0 w 3736622"/>
                <a:gd name="connsiteY0" fmla="*/ 150776 h 1004965"/>
                <a:gd name="connsiteX1" fmla="*/ 150522 w 3736622"/>
                <a:gd name="connsiteY1" fmla="*/ 254 h 1004965"/>
                <a:gd name="connsiteX2" fmla="*/ 2291645 w 3736622"/>
                <a:gd name="connsiteY2" fmla="*/ 147010 h 1004965"/>
                <a:gd name="connsiteX3" fmla="*/ 3586100 w 3736622"/>
                <a:gd name="connsiteY3" fmla="*/ 254 h 1004965"/>
                <a:gd name="connsiteX4" fmla="*/ 3736622 w 3736622"/>
                <a:gd name="connsiteY4" fmla="*/ 150776 h 1004965"/>
                <a:gd name="connsiteX5" fmla="*/ 3736622 w 3736622"/>
                <a:gd name="connsiteY5" fmla="*/ 752843 h 1004965"/>
                <a:gd name="connsiteX6" fmla="*/ 3586100 w 3736622"/>
                <a:gd name="connsiteY6" fmla="*/ 903365 h 1004965"/>
                <a:gd name="connsiteX7" fmla="*/ 2065867 w 3736622"/>
                <a:gd name="connsiteY7" fmla="*/ 1004965 h 1004965"/>
                <a:gd name="connsiteX8" fmla="*/ 598311 w 3736622"/>
                <a:gd name="connsiteY8" fmla="*/ 993676 h 1004965"/>
                <a:gd name="connsiteX9" fmla="*/ 150522 w 3736622"/>
                <a:gd name="connsiteY9" fmla="*/ 903365 h 1004965"/>
                <a:gd name="connsiteX10" fmla="*/ 0 w 3736622"/>
                <a:gd name="connsiteY10" fmla="*/ 752843 h 1004965"/>
                <a:gd name="connsiteX11" fmla="*/ 0 w 3736622"/>
                <a:gd name="connsiteY11" fmla="*/ 150776 h 1004965"/>
                <a:gd name="connsiteX0" fmla="*/ 0 w 3736622"/>
                <a:gd name="connsiteY0" fmla="*/ 153089 h 1007278"/>
                <a:gd name="connsiteX1" fmla="*/ 150522 w 3736622"/>
                <a:gd name="connsiteY1" fmla="*/ 2567 h 1007278"/>
                <a:gd name="connsiteX2" fmla="*/ 880533 w 3736622"/>
                <a:gd name="connsiteY2" fmla="*/ 104167 h 1007278"/>
                <a:gd name="connsiteX3" fmla="*/ 2291645 w 3736622"/>
                <a:gd name="connsiteY3" fmla="*/ 149323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 name="connsiteX0" fmla="*/ 0 w 3736622"/>
                <a:gd name="connsiteY0" fmla="*/ 153089 h 1007278"/>
                <a:gd name="connsiteX1" fmla="*/ 150522 w 3736622"/>
                <a:gd name="connsiteY1" fmla="*/ 2567 h 1007278"/>
                <a:gd name="connsiteX2" fmla="*/ 880533 w 3736622"/>
                <a:gd name="connsiteY2" fmla="*/ 104167 h 1007278"/>
                <a:gd name="connsiteX3" fmla="*/ 2314223 w 3736622"/>
                <a:gd name="connsiteY3" fmla="*/ 92878 h 1007278"/>
                <a:gd name="connsiteX4" fmla="*/ 3586100 w 3736622"/>
                <a:gd name="connsiteY4" fmla="*/ 2567 h 1007278"/>
                <a:gd name="connsiteX5" fmla="*/ 3736622 w 3736622"/>
                <a:gd name="connsiteY5" fmla="*/ 153089 h 1007278"/>
                <a:gd name="connsiteX6" fmla="*/ 3736622 w 3736622"/>
                <a:gd name="connsiteY6" fmla="*/ 755156 h 1007278"/>
                <a:gd name="connsiteX7" fmla="*/ 3586100 w 3736622"/>
                <a:gd name="connsiteY7" fmla="*/ 905678 h 1007278"/>
                <a:gd name="connsiteX8" fmla="*/ 2065867 w 3736622"/>
                <a:gd name="connsiteY8" fmla="*/ 1007278 h 1007278"/>
                <a:gd name="connsiteX9" fmla="*/ 598311 w 3736622"/>
                <a:gd name="connsiteY9" fmla="*/ 995989 h 1007278"/>
                <a:gd name="connsiteX10" fmla="*/ 150522 w 3736622"/>
                <a:gd name="connsiteY10" fmla="*/ 905678 h 1007278"/>
                <a:gd name="connsiteX11" fmla="*/ 0 w 3736622"/>
                <a:gd name="connsiteY11" fmla="*/ 755156 h 1007278"/>
                <a:gd name="connsiteX12" fmla="*/ 0 w 3736622"/>
                <a:gd name="connsiteY12" fmla="*/ 153089 h 100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36622" h="1007278">
                  <a:moveTo>
                    <a:pt x="0" y="153089"/>
                  </a:moveTo>
                  <a:cubicBezTo>
                    <a:pt x="0" y="69958"/>
                    <a:pt x="67391" y="2567"/>
                    <a:pt x="150522" y="2567"/>
                  </a:cubicBezTo>
                  <a:cubicBezTo>
                    <a:pt x="282226" y="-16875"/>
                    <a:pt x="523679" y="79708"/>
                    <a:pt x="880533" y="104167"/>
                  </a:cubicBezTo>
                  <a:cubicBezTo>
                    <a:pt x="1237387" y="128626"/>
                    <a:pt x="1848243" y="98522"/>
                    <a:pt x="2314223" y="92878"/>
                  </a:cubicBezTo>
                  <a:lnTo>
                    <a:pt x="3586100" y="2567"/>
                  </a:lnTo>
                  <a:cubicBezTo>
                    <a:pt x="3669231" y="2567"/>
                    <a:pt x="3736622" y="69958"/>
                    <a:pt x="3736622" y="153089"/>
                  </a:cubicBezTo>
                  <a:lnTo>
                    <a:pt x="3736622" y="755156"/>
                  </a:lnTo>
                  <a:cubicBezTo>
                    <a:pt x="3736622" y="838287"/>
                    <a:pt x="3669231" y="905678"/>
                    <a:pt x="3586100" y="905678"/>
                  </a:cubicBezTo>
                  <a:cubicBezTo>
                    <a:pt x="3011622" y="909441"/>
                    <a:pt x="2640345" y="1003515"/>
                    <a:pt x="2065867" y="1007278"/>
                  </a:cubicBezTo>
                  <a:lnTo>
                    <a:pt x="598311" y="995989"/>
                  </a:lnTo>
                  <a:cubicBezTo>
                    <a:pt x="279087" y="979056"/>
                    <a:pt x="235189" y="930765"/>
                    <a:pt x="150522" y="905678"/>
                  </a:cubicBezTo>
                  <a:cubicBezTo>
                    <a:pt x="67391" y="905678"/>
                    <a:pt x="0" y="838287"/>
                    <a:pt x="0" y="755156"/>
                  </a:cubicBezTo>
                  <a:lnTo>
                    <a:pt x="0" y="153089"/>
                  </a:lnTo>
                  <a:close/>
                </a:path>
              </a:pathLst>
            </a:cu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800" b="1" i="0" dirty="0">
                  <a:solidFill>
                    <a:srgbClr val="000000"/>
                  </a:solidFill>
                  <a:effectLst/>
                  <a:latin typeface="Cambria" panose="02040503050406030204" pitchFamily="18" charset="0"/>
                  <a:ea typeface="Cambria" panose="02040503050406030204" pitchFamily="18" charset="0"/>
                </a:rPr>
                <a:t>Tổ chức triển lãm “Từng bước trưởng thành”</a:t>
              </a:r>
              <a:endParaRPr lang="en-GB" sz="4800" b="1" dirty="0">
                <a:solidFill>
                  <a:schemeClr val="accent1">
                    <a:lumMod val="75000"/>
                  </a:schemeClr>
                </a:solidFill>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29F1AAD1-30F7-0BA2-FA30-84DC295864AE}"/>
              </a:ext>
            </a:extLst>
          </p:cNvPr>
          <p:cNvGrpSpPr/>
          <p:nvPr/>
        </p:nvGrpSpPr>
        <p:grpSpPr>
          <a:xfrm>
            <a:off x="4038600" y="2552700"/>
            <a:ext cx="11277600" cy="1447800"/>
            <a:chOff x="1851902" y="2990122"/>
            <a:chExt cx="6330305" cy="1949589"/>
          </a:xfrm>
        </p:grpSpPr>
        <p:sp>
          <p:nvSpPr>
            <p:cNvPr id="8" name="Speech Bubble: Rectangle with Corners Rounded 7">
              <a:extLst>
                <a:ext uri="{FF2B5EF4-FFF2-40B4-BE49-F238E27FC236}">
                  <a16:creationId xmlns:a16="http://schemas.microsoft.com/office/drawing/2014/main" id="{5FA68CFC-749C-5459-4C56-FC88294D7ED0}"/>
                </a:ext>
              </a:extLst>
            </p:cNvPr>
            <p:cNvSpPr/>
            <p:nvPr/>
          </p:nvSpPr>
          <p:spPr>
            <a:xfrm>
              <a:off x="1851902" y="2990122"/>
              <a:ext cx="6295151" cy="1949589"/>
            </a:xfrm>
            <a:prstGeom prst="wedgeRoundRectCallout">
              <a:avLst>
                <a:gd name="adj1" fmla="val -58985"/>
                <a:gd name="adj2" fmla="val 23835"/>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Light"/>
                <a:ea typeface="微软雅黑"/>
                <a:cs typeface="+mn-cs"/>
              </a:endParaRPr>
            </a:p>
          </p:txBody>
        </p:sp>
        <p:sp>
          <p:nvSpPr>
            <p:cNvPr id="9" name="TextBox 8">
              <a:extLst>
                <a:ext uri="{FF2B5EF4-FFF2-40B4-BE49-F238E27FC236}">
                  <a16:creationId xmlns:a16="http://schemas.microsoft.com/office/drawing/2014/main" id="{288C1CDC-2F26-4345-7E2C-C7F8C67CBAAF}"/>
                </a:ext>
              </a:extLst>
            </p:cNvPr>
            <p:cNvSpPr txBox="1"/>
            <p:nvPr/>
          </p:nvSpPr>
          <p:spPr>
            <a:xfrm>
              <a:off x="2038393" y="3087754"/>
              <a:ext cx="6143814" cy="1782126"/>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FF0000"/>
                  </a:solidFill>
                  <a:effectLst/>
                  <a:latin typeface="Cambria" panose="02040503050406030204" pitchFamily="18" charset="0"/>
                  <a:ea typeface="Cambria" panose="02040503050406030204" pitchFamily="18" charset="0"/>
                </a:rPr>
                <a:t>Viết chú thích cho từng kỉ vật, sản phẩm trưng bày lên giấy trắng hoặc bìa màu.</a:t>
              </a:r>
              <a:endParaRPr lang="vi-VN" sz="6600" b="1" dirty="0">
                <a:solidFill>
                  <a:srgbClr val="FF0000"/>
                </a:solidFill>
                <a:effectLst/>
                <a:latin typeface="Cambria" panose="02040503050406030204" pitchFamily="18" charset="0"/>
                <a:ea typeface="Cambria" panose="02040503050406030204" pitchFamily="18" charset="0"/>
              </a:endParaRPr>
            </a:p>
          </p:txBody>
        </p:sp>
      </p:grpSp>
      <p:grpSp>
        <p:nvGrpSpPr>
          <p:cNvPr id="10" name="Group 9">
            <a:extLst>
              <a:ext uri="{FF2B5EF4-FFF2-40B4-BE49-F238E27FC236}">
                <a16:creationId xmlns:a16="http://schemas.microsoft.com/office/drawing/2014/main" id="{F93C5B2D-8106-3B65-5DC9-607D1D26BA9A}"/>
              </a:ext>
            </a:extLst>
          </p:cNvPr>
          <p:cNvGrpSpPr/>
          <p:nvPr/>
        </p:nvGrpSpPr>
        <p:grpSpPr>
          <a:xfrm>
            <a:off x="4343400" y="4610100"/>
            <a:ext cx="11887200" cy="2011495"/>
            <a:chOff x="1851902" y="2990122"/>
            <a:chExt cx="6330305" cy="2708654"/>
          </a:xfrm>
        </p:grpSpPr>
        <p:sp>
          <p:nvSpPr>
            <p:cNvPr id="11" name="Speech Bubble: Rectangle with Corners Rounded 10">
              <a:extLst>
                <a:ext uri="{FF2B5EF4-FFF2-40B4-BE49-F238E27FC236}">
                  <a16:creationId xmlns:a16="http://schemas.microsoft.com/office/drawing/2014/main" id="{BA8212D9-398D-2DDF-B77C-8FF05DFFD4B0}"/>
                </a:ext>
              </a:extLst>
            </p:cNvPr>
            <p:cNvSpPr/>
            <p:nvPr/>
          </p:nvSpPr>
          <p:spPr>
            <a:xfrm>
              <a:off x="1851902" y="2990122"/>
              <a:ext cx="6295151" cy="1949589"/>
            </a:xfrm>
            <a:prstGeom prst="wedgeRoundRectCallout">
              <a:avLst>
                <a:gd name="adj1" fmla="val -58985"/>
                <a:gd name="adj2" fmla="val 23835"/>
                <a:gd name="adj3" fmla="val 16667"/>
              </a:avLst>
            </a:prstGeom>
            <a:solidFill>
              <a:srgbClr val="EB95B5">
                <a:lumMod val="20000"/>
                <a:lumOff val="80000"/>
              </a:srgbClr>
            </a:solidFill>
            <a:ln w="28575" cap="flat" cmpd="sng" algn="ctr">
              <a:solidFill>
                <a:srgbClr val="F96B89"/>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Calibri Light"/>
                <a:ea typeface="微软雅黑"/>
                <a:cs typeface="+mn-cs"/>
              </a:endParaRPr>
            </a:p>
          </p:txBody>
        </p:sp>
        <p:sp>
          <p:nvSpPr>
            <p:cNvPr id="12" name="TextBox 11">
              <a:extLst>
                <a:ext uri="{FF2B5EF4-FFF2-40B4-BE49-F238E27FC236}">
                  <a16:creationId xmlns:a16="http://schemas.microsoft.com/office/drawing/2014/main" id="{C36EF898-66F7-FF48-826F-648F43B2A69B}"/>
                </a:ext>
              </a:extLst>
            </p:cNvPr>
            <p:cNvSpPr txBox="1"/>
            <p:nvPr/>
          </p:nvSpPr>
          <p:spPr>
            <a:xfrm>
              <a:off x="2038393" y="3087754"/>
              <a:ext cx="6143814" cy="2611022"/>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FF0000"/>
                  </a:solidFill>
                  <a:effectLst/>
                  <a:latin typeface="Cambria" panose="02040503050406030204" pitchFamily="18" charset="0"/>
                  <a:ea typeface="Cambria" panose="02040503050406030204" pitchFamily="18" charset="0"/>
                </a:rPr>
                <a:t>Nghĩ cách trang trí, trưng bày độc đáo để nhìn thấy sự trưởng thành của mỗi người và tập thể. </a:t>
              </a:r>
              <a:endParaRPr lang="vi-VN" sz="6600" b="1" dirty="0">
                <a:solidFill>
                  <a:srgbClr val="FF0000"/>
                </a:solidFill>
                <a:effectLst/>
                <a:latin typeface="Cambria" panose="02040503050406030204" pitchFamily="18" charset="0"/>
                <a:ea typeface="Cambria" panose="02040503050406030204" pitchFamily="18" charset="0"/>
              </a:endParaRPr>
            </a:p>
          </p:txBody>
        </p:sp>
      </p:grpSp>
      <p:grpSp>
        <p:nvGrpSpPr>
          <p:cNvPr id="13" name="Group 12">
            <a:extLst>
              <a:ext uri="{FF2B5EF4-FFF2-40B4-BE49-F238E27FC236}">
                <a16:creationId xmlns:a16="http://schemas.microsoft.com/office/drawing/2014/main" id="{E7C0C186-C5C3-AD0B-CC24-9FFDF4D7CDF8}"/>
              </a:ext>
            </a:extLst>
          </p:cNvPr>
          <p:cNvGrpSpPr/>
          <p:nvPr/>
        </p:nvGrpSpPr>
        <p:grpSpPr>
          <a:xfrm>
            <a:off x="5257800" y="6362700"/>
            <a:ext cx="9372600" cy="3150049"/>
            <a:chOff x="1624256" y="2076859"/>
            <a:chExt cx="7643312" cy="3150049"/>
          </a:xfrm>
        </p:grpSpPr>
        <p:grpSp>
          <p:nvGrpSpPr>
            <p:cNvPr id="14" name="组合 26">
              <a:extLst>
                <a:ext uri="{FF2B5EF4-FFF2-40B4-BE49-F238E27FC236}">
                  <a16:creationId xmlns:a16="http://schemas.microsoft.com/office/drawing/2014/main" id="{4B031C9C-97C2-5FF1-0F9C-8201707DB529}"/>
                </a:ext>
              </a:extLst>
            </p:cNvPr>
            <p:cNvGrpSpPr/>
            <p:nvPr/>
          </p:nvGrpSpPr>
          <p:grpSpPr>
            <a:xfrm>
              <a:off x="1624256" y="2076859"/>
              <a:ext cx="7643312" cy="3150049"/>
              <a:chOff x="-7927694" y="-4916771"/>
              <a:chExt cx="9902261" cy="5268684"/>
            </a:xfrm>
          </p:grpSpPr>
          <p:sp>
            <p:nvSpPr>
              <p:cNvPr id="16" name="任意多边形 43">
                <a:extLst>
                  <a:ext uri="{FF2B5EF4-FFF2-40B4-BE49-F238E27FC236}">
                    <a16:creationId xmlns:a16="http://schemas.microsoft.com/office/drawing/2014/main" id="{F70EC50E-CA2C-EAFE-116D-18DE829A01D3}"/>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7" name="任意多边形 44">
                <a:extLst>
                  <a:ext uri="{FF2B5EF4-FFF2-40B4-BE49-F238E27FC236}">
                    <a16:creationId xmlns:a16="http://schemas.microsoft.com/office/drawing/2014/main" id="{4A110E2E-4EAB-8318-4CAE-BD62A9824BA0}"/>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任意多边形 45">
                <a:extLst>
                  <a:ext uri="{FF2B5EF4-FFF2-40B4-BE49-F238E27FC236}">
                    <a16:creationId xmlns:a16="http://schemas.microsoft.com/office/drawing/2014/main" id="{F92F12C5-904A-A3D6-46FE-C0843C5756AA}"/>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grpSp>
        <p:sp>
          <p:nvSpPr>
            <p:cNvPr id="15" name="TextBox 14">
              <a:extLst>
                <a:ext uri="{FF2B5EF4-FFF2-40B4-BE49-F238E27FC236}">
                  <a16:creationId xmlns:a16="http://schemas.microsoft.com/office/drawing/2014/main" id="{2CE3D877-6918-D0BB-FFB5-D5ADC20DA46C}"/>
                </a:ext>
              </a:extLst>
            </p:cNvPr>
            <p:cNvSpPr txBox="1"/>
            <p:nvPr/>
          </p:nvSpPr>
          <p:spPr>
            <a:xfrm>
              <a:off x="2193056" y="2666958"/>
              <a:ext cx="6505712" cy="1938992"/>
            </a:xfrm>
            <a:prstGeom prst="rect">
              <a:avLst/>
            </a:prstGeom>
            <a:noFill/>
          </p:spPr>
          <p:txBody>
            <a:bodyPr wrap="square" rtlCol="0">
              <a:spAutoFit/>
            </a:bodyPr>
            <a:lstStyle/>
            <a:p>
              <a:pPr algn="ctr" rtl="0">
                <a:spcBef>
                  <a:spcPts val="0"/>
                </a:spcBef>
                <a:spcAft>
                  <a:spcPts val="500"/>
                </a:spcAft>
              </a:pPr>
              <a:r>
                <a:rPr lang="vi-VN" sz="4000" b="1" i="0" u="none" strike="noStrike" dirty="0">
                  <a:solidFill>
                    <a:srgbClr val="0070C0"/>
                  </a:solidFill>
                  <a:effectLst/>
                  <a:latin typeface="Cambria" panose="02040503050406030204" pitchFamily="18" charset="0"/>
                  <a:ea typeface="Cambria" panose="02040503050406030204" pitchFamily="18" charset="0"/>
                </a:rPr>
                <a:t>Tiêu chí: Gọn, ngăn nắp để các sản phẩm có thể trưng bày trong thời gian vài ngày đến một tuần.</a:t>
              </a:r>
              <a:endParaRPr lang="vi-VN" sz="7200" b="1" dirty="0">
                <a:solidFill>
                  <a:srgbClr val="0070C0"/>
                </a:solidFill>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381776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987AE-556C-4AB3-1194-B4B65FA19F3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946F438-A38F-7223-ED01-62E2AB198B53}"/>
              </a:ext>
            </a:extLst>
          </p:cNvPr>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id="{F80A1381-53C7-0E3A-063C-FF7284369087}"/>
              </a:ext>
            </a:extLst>
          </p:cNvPr>
          <p:cNvGrpSpPr/>
          <p:nvPr/>
        </p:nvGrpSpPr>
        <p:grpSpPr>
          <a:xfrm>
            <a:off x="4343400" y="876300"/>
            <a:ext cx="8077200" cy="1828800"/>
            <a:chOff x="426950" y="1442209"/>
            <a:chExt cx="4856206" cy="4370676"/>
          </a:xfrm>
        </p:grpSpPr>
        <p:sp>
          <p:nvSpPr>
            <p:cNvPr id="5" name="Rectangle: Rounded Corners 4">
              <a:extLst>
                <a:ext uri="{FF2B5EF4-FFF2-40B4-BE49-F238E27FC236}">
                  <a16:creationId xmlns:a16="http://schemas.microsoft.com/office/drawing/2014/main" id="{DE0D8DD2-3EE9-3AFF-C4C5-8F60F92CF812}"/>
                </a:ext>
              </a:extLst>
            </p:cNvPr>
            <p:cNvSpPr/>
            <p:nvPr/>
          </p:nvSpPr>
          <p:spPr>
            <a:xfrm>
              <a:off x="426950" y="1442209"/>
              <a:ext cx="4856206" cy="4370676"/>
            </a:xfrm>
            <a:prstGeom prst="roundRect">
              <a:avLst/>
            </a:prstGeom>
            <a:solidFill>
              <a:schemeClr val="bg1"/>
            </a:solidFill>
            <a:ln w="76200">
              <a:solidFill>
                <a:srgbClr val="105C5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a:extLst>
                <a:ext uri="{FF2B5EF4-FFF2-40B4-BE49-F238E27FC236}">
                  <a16:creationId xmlns:a16="http://schemas.microsoft.com/office/drawing/2014/main" id="{EB618C98-FB72-7010-42CD-16DA2B0CEA83}"/>
                </a:ext>
              </a:extLst>
            </p:cNvPr>
            <p:cNvSpPr txBox="1"/>
            <p:nvPr/>
          </p:nvSpPr>
          <p:spPr>
            <a:xfrm>
              <a:off x="637015" y="1536942"/>
              <a:ext cx="4436075" cy="1642566"/>
            </a:xfrm>
            <a:prstGeom prst="rect">
              <a:avLst/>
            </a:prstGeom>
            <a:noFill/>
          </p:spPr>
          <p:txBody>
            <a:bodyPr wrap="square">
              <a:spAutoFit/>
            </a:bodyPr>
            <a:lstStyle/>
            <a:p>
              <a:pPr marR="0" algn="just">
                <a:lnSpc>
                  <a:spcPct val="120000"/>
                </a:lnSpc>
                <a:spcBef>
                  <a:spcPts val="0"/>
                </a:spcBef>
                <a:spcAft>
                  <a:spcPts val="0"/>
                </a:spcAft>
              </a:pPr>
              <a:r>
                <a:rPr lang="vi-VN" sz="4400" b="1" i="0" dirty="0">
                  <a:solidFill>
                    <a:srgbClr val="002060"/>
                  </a:solidFill>
                  <a:effectLst/>
                  <a:latin typeface="Cambria" panose="02040503050406030204" pitchFamily="18" charset="0"/>
                  <a:ea typeface="Cambria" panose="02040503050406030204" pitchFamily="18" charset="0"/>
                </a:rPr>
                <a:t>Trưng bày góc triển lãm “Từng bước trưởng thành”.</a:t>
              </a:r>
              <a:endParaRPr lang="en-US" sz="44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730C3102-6F2C-2EED-8894-0C292136126D}"/>
              </a:ext>
            </a:extLst>
          </p:cNvPr>
          <p:cNvSpPr txBox="1"/>
          <p:nvPr/>
        </p:nvSpPr>
        <p:spPr>
          <a:xfrm>
            <a:off x="1828800" y="3695700"/>
            <a:ext cx="2971800" cy="4524315"/>
          </a:xfrm>
          <a:prstGeom prst="rect">
            <a:avLst/>
          </a:prstGeom>
          <a:noFill/>
        </p:spPr>
        <p:txBody>
          <a:bodyPr wrap="square" rtlCol="0">
            <a:spAutoFit/>
          </a:bodyPr>
          <a:lstStyle/>
          <a:p>
            <a:pPr lvl="0" algn="ctr">
              <a:defRPr/>
            </a:pPr>
            <a:r>
              <a:rPr lang="vi-VN" sz="3600" b="1" kern="0" dirty="0">
                <a:solidFill>
                  <a:srgbClr val="FF0000"/>
                </a:solidFill>
                <a:latin typeface="Cambria" panose="02040503050406030204" pitchFamily="18" charset="0"/>
                <a:ea typeface="微软雅黑"/>
              </a:rPr>
              <a:t>Nhận xét về sự trưởng thành của em và các bạn qua những tư liệu, sản phẩm trên.</a:t>
            </a:r>
            <a:endParaRPr kumimoji="0" lang="en-US" sz="3600" b="1" i="0" u="none" strike="noStrike" kern="0" cap="none" spc="0" normalizeH="0" baseline="0" noProof="0" dirty="0">
              <a:ln>
                <a:noFill/>
              </a:ln>
              <a:solidFill>
                <a:srgbClr val="FF0000"/>
              </a:solidFill>
              <a:effectLst/>
              <a:uLnTx/>
              <a:uFillTx/>
              <a:latin typeface="Cambria" panose="02040503050406030204" pitchFamily="18" charset="0"/>
              <a:ea typeface="微软雅黑"/>
            </a:endParaRPr>
          </a:p>
        </p:txBody>
      </p:sp>
      <p:pic>
        <p:nvPicPr>
          <p:cNvPr id="8" name="Picture 7">
            <a:extLst>
              <a:ext uri="{FF2B5EF4-FFF2-40B4-BE49-F238E27FC236}">
                <a16:creationId xmlns:a16="http://schemas.microsoft.com/office/drawing/2014/main" id="{77548857-1527-6754-B5D2-5194E30C97E6}"/>
              </a:ext>
            </a:extLst>
          </p:cNvPr>
          <p:cNvPicPr>
            <a:picLocks noChangeAspect="1"/>
          </p:cNvPicPr>
          <p:nvPr/>
        </p:nvPicPr>
        <p:blipFill>
          <a:blip r:embed="rId2"/>
          <a:stretch>
            <a:fillRect/>
          </a:stretch>
        </p:blipFill>
        <p:spPr>
          <a:xfrm>
            <a:off x="5181600" y="3390900"/>
            <a:ext cx="8195665" cy="5638800"/>
          </a:xfrm>
          <a:prstGeom prst="rect">
            <a:avLst/>
          </a:prstGeom>
        </p:spPr>
      </p:pic>
    </p:spTree>
    <p:extLst>
      <p:ext uri="{BB962C8B-B14F-4D97-AF65-F5344CB8AC3E}">
        <p14:creationId xmlns:p14="http://schemas.microsoft.com/office/powerpoint/2010/main" val="238754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80">
                                          <p:stCondLst>
                                            <p:cond delay="0"/>
                                          </p:stCondLst>
                                        </p:cTn>
                                        <p:tgtEl>
                                          <p:spTgt spid="7"/>
                                        </p:tgtEl>
                                      </p:cBhvr>
                                    </p:animEffect>
                                    <p:anim calcmode="lin" valueType="num">
                                      <p:cBhvr>
                                        <p:cTn id="2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5" dur="26">
                                          <p:stCondLst>
                                            <p:cond delay="650"/>
                                          </p:stCondLst>
                                        </p:cTn>
                                        <p:tgtEl>
                                          <p:spTgt spid="7"/>
                                        </p:tgtEl>
                                      </p:cBhvr>
                                      <p:to x="100000" y="60000"/>
                                    </p:animScale>
                                    <p:animScale>
                                      <p:cBhvr>
                                        <p:cTn id="26" dur="166" decel="50000">
                                          <p:stCondLst>
                                            <p:cond delay="676"/>
                                          </p:stCondLst>
                                        </p:cTn>
                                        <p:tgtEl>
                                          <p:spTgt spid="7"/>
                                        </p:tgtEl>
                                      </p:cBhvr>
                                      <p:to x="100000" y="100000"/>
                                    </p:animScale>
                                    <p:animScale>
                                      <p:cBhvr>
                                        <p:cTn id="27" dur="26">
                                          <p:stCondLst>
                                            <p:cond delay="1312"/>
                                          </p:stCondLst>
                                        </p:cTn>
                                        <p:tgtEl>
                                          <p:spTgt spid="7"/>
                                        </p:tgtEl>
                                      </p:cBhvr>
                                      <p:to x="100000" y="80000"/>
                                    </p:animScale>
                                    <p:animScale>
                                      <p:cBhvr>
                                        <p:cTn id="28" dur="166" decel="50000">
                                          <p:stCondLst>
                                            <p:cond delay="1338"/>
                                          </p:stCondLst>
                                        </p:cTn>
                                        <p:tgtEl>
                                          <p:spTgt spid="7"/>
                                        </p:tgtEl>
                                      </p:cBhvr>
                                      <p:to x="100000" y="100000"/>
                                    </p:animScale>
                                    <p:animScale>
                                      <p:cBhvr>
                                        <p:cTn id="29" dur="26">
                                          <p:stCondLst>
                                            <p:cond delay="1642"/>
                                          </p:stCondLst>
                                        </p:cTn>
                                        <p:tgtEl>
                                          <p:spTgt spid="7"/>
                                        </p:tgtEl>
                                      </p:cBhvr>
                                      <p:to x="100000" y="90000"/>
                                    </p:animScale>
                                    <p:animScale>
                                      <p:cBhvr>
                                        <p:cTn id="30" dur="166" decel="50000">
                                          <p:stCondLst>
                                            <p:cond delay="1668"/>
                                          </p:stCondLst>
                                        </p:cTn>
                                        <p:tgtEl>
                                          <p:spTgt spid="7"/>
                                        </p:tgtEl>
                                      </p:cBhvr>
                                      <p:to x="100000" y="100000"/>
                                    </p:animScale>
                                    <p:animScale>
                                      <p:cBhvr>
                                        <p:cTn id="31" dur="26">
                                          <p:stCondLst>
                                            <p:cond delay="1808"/>
                                          </p:stCondLst>
                                        </p:cTn>
                                        <p:tgtEl>
                                          <p:spTgt spid="7"/>
                                        </p:tgtEl>
                                      </p:cBhvr>
                                      <p:to x="100000" y="95000"/>
                                    </p:animScale>
                                    <p:animScale>
                                      <p:cBhvr>
                                        <p:cTn id="32"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6A13-324E-DCEA-F605-0FF1D4C2957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D783B4-1851-FFC5-EBBA-05DD14D4A0D4}"/>
              </a:ext>
            </a:extLst>
          </p:cNvPr>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id="{870856FE-067F-3F07-A5AA-B7CA4532BED4}"/>
              </a:ext>
            </a:extLst>
          </p:cNvPr>
          <p:cNvGrpSpPr/>
          <p:nvPr/>
        </p:nvGrpSpPr>
        <p:grpSpPr>
          <a:xfrm>
            <a:off x="1509629" y="2634575"/>
            <a:ext cx="11483501" cy="6393929"/>
            <a:chOff x="1006419" y="1756383"/>
            <a:chExt cx="7655667" cy="4262619"/>
          </a:xfrm>
        </p:grpSpPr>
        <p:grpSp>
          <p:nvGrpSpPr>
            <p:cNvPr id="5" name="组合 26">
              <a:extLst>
                <a:ext uri="{FF2B5EF4-FFF2-40B4-BE49-F238E27FC236}">
                  <a16:creationId xmlns:a16="http://schemas.microsoft.com/office/drawing/2014/main" id="{6851CB56-7C19-59C1-1A6D-84F12E0FDB86}"/>
                </a:ext>
              </a:extLst>
            </p:cNvPr>
            <p:cNvGrpSpPr/>
            <p:nvPr/>
          </p:nvGrpSpPr>
          <p:grpSpPr>
            <a:xfrm>
              <a:off x="1006419" y="1756383"/>
              <a:ext cx="7655667" cy="4262619"/>
              <a:chOff x="-7927694" y="-4916771"/>
              <a:chExt cx="9902261" cy="5268684"/>
            </a:xfrm>
          </p:grpSpPr>
          <p:sp>
            <p:nvSpPr>
              <p:cNvPr id="7" name="任意多边形 43">
                <a:extLst>
                  <a:ext uri="{FF2B5EF4-FFF2-40B4-BE49-F238E27FC236}">
                    <a16:creationId xmlns:a16="http://schemas.microsoft.com/office/drawing/2014/main" id="{E5506257-FC18-B07E-DB01-F133E89D7D10}"/>
                  </a:ext>
                </a:extLst>
              </p:cNvPr>
              <p:cNvSpPr/>
              <p:nvPr/>
            </p:nvSpPr>
            <p:spPr>
              <a:xfrm>
                <a:off x="-7927694" y="-4916771"/>
                <a:ext cx="9902261" cy="526868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gradFill>
                <a:gsLst>
                  <a:gs pos="84000">
                    <a:srgbClr val="FB604B"/>
                  </a:gs>
                  <a:gs pos="38500">
                    <a:srgbClr val="FFCE45"/>
                  </a:gs>
                  <a:gs pos="17000">
                    <a:srgbClr val="FB604B"/>
                  </a:gs>
                  <a:gs pos="71000">
                    <a:srgbClr val="FFCE45"/>
                  </a:gs>
                </a:gsLst>
                <a:lin ang="5400000" scaled="1"/>
              </a:gradFill>
              <a:ln w="12700" cap="flat" cmpd="sng" algn="ctr">
                <a:noFill/>
                <a:prstDash val="solid"/>
                <a:miter lim="800000"/>
              </a:ln>
              <a:effectLst/>
            </p:spPr>
            <p:txBody>
              <a:bodyPr rtlCol="0" anchor="ctr"/>
              <a:lstStyle/>
              <a:p>
                <a:pPr algn="ctr" defTabSz="1371600">
                  <a:defRPr/>
                </a:pPr>
                <a:endParaRPr lang="zh-CN" altLang="en-US" sz="2700" kern="0" dirty="0">
                  <a:solidFill>
                    <a:prstClr val="white"/>
                  </a:solidFill>
                  <a:latin typeface="等线" panose="020F0502020204030204"/>
                  <a:ea typeface="等线" panose="02010600030101010101" pitchFamily="2" charset="-122"/>
                </a:endParaRPr>
              </a:p>
            </p:txBody>
          </p:sp>
          <p:sp>
            <p:nvSpPr>
              <p:cNvPr id="8" name="任意多边形 44">
                <a:extLst>
                  <a:ext uri="{FF2B5EF4-FFF2-40B4-BE49-F238E27FC236}">
                    <a16:creationId xmlns:a16="http://schemas.microsoft.com/office/drawing/2014/main" id="{2C37F71C-785C-4DF8-0AAE-1F017DA5E1DB}"/>
                  </a:ext>
                </a:extLst>
              </p:cNvPr>
              <p:cNvSpPr/>
              <p:nvPr/>
            </p:nvSpPr>
            <p:spPr>
              <a:xfrm>
                <a:off x="-7607581" y="-4631681"/>
                <a:ext cx="9233126" cy="4698504"/>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solidFill>
                <a:srgbClr val="FFF6D9"/>
              </a:solidFill>
              <a:ln w="12700" cap="flat" cmpd="sng" algn="ctr">
                <a:noFill/>
                <a:prstDash val="solid"/>
                <a:miter lim="800000"/>
              </a:ln>
              <a:effectLst/>
            </p:spPr>
            <p:txBody>
              <a:bodyPr rtlCol="0" anchor="ctr"/>
              <a:lstStyle/>
              <a:p>
                <a:pPr algn="ctr" defTabSz="1371600">
                  <a:defRPr/>
                </a:pPr>
                <a:endParaRPr lang="zh-CN" altLang="en-US" sz="2700" kern="0">
                  <a:solidFill>
                    <a:prstClr val="white"/>
                  </a:solidFill>
                  <a:latin typeface="等线" panose="020F0502020204030204"/>
                  <a:ea typeface="等线" panose="02010600030101010101" pitchFamily="2" charset="-122"/>
                </a:endParaRPr>
              </a:p>
            </p:txBody>
          </p:sp>
          <p:sp>
            <p:nvSpPr>
              <p:cNvPr id="9" name="任意多边形 45">
                <a:extLst>
                  <a:ext uri="{FF2B5EF4-FFF2-40B4-BE49-F238E27FC236}">
                    <a16:creationId xmlns:a16="http://schemas.microsoft.com/office/drawing/2014/main" id="{DA1A1725-9DEF-9305-6AA1-31E91AF343DF}"/>
                  </a:ext>
                </a:extLst>
              </p:cNvPr>
              <p:cNvSpPr/>
              <p:nvPr/>
            </p:nvSpPr>
            <p:spPr>
              <a:xfrm>
                <a:off x="-7762875" y="-4794271"/>
                <a:ext cx="9572625" cy="4972072"/>
              </a:xfrm>
              <a:custGeom>
                <a:avLst/>
                <a:gdLst>
                  <a:gd name="connsiteX0" fmla="*/ 152243 w 10553239"/>
                  <a:gd name="connsiteY0" fmla="*/ 28014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20" fmla="*/ 152243 w 10553239"/>
                  <a:gd name="connsiteY20" fmla="*/ 2801412 h 5781900"/>
                  <a:gd name="connsiteX0" fmla="*/ 152243 w 10553239"/>
                  <a:gd name="connsiteY0" fmla="*/ 3411012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52243 w 10553239"/>
                  <a:gd name="connsiteY19" fmla="*/ 3411012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19015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8700 w 10553239"/>
                  <a:gd name="connsiteY0" fmla="*/ 3730326 h 5781900"/>
                  <a:gd name="connsiteX1" fmla="*/ 181271 w 10553239"/>
                  <a:gd name="connsiteY1" fmla="*/ 2743355 h 5781900"/>
                  <a:gd name="connsiteX2" fmla="*/ 181271 w 10553239"/>
                  <a:gd name="connsiteY2" fmla="*/ 2003126 h 5781900"/>
                  <a:gd name="connsiteX3" fmla="*/ 7100 w 10553239"/>
                  <a:gd name="connsiteY3" fmla="*/ 1277412 h 5781900"/>
                  <a:gd name="connsiteX4" fmla="*/ 457043 w 10553239"/>
                  <a:gd name="connsiteY4" fmla="*/ 450098 h 5781900"/>
                  <a:gd name="connsiteX5" fmla="*/ 1705271 w 10553239"/>
                  <a:gd name="connsiteY5" fmla="*/ 101755 h 5781900"/>
                  <a:gd name="connsiteX6" fmla="*/ 3374414 w 10553239"/>
                  <a:gd name="connsiteY6" fmla="*/ 290441 h 5781900"/>
                  <a:gd name="connsiteX7" fmla="*/ 6364357 w 10553239"/>
                  <a:gd name="connsiteY7" fmla="*/ 290441 h 5781900"/>
                  <a:gd name="connsiteX8" fmla="*/ 8454414 w 10553239"/>
                  <a:gd name="connsiteY8" fmla="*/ 155 h 5781900"/>
                  <a:gd name="connsiteX9" fmla="*/ 9833271 w 10553239"/>
                  <a:gd name="connsiteY9" fmla="*/ 333984 h 5781900"/>
                  <a:gd name="connsiteX10" fmla="*/ 10529957 w 10553239"/>
                  <a:gd name="connsiteY10" fmla="*/ 1596726 h 5781900"/>
                  <a:gd name="connsiteX11" fmla="*/ 10370300 w 10553239"/>
                  <a:gd name="connsiteY11" fmla="*/ 2903012 h 5781900"/>
                  <a:gd name="connsiteX12" fmla="*/ 10196129 w 10553239"/>
                  <a:gd name="connsiteY12" fmla="*/ 3977069 h 5781900"/>
                  <a:gd name="connsiteX13" fmla="*/ 10050986 w 10553239"/>
                  <a:gd name="connsiteY13" fmla="*/ 5689755 h 5781900"/>
                  <a:gd name="connsiteX14" fmla="*/ 7061043 w 10553239"/>
                  <a:gd name="connsiteY14" fmla="*/ 5530098 h 5781900"/>
                  <a:gd name="connsiteX15" fmla="*/ 5406414 w 10553239"/>
                  <a:gd name="connsiteY15" fmla="*/ 5355926 h 5781900"/>
                  <a:gd name="connsiteX16" fmla="*/ 3171214 w 10553239"/>
                  <a:gd name="connsiteY16" fmla="*/ 5559126 h 5781900"/>
                  <a:gd name="connsiteX17" fmla="*/ 1879443 w 10553239"/>
                  <a:gd name="connsiteY17" fmla="*/ 5675241 h 5781900"/>
                  <a:gd name="connsiteX18" fmla="*/ 340929 w 10553239"/>
                  <a:gd name="connsiteY18" fmla="*/ 5268841 h 5781900"/>
                  <a:gd name="connsiteX19" fmla="*/ 108700 w 10553239"/>
                  <a:gd name="connsiteY19" fmla="*/ 3730326 h 5781900"/>
                  <a:gd name="connsiteX0" fmla="*/ 109699 w 10554238"/>
                  <a:gd name="connsiteY0" fmla="*/ 3730326 h 5781900"/>
                  <a:gd name="connsiteX1" fmla="*/ 182270 w 10554238"/>
                  <a:gd name="connsiteY1" fmla="*/ 2743355 h 5781900"/>
                  <a:gd name="connsiteX2" fmla="*/ 182270 w 10554238"/>
                  <a:gd name="connsiteY2" fmla="*/ 2003126 h 5781900"/>
                  <a:gd name="connsiteX3" fmla="*/ 8099 w 10554238"/>
                  <a:gd name="connsiteY3" fmla="*/ 1277412 h 5781900"/>
                  <a:gd name="connsiteX4" fmla="*/ 458042 w 10554238"/>
                  <a:gd name="connsiteY4" fmla="*/ 450098 h 5781900"/>
                  <a:gd name="connsiteX5" fmla="*/ 1706270 w 10554238"/>
                  <a:gd name="connsiteY5" fmla="*/ 101755 h 5781900"/>
                  <a:gd name="connsiteX6" fmla="*/ 3375413 w 10554238"/>
                  <a:gd name="connsiteY6" fmla="*/ 290441 h 5781900"/>
                  <a:gd name="connsiteX7" fmla="*/ 6365356 w 10554238"/>
                  <a:gd name="connsiteY7" fmla="*/ 290441 h 5781900"/>
                  <a:gd name="connsiteX8" fmla="*/ 8455413 w 10554238"/>
                  <a:gd name="connsiteY8" fmla="*/ 155 h 5781900"/>
                  <a:gd name="connsiteX9" fmla="*/ 9834270 w 10554238"/>
                  <a:gd name="connsiteY9" fmla="*/ 333984 h 5781900"/>
                  <a:gd name="connsiteX10" fmla="*/ 10530956 w 10554238"/>
                  <a:gd name="connsiteY10" fmla="*/ 1596726 h 5781900"/>
                  <a:gd name="connsiteX11" fmla="*/ 10371299 w 10554238"/>
                  <a:gd name="connsiteY11" fmla="*/ 2903012 h 5781900"/>
                  <a:gd name="connsiteX12" fmla="*/ 10197128 w 10554238"/>
                  <a:gd name="connsiteY12" fmla="*/ 3977069 h 5781900"/>
                  <a:gd name="connsiteX13" fmla="*/ 10051985 w 10554238"/>
                  <a:gd name="connsiteY13" fmla="*/ 5689755 h 5781900"/>
                  <a:gd name="connsiteX14" fmla="*/ 7062042 w 10554238"/>
                  <a:gd name="connsiteY14" fmla="*/ 5530098 h 5781900"/>
                  <a:gd name="connsiteX15" fmla="*/ 5407413 w 10554238"/>
                  <a:gd name="connsiteY15" fmla="*/ 5355926 h 5781900"/>
                  <a:gd name="connsiteX16" fmla="*/ 3172213 w 10554238"/>
                  <a:gd name="connsiteY16" fmla="*/ 5559126 h 5781900"/>
                  <a:gd name="connsiteX17" fmla="*/ 1880442 w 10554238"/>
                  <a:gd name="connsiteY17" fmla="*/ 5675241 h 5781900"/>
                  <a:gd name="connsiteX18" fmla="*/ 341928 w 10554238"/>
                  <a:gd name="connsiteY18" fmla="*/ 5268841 h 5781900"/>
                  <a:gd name="connsiteX19" fmla="*/ 109699 w 10554238"/>
                  <a:gd name="connsiteY19" fmla="*/ 3730326 h 5781900"/>
                  <a:gd name="connsiteX0" fmla="*/ 108701 w 10553240"/>
                  <a:gd name="connsiteY0" fmla="*/ 3730326 h 5781900"/>
                  <a:gd name="connsiteX1" fmla="*/ 181272 w 10553240"/>
                  <a:gd name="connsiteY1" fmla="*/ 2743355 h 5781900"/>
                  <a:gd name="connsiteX2" fmla="*/ 181272 w 10553240"/>
                  <a:gd name="connsiteY2" fmla="*/ 2003126 h 5781900"/>
                  <a:gd name="connsiteX3" fmla="*/ 7101 w 10553240"/>
                  <a:gd name="connsiteY3" fmla="*/ 1181844 h 5781900"/>
                  <a:gd name="connsiteX4" fmla="*/ 457044 w 10553240"/>
                  <a:gd name="connsiteY4" fmla="*/ 450098 h 5781900"/>
                  <a:gd name="connsiteX5" fmla="*/ 1705272 w 10553240"/>
                  <a:gd name="connsiteY5" fmla="*/ 101755 h 5781900"/>
                  <a:gd name="connsiteX6" fmla="*/ 3374415 w 10553240"/>
                  <a:gd name="connsiteY6" fmla="*/ 290441 h 5781900"/>
                  <a:gd name="connsiteX7" fmla="*/ 6364358 w 10553240"/>
                  <a:gd name="connsiteY7" fmla="*/ 290441 h 5781900"/>
                  <a:gd name="connsiteX8" fmla="*/ 8454415 w 10553240"/>
                  <a:gd name="connsiteY8" fmla="*/ 155 h 5781900"/>
                  <a:gd name="connsiteX9" fmla="*/ 9833272 w 10553240"/>
                  <a:gd name="connsiteY9" fmla="*/ 333984 h 5781900"/>
                  <a:gd name="connsiteX10" fmla="*/ 10529958 w 10553240"/>
                  <a:gd name="connsiteY10" fmla="*/ 1596726 h 5781900"/>
                  <a:gd name="connsiteX11" fmla="*/ 10370301 w 10553240"/>
                  <a:gd name="connsiteY11" fmla="*/ 2903012 h 5781900"/>
                  <a:gd name="connsiteX12" fmla="*/ 10196130 w 10553240"/>
                  <a:gd name="connsiteY12" fmla="*/ 3977069 h 5781900"/>
                  <a:gd name="connsiteX13" fmla="*/ 10050987 w 10553240"/>
                  <a:gd name="connsiteY13" fmla="*/ 5689755 h 5781900"/>
                  <a:gd name="connsiteX14" fmla="*/ 7061044 w 10553240"/>
                  <a:gd name="connsiteY14" fmla="*/ 5530098 h 5781900"/>
                  <a:gd name="connsiteX15" fmla="*/ 5406415 w 10553240"/>
                  <a:gd name="connsiteY15" fmla="*/ 5355926 h 5781900"/>
                  <a:gd name="connsiteX16" fmla="*/ 3171215 w 10553240"/>
                  <a:gd name="connsiteY16" fmla="*/ 5559126 h 5781900"/>
                  <a:gd name="connsiteX17" fmla="*/ 1879444 w 10553240"/>
                  <a:gd name="connsiteY17" fmla="*/ 5675241 h 5781900"/>
                  <a:gd name="connsiteX18" fmla="*/ 340930 w 10553240"/>
                  <a:gd name="connsiteY18" fmla="*/ 5268841 h 5781900"/>
                  <a:gd name="connsiteX19" fmla="*/ 108701 w 1055324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127881 w 10572420"/>
                  <a:gd name="connsiteY0" fmla="*/ 3730326 h 5781900"/>
                  <a:gd name="connsiteX1" fmla="*/ 200452 w 10572420"/>
                  <a:gd name="connsiteY1" fmla="*/ 2743355 h 5781900"/>
                  <a:gd name="connsiteX2" fmla="*/ 200452 w 10572420"/>
                  <a:gd name="connsiteY2" fmla="*/ 2003126 h 5781900"/>
                  <a:gd name="connsiteX3" fmla="*/ 26281 w 10572420"/>
                  <a:gd name="connsiteY3" fmla="*/ 1181844 h 5781900"/>
                  <a:gd name="connsiteX4" fmla="*/ 476224 w 10572420"/>
                  <a:gd name="connsiteY4" fmla="*/ 450098 h 5781900"/>
                  <a:gd name="connsiteX5" fmla="*/ 1724452 w 10572420"/>
                  <a:gd name="connsiteY5" fmla="*/ 101755 h 5781900"/>
                  <a:gd name="connsiteX6" fmla="*/ 3393595 w 10572420"/>
                  <a:gd name="connsiteY6" fmla="*/ 290441 h 5781900"/>
                  <a:gd name="connsiteX7" fmla="*/ 6383538 w 10572420"/>
                  <a:gd name="connsiteY7" fmla="*/ 290441 h 5781900"/>
                  <a:gd name="connsiteX8" fmla="*/ 8473595 w 10572420"/>
                  <a:gd name="connsiteY8" fmla="*/ 155 h 5781900"/>
                  <a:gd name="connsiteX9" fmla="*/ 9852452 w 10572420"/>
                  <a:gd name="connsiteY9" fmla="*/ 333984 h 5781900"/>
                  <a:gd name="connsiteX10" fmla="*/ 10549138 w 10572420"/>
                  <a:gd name="connsiteY10" fmla="*/ 1596726 h 5781900"/>
                  <a:gd name="connsiteX11" fmla="*/ 10389481 w 10572420"/>
                  <a:gd name="connsiteY11" fmla="*/ 2903012 h 5781900"/>
                  <a:gd name="connsiteX12" fmla="*/ 10215310 w 10572420"/>
                  <a:gd name="connsiteY12" fmla="*/ 3977069 h 5781900"/>
                  <a:gd name="connsiteX13" fmla="*/ 10070167 w 10572420"/>
                  <a:gd name="connsiteY13" fmla="*/ 5689755 h 5781900"/>
                  <a:gd name="connsiteX14" fmla="*/ 7080224 w 10572420"/>
                  <a:gd name="connsiteY14" fmla="*/ 5530098 h 5781900"/>
                  <a:gd name="connsiteX15" fmla="*/ 5425595 w 10572420"/>
                  <a:gd name="connsiteY15" fmla="*/ 5355926 h 5781900"/>
                  <a:gd name="connsiteX16" fmla="*/ 3190395 w 10572420"/>
                  <a:gd name="connsiteY16" fmla="*/ 5559126 h 5781900"/>
                  <a:gd name="connsiteX17" fmla="*/ 1898624 w 10572420"/>
                  <a:gd name="connsiteY17" fmla="*/ 5675241 h 5781900"/>
                  <a:gd name="connsiteX18" fmla="*/ 360110 w 10572420"/>
                  <a:gd name="connsiteY18" fmla="*/ 5268841 h 5781900"/>
                  <a:gd name="connsiteX19" fmla="*/ 127881 w 10572420"/>
                  <a:gd name="connsiteY19"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372861 w 10469057"/>
                  <a:gd name="connsiteY3" fmla="*/ 450098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97089 w 10469057"/>
                  <a:gd name="connsiteY2" fmla="*/ 2003126 h 5781900"/>
                  <a:gd name="connsiteX3" fmla="*/ 144180 w 10469057"/>
                  <a:gd name="connsiteY3" fmla="*/ 848300 h 5781900"/>
                  <a:gd name="connsiteX4" fmla="*/ 1621089 w 10469057"/>
                  <a:gd name="connsiteY4" fmla="*/ 101755 h 5781900"/>
                  <a:gd name="connsiteX5" fmla="*/ 3290232 w 10469057"/>
                  <a:gd name="connsiteY5" fmla="*/ 290441 h 5781900"/>
                  <a:gd name="connsiteX6" fmla="*/ 6280175 w 10469057"/>
                  <a:gd name="connsiteY6" fmla="*/ 290441 h 5781900"/>
                  <a:gd name="connsiteX7" fmla="*/ 8370232 w 10469057"/>
                  <a:gd name="connsiteY7" fmla="*/ 155 h 5781900"/>
                  <a:gd name="connsiteX8" fmla="*/ 9749089 w 10469057"/>
                  <a:gd name="connsiteY8" fmla="*/ 333984 h 5781900"/>
                  <a:gd name="connsiteX9" fmla="*/ 10445775 w 10469057"/>
                  <a:gd name="connsiteY9" fmla="*/ 1596726 h 5781900"/>
                  <a:gd name="connsiteX10" fmla="*/ 10286118 w 10469057"/>
                  <a:gd name="connsiteY10" fmla="*/ 2903012 h 5781900"/>
                  <a:gd name="connsiteX11" fmla="*/ 10111947 w 10469057"/>
                  <a:gd name="connsiteY11" fmla="*/ 3977069 h 5781900"/>
                  <a:gd name="connsiteX12" fmla="*/ 9966804 w 10469057"/>
                  <a:gd name="connsiteY12" fmla="*/ 5689755 h 5781900"/>
                  <a:gd name="connsiteX13" fmla="*/ 6976861 w 10469057"/>
                  <a:gd name="connsiteY13" fmla="*/ 5530098 h 5781900"/>
                  <a:gd name="connsiteX14" fmla="*/ 5322232 w 10469057"/>
                  <a:gd name="connsiteY14" fmla="*/ 5355926 h 5781900"/>
                  <a:gd name="connsiteX15" fmla="*/ 3087032 w 10469057"/>
                  <a:gd name="connsiteY15" fmla="*/ 5559126 h 5781900"/>
                  <a:gd name="connsiteX16" fmla="*/ 1795261 w 10469057"/>
                  <a:gd name="connsiteY16" fmla="*/ 5675241 h 5781900"/>
                  <a:gd name="connsiteX17" fmla="*/ 256747 w 10469057"/>
                  <a:gd name="connsiteY17" fmla="*/ 5268841 h 5781900"/>
                  <a:gd name="connsiteX18" fmla="*/ 24518 w 10469057"/>
                  <a:gd name="connsiteY18" fmla="*/ 3730326 h 5781900"/>
                  <a:gd name="connsiteX0" fmla="*/ 24518 w 10469057"/>
                  <a:gd name="connsiteY0" fmla="*/ 3730326 h 5781900"/>
                  <a:gd name="connsiteX1" fmla="*/ 97089 w 10469057"/>
                  <a:gd name="connsiteY1" fmla="*/ 2743355 h 5781900"/>
                  <a:gd name="connsiteX2" fmla="*/ 144180 w 10469057"/>
                  <a:gd name="connsiteY2" fmla="*/ 848300 h 5781900"/>
                  <a:gd name="connsiteX3" fmla="*/ 1621089 w 10469057"/>
                  <a:gd name="connsiteY3" fmla="*/ 101755 h 5781900"/>
                  <a:gd name="connsiteX4" fmla="*/ 3290232 w 10469057"/>
                  <a:gd name="connsiteY4" fmla="*/ 290441 h 5781900"/>
                  <a:gd name="connsiteX5" fmla="*/ 6280175 w 10469057"/>
                  <a:gd name="connsiteY5" fmla="*/ 290441 h 5781900"/>
                  <a:gd name="connsiteX6" fmla="*/ 8370232 w 10469057"/>
                  <a:gd name="connsiteY6" fmla="*/ 155 h 5781900"/>
                  <a:gd name="connsiteX7" fmla="*/ 9749089 w 10469057"/>
                  <a:gd name="connsiteY7" fmla="*/ 333984 h 5781900"/>
                  <a:gd name="connsiteX8" fmla="*/ 10445775 w 10469057"/>
                  <a:gd name="connsiteY8" fmla="*/ 1596726 h 5781900"/>
                  <a:gd name="connsiteX9" fmla="*/ 10286118 w 10469057"/>
                  <a:gd name="connsiteY9" fmla="*/ 2903012 h 5781900"/>
                  <a:gd name="connsiteX10" fmla="*/ 10111947 w 10469057"/>
                  <a:gd name="connsiteY10" fmla="*/ 3977069 h 5781900"/>
                  <a:gd name="connsiteX11" fmla="*/ 9966804 w 10469057"/>
                  <a:gd name="connsiteY11" fmla="*/ 5689755 h 5781900"/>
                  <a:gd name="connsiteX12" fmla="*/ 6976861 w 10469057"/>
                  <a:gd name="connsiteY12" fmla="*/ 5530098 h 5781900"/>
                  <a:gd name="connsiteX13" fmla="*/ 5322232 w 10469057"/>
                  <a:gd name="connsiteY13" fmla="*/ 5355926 h 5781900"/>
                  <a:gd name="connsiteX14" fmla="*/ 3087032 w 10469057"/>
                  <a:gd name="connsiteY14" fmla="*/ 5559126 h 5781900"/>
                  <a:gd name="connsiteX15" fmla="*/ 1795261 w 10469057"/>
                  <a:gd name="connsiteY15" fmla="*/ 5675241 h 5781900"/>
                  <a:gd name="connsiteX16" fmla="*/ 256747 w 10469057"/>
                  <a:gd name="connsiteY16" fmla="*/ 5268841 h 5781900"/>
                  <a:gd name="connsiteX17" fmla="*/ 24518 w 10469057"/>
                  <a:gd name="connsiteY17" fmla="*/ 3730326 h 5781900"/>
                  <a:gd name="connsiteX0" fmla="*/ 505 w 10445044"/>
                  <a:gd name="connsiteY0" fmla="*/ 3730326 h 5781900"/>
                  <a:gd name="connsiteX1" fmla="*/ 179794 w 10445044"/>
                  <a:gd name="connsiteY1" fmla="*/ 2807068 h 5781900"/>
                  <a:gd name="connsiteX2" fmla="*/ 120167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505 w 10445044"/>
                  <a:gd name="connsiteY0" fmla="*/ 3730326 h 5781900"/>
                  <a:gd name="connsiteX1" fmla="*/ 179794 w 10445044"/>
                  <a:gd name="connsiteY1" fmla="*/ 2807068 h 5781900"/>
                  <a:gd name="connsiteX2" fmla="*/ 150658 w 10445044"/>
                  <a:gd name="connsiteY2" fmla="*/ 848300 h 5781900"/>
                  <a:gd name="connsiteX3" fmla="*/ 1597076 w 10445044"/>
                  <a:gd name="connsiteY3" fmla="*/ 101755 h 5781900"/>
                  <a:gd name="connsiteX4" fmla="*/ 3266219 w 10445044"/>
                  <a:gd name="connsiteY4" fmla="*/ 290441 h 5781900"/>
                  <a:gd name="connsiteX5" fmla="*/ 6256162 w 10445044"/>
                  <a:gd name="connsiteY5" fmla="*/ 290441 h 5781900"/>
                  <a:gd name="connsiteX6" fmla="*/ 8346219 w 10445044"/>
                  <a:gd name="connsiteY6" fmla="*/ 155 h 5781900"/>
                  <a:gd name="connsiteX7" fmla="*/ 9725076 w 10445044"/>
                  <a:gd name="connsiteY7" fmla="*/ 333984 h 5781900"/>
                  <a:gd name="connsiteX8" fmla="*/ 10421762 w 10445044"/>
                  <a:gd name="connsiteY8" fmla="*/ 1596726 h 5781900"/>
                  <a:gd name="connsiteX9" fmla="*/ 10262105 w 10445044"/>
                  <a:gd name="connsiteY9" fmla="*/ 2903012 h 5781900"/>
                  <a:gd name="connsiteX10" fmla="*/ 10087934 w 10445044"/>
                  <a:gd name="connsiteY10" fmla="*/ 3977069 h 5781900"/>
                  <a:gd name="connsiteX11" fmla="*/ 9942791 w 10445044"/>
                  <a:gd name="connsiteY11" fmla="*/ 5689755 h 5781900"/>
                  <a:gd name="connsiteX12" fmla="*/ 6952848 w 10445044"/>
                  <a:gd name="connsiteY12" fmla="*/ 5530098 h 5781900"/>
                  <a:gd name="connsiteX13" fmla="*/ 5298219 w 10445044"/>
                  <a:gd name="connsiteY13" fmla="*/ 5355926 h 5781900"/>
                  <a:gd name="connsiteX14" fmla="*/ 3063019 w 10445044"/>
                  <a:gd name="connsiteY14" fmla="*/ 5559126 h 5781900"/>
                  <a:gd name="connsiteX15" fmla="*/ 1771248 w 10445044"/>
                  <a:gd name="connsiteY15" fmla="*/ 5675241 h 5781900"/>
                  <a:gd name="connsiteX16" fmla="*/ 232734 w 10445044"/>
                  <a:gd name="connsiteY16" fmla="*/ 5268841 h 5781900"/>
                  <a:gd name="connsiteX17" fmla="*/ 505 w 10445044"/>
                  <a:gd name="connsiteY17" fmla="*/ 3730326 h 5781900"/>
                  <a:gd name="connsiteX0" fmla="*/ 182758 w 10395068"/>
                  <a:gd name="connsiteY0" fmla="*/ 5268841 h 5781900"/>
                  <a:gd name="connsiteX1" fmla="*/ 129818 w 10395068"/>
                  <a:gd name="connsiteY1" fmla="*/ 2807068 h 5781900"/>
                  <a:gd name="connsiteX2" fmla="*/ 100682 w 10395068"/>
                  <a:gd name="connsiteY2" fmla="*/ 848300 h 5781900"/>
                  <a:gd name="connsiteX3" fmla="*/ 1547100 w 10395068"/>
                  <a:gd name="connsiteY3" fmla="*/ 101755 h 5781900"/>
                  <a:gd name="connsiteX4" fmla="*/ 3216243 w 10395068"/>
                  <a:gd name="connsiteY4" fmla="*/ 290441 h 5781900"/>
                  <a:gd name="connsiteX5" fmla="*/ 6206186 w 10395068"/>
                  <a:gd name="connsiteY5" fmla="*/ 290441 h 5781900"/>
                  <a:gd name="connsiteX6" fmla="*/ 8296243 w 10395068"/>
                  <a:gd name="connsiteY6" fmla="*/ 155 h 5781900"/>
                  <a:gd name="connsiteX7" fmla="*/ 9675100 w 10395068"/>
                  <a:gd name="connsiteY7" fmla="*/ 333984 h 5781900"/>
                  <a:gd name="connsiteX8" fmla="*/ 10371786 w 10395068"/>
                  <a:gd name="connsiteY8" fmla="*/ 1596726 h 5781900"/>
                  <a:gd name="connsiteX9" fmla="*/ 10212129 w 10395068"/>
                  <a:gd name="connsiteY9" fmla="*/ 2903012 h 5781900"/>
                  <a:gd name="connsiteX10" fmla="*/ 10037958 w 10395068"/>
                  <a:gd name="connsiteY10" fmla="*/ 3977069 h 5781900"/>
                  <a:gd name="connsiteX11" fmla="*/ 9892815 w 10395068"/>
                  <a:gd name="connsiteY11" fmla="*/ 5689755 h 5781900"/>
                  <a:gd name="connsiteX12" fmla="*/ 6902872 w 10395068"/>
                  <a:gd name="connsiteY12" fmla="*/ 5530098 h 5781900"/>
                  <a:gd name="connsiteX13" fmla="*/ 5248243 w 10395068"/>
                  <a:gd name="connsiteY13" fmla="*/ 5355926 h 5781900"/>
                  <a:gd name="connsiteX14" fmla="*/ 3013043 w 10395068"/>
                  <a:gd name="connsiteY14" fmla="*/ 5559126 h 5781900"/>
                  <a:gd name="connsiteX15" fmla="*/ 1721272 w 10395068"/>
                  <a:gd name="connsiteY15" fmla="*/ 5675241 h 5781900"/>
                  <a:gd name="connsiteX16" fmla="*/ 182758 w 10395068"/>
                  <a:gd name="connsiteY16" fmla="*/ 5268841 h 5781900"/>
                  <a:gd name="connsiteX0" fmla="*/ 166990 w 10394547"/>
                  <a:gd name="connsiteY0" fmla="*/ 5157345 h 5781900"/>
                  <a:gd name="connsiteX1" fmla="*/ 129297 w 10394547"/>
                  <a:gd name="connsiteY1" fmla="*/ 2807068 h 5781900"/>
                  <a:gd name="connsiteX2" fmla="*/ 100161 w 10394547"/>
                  <a:gd name="connsiteY2" fmla="*/ 848300 h 5781900"/>
                  <a:gd name="connsiteX3" fmla="*/ 1546579 w 10394547"/>
                  <a:gd name="connsiteY3" fmla="*/ 101755 h 5781900"/>
                  <a:gd name="connsiteX4" fmla="*/ 3215722 w 10394547"/>
                  <a:gd name="connsiteY4" fmla="*/ 290441 h 5781900"/>
                  <a:gd name="connsiteX5" fmla="*/ 6205665 w 10394547"/>
                  <a:gd name="connsiteY5" fmla="*/ 290441 h 5781900"/>
                  <a:gd name="connsiteX6" fmla="*/ 8295722 w 10394547"/>
                  <a:gd name="connsiteY6" fmla="*/ 155 h 5781900"/>
                  <a:gd name="connsiteX7" fmla="*/ 9674579 w 10394547"/>
                  <a:gd name="connsiteY7" fmla="*/ 333984 h 5781900"/>
                  <a:gd name="connsiteX8" fmla="*/ 10371265 w 10394547"/>
                  <a:gd name="connsiteY8" fmla="*/ 1596726 h 5781900"/>
                  <a:gd name="connsiteX9" fmla="*/ 10211608 w 10394547"/>
                  <a:gd name="connsiteY9" fmla="*/ 2903012 h 5781900"/>
                  <a:gd name="connsiteX10" fmla="*/ 10037437 w 10394547"/>
                  <a:gd name="connsiteY10" fmla="*/ 3977069 h 5781900"/>
                  <a:gd name="connsiteX11" fmla="*/ 9892294 w 10394547"/>
                  <a:gd name="connsiteY11" fmla="*/ 5689755 h 5781900"/>
                  <a:gd name="connsiteX12" fmla="*/ 6902351 w 10394547"/>
                  <a:gd name="connsiteY12" fmla="*/ 5530098 h 5781900"/>
                  <a:gd name="connsiteX13" fmla="*/ 5247722 w 10394547"/>
                  <a:gd name="connsiteY13" fmla="*/ 5355926 h 5781900"/>
                  <a:gd name="connsiteX14" fmla="*/ 3012522 w 10394547"/>
                  <a:gd name="connsiteY14" fmla="*/ 5559126 h 5781900"/>
                  <a:gd name="connsiteX15" fmla="*/ 1720751 w 10394547"/>
                  <a:gd name="connsiteY15" fmla="*/ 5675241 h 5781900"/>
                  <a:gd name="connsiteX16" fmla="*/ 166990 w 10394547"/>
                  <a:gd name="connsiteY16" fmla="*/ 5157345 h 5781900"/>
                  <a:gd name="connsiteX0" fmla="*/ 172974 w 10400531"/>
                  <a:gd name="connsiteY0" fmla="*/ 5157345 h 5781900"/>
                  <a:gd name="connsiteX1" fmla="*/ 135281 w 10400531"/>
                  <a:gd name="connsiteY1" fmla="*/ 2807068 h 5781900"/>
                  <a:gd name="connsiteX2" fmla="*/ 106145 w 10400531"/>
                  <a:gd name="connsiteY2" fmla="*/ 848300 h 5781900"/>
                  <a:gd name="connsiteX3" fmla="*/ 1552563 w 10400531"/>
                  <a:gd name="connsiteY3" fmla="*/ 101755 h 5781900"/>
                  <a:gd name="connsiteX4" fmla="*/ 3221706 w 10400531"/>
                  <a:gd name="connsiteY4" fmla="*/ 290441 h 5781900"/>
                  <a:gd name="connsiteX5" fmla="*/ 6211649 w 10400531"/>
                  <a:gd name="connsiteY5" fmla="*/ 290441 h 5781900"/>
                  <a:gd name="connsiteX6" fmla="*/ 8301706 w 10400531"/>
                  <a:gd name="connsiteY6" fmla="*/ 155 h 5781900"/>
                  <a:gd name="connsiteX7" fmla="*/ 9680563 w 10400531"/>
                  <a:gd name="connsiteY7" fmla="*/ 333984 h 5781900"/>
                  <a:gd name="connsiteX8" fmla="*/ 10377249 w 10400531"/>
                  <a:gd name="connsiteY8" fmla="*/ 1596726 h 5781900"/>
                  <a:gd name="connsiteX9" fmla="*/ 10217592 w 10400531"/>
                  <a:gd name="connsiteY9" fmla="*/ 2903012 h 5781900"/>
                  <a:gd name="connsiteX10" fmla="*/ 10043421 w 10400531"/>
                  <a:gd name="connsiteY10" fmla="*/ 3977069 h 5781900"/>
                  <a:gd name="connsiteX11" fmla="*/ 9898278 w 10400531"/>
                  <a:gd name="connsiteY11" fmla="*/ 5689755 h 5781900"/>
                  <a:gd name="connsiteX12" fmla="*/ 6908335 w 10400531"/>
                  <a:gd name="connsiteY12" fmla="*/ 5530098 h 5781900"/>
                  <a:gd name="connsiteX13" fmla="*/ 5253706 w 10400531"/>
                  <a:gd name="connsiteY13" fmla="*/ 5355926 h 5781900"/>
                  <a:gd name="connsiteX14" fmla="*/ 3018506 w 10400531"/>
                  <a:gd name="connsiteY14" fmla="*/ 5559126 h 5781900"/>
                  <a:gd name="connsiteX15" fmla="*/ 1726735 w 10400531"/>
                  <a:gd name="connsiteY15" fmla="*/ 5675241 h 5781900"/>
                  <a:gd name="connsiteX16" fmla="*/ 172974 w 10400531"/>
                  <a:gd name="connsiteY16" fmla="*/ 5157345 h 5781900"/>
                  <a:gd name="connsiteX0" fmla="*/ 221145 w 10448702"/>
                  <a:gd name="connsiteY0" fmla="*/ 5157345 h 5781900"/>
                  <a:gd name="connsiteX1" fmla="*/ 183452 w 10448702"/>
                  <a:gd name="connsiteY1" fmla="*/ 2807068 h 5781900"/>
                  <a:gd name="connsiteX2" fmla="*/ 154316 w 10448702"/>
                  <a:gd name="connsiteY2" fmla="*/ 848300 h 5781900"/>
                  <a:gd name="connsiteX3" fmla="*/ 1600734 w 10448702"/>
                  <a:gd name="connsiteY3" fmla="*/ 101755 h 5781900"/>
                  <a:gd name="connsiteX4" fmla="*/ 3269877 w 10448702"/>
                  <a:gd name="connsiteY4" fmla="*/ 290441 h 5781900"/>
                  <a:gd name="connsiteX5" fmla="*/ 6259820 w 10448702"/>
                  <a:gd name="connsiteY5" fmla="*/ 290441 h 5781900"/>
                  <a:gd name="connsiteX6" fmla="*/ 8349877 w 10448702"/>
                  <a:gd name="connsiteY6" fmla="*/ 155 h 5781900"/>
                  <a:gd name="connsiteX7" fmla="*/ 9728734 w 10448702"/>
                  <a:gd name="connsiteY7" fmla="*/ 333984 h 5781900"/>
                  <a:gd name="connsiteX8" fmla="*/ 10425420 w 10448702"/>
                  <a:gd name="connsiteY8" fmla="*/ 1596726 h 5781900"/>
                  <a:gd name="connsiteX9" fmla="*/ 10265763 w 10448702"/>
                  <a:gd name="connsiteY9" fmla="*/ 2903012 h 5781900"/>
                  <a:gd name="connsiteX10" fmla="*/ 10091592 w 10448702"/>
                  <a:gd name="connsiteY10" fmla="*/ 3977069 h 5781900"/>
                  <a:gd name="connsiteX11" fmla="*/ 9946449 w 10448702"/>
                  <a:gd name="connsiteY11" fmla="*/ 5689755 h 5781900"/>
                  <a:gd name="connsiteX12" fmla="*/ 6956506 w 10448702"/>
                  <a:gd name="connsiteY12" fmla="*/ 5530098 h 5781900"/>
                  <a:gd name="connsiteX13" fmla="*/ 5301877 w 10448702"/>
                  <a:gd name="connsiteY13" fmla="*/ 5355926 h 5781900"/>
                  <a:gd name="connsiteX14" fmla="*/ 3066677 w 10448702"/>
                  <a:gd name="connsiteY14" fmla="*/ 5559126 h 5781900"/>
                  <a:gd name="connsiteX15" fmla="*/ 221145 w 10448702"/>
                  <a:gd name="connsiteY15" fmla="*/ 5157345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 name="connsiteX0" fmla="*/ 356458 w 10401070"/>
                  <a:gd name="connsiteY0" fmla="*/ 5396267 h 5781900"/>
                  <a:gd name="connsiteX1" fmla="*/ 135820 w 10401070"/>
                  <a:gd name="connsiteY1" fmla="*/ 2807068 h 5781900"/>
                  <a:gd name="connsiteX2" fmla="*/ 106684 w 10401070"/>
                  <a:gd name="connsiteY2" fmla="*/ 848300 h 5781900"/>
                  <a:gd name="connsiteX3" fmla="*/ 1553102 w 10401070"/>
                  <a:gd name="connsiteY3" fmla="*/ 101755 h 5781900"/>
                  <a:gd name="connsiteX4" fmla="*/ 3222245 w 10401070"/>
                  <a:gd name="connsiteY4" fmla="*/ 290441 h 5781900"/>
                  <a:gd name="connsiteX5" fmla="*/ 6212188 w 10401070"/>
                  <a:gd name="connsiteY5" fmla="*/ 290441 h 5781900"/>
                  <a:gd name="connsiteX6" fmla="*/ 8302245 w 10401070"/>
                  <a:gd name="connsiteY6" fmla="*/ 155 h 5781900"/>
                  <a:gd name="connsiteX7" fmla="*/ 9681102 w 10401070"/>
                  <a:gd name="connsiteY7" fmla="*/ 333984 h 5781900"/>
                  <a:gd name="connsiteX8" fmla="*/ 10377788 w 10401070"/>
                  <a:gd name="connsiteY8" fmla="*/ 1596726 h 5781900"/>
                  <a:gd name="connsiteX9" fmla="*/ 10218131 w 10401070"/>
                  <a:gd name="connsiteY9" fmla="*/ 2903012 h 5781900"/>
                  <a:gd name="connsiteX10" fmla="*/ 10043960 w 10401070"/>
                  <a:gd name="connsiteY10" fmla="*/ 3977069 h 5781900"/>
                  <a:gd name="connsiteX11" fmla="*/ 9898817 w 10401070"/>
                  <a:gd name="connsiteY11" fmla="*/ 5689755 h 5781900"/>
                  <a:gd name="connsiteX12" fmla="*/ 6908874 w 10401070"/>
                  <a:gd name="connsiteY12" fmla="*/ 5530098 h 5781900"/>
                  <a:gd name="connsiteX13" fmla="*/ 5254245 w 10401070"/>
                  <a:gd name="connsiteY13" fmla="*/ 5355926 h 5781900"/>
                  <a:gd name="connsiteX14" fmla="*/ 3019045 w 10401070"/>
                  <a:gd name="connsiteY14" fmla="*/ 5559126 h 5781900"/>
                  <a:gd name="connsiteX15" fmla="*/ 356458 w 10401070"/>
                  <a:gd name="connsiteY15" fmla="*/ 5396267 h 578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01070" h="5781900">
                    <a:moveTo>
                      <a:pt x="356458" y="5396267"/>
                    </a:moveTo>
                    <a:cubicBezTo>
                      <a:pt x="-124079" y="4937591"/>
                      <a:pt x="177449" y="3565062"/>
                      <a:pt x="135820" y="2807068"/>
                    </a:cubicBezTo>
                    <a:cubicBezTo>
                      <a:pt x="94191" y="2049074"/>
                      <a:pt x="-129530" y="1299185"/>
                      <a:pt x="106684" y="848300"/>
                    </a:cubicBezTo>
                    <a:cubicBezTo>
                      <a:pt x="342898" y="397415"/>
                      <a:pt x="1033842" y="194732"/>
                      <a:pt x="1553102" y="101755"/>
                    </a:cubicBezTo>
                    <a:cubicBezTo>
                      <a:pt x="2072362" y="8779"/>
                      <a:pt x="2445731" y="258993"/>
                      <a:pt x="3222245" y="290441"/>
                    </a:cubicBezTo>
                    <a:cubicBezTo>
                      <a:pt x="3998759" y="321889"/>
                      <a:pt x="5365521" y="338822"/>
                      <a:pt x="6212188" y="290441"/>
                    </a:cubicBezTo>
                    <a:cubicBezTo>
                      <a:pt x="7058855" y="242060"/>
                      <a:pt x="7724093" y="-7102"/>
                      <a:pt x="8302245" y="155"/>
                    </a:cubicBezTo>
                    <a:cubicBezTo>
                      <a:pt x="8880397" y="7412"/>
                      <a:pt x="9335178" y="67889"/>
                      <a:pt x="9681102" y="333984"/>
                    </a:cubicBezTo>
                    <a:cubicBezTo>
                      <a:pt x="10027026" y="600079"/>
                      <a:pt x="10288283" y="1168555"/>
                      <a:pt x="10377788" y="1596726"/>
                    </a:cubicBezTo>
                    <a:cubicBezTo>
                      <a:pt x="10467293" y="2024897"/>
                      <a:pt x="10273769" y="2506288"/>
                      <a:pt x="10218131" y="2903012"/>
                    </a:cubicBezTo>
                    <a:cubicBezTo>
                      <a:pt x="10162493" y="3299736"/>
                      <a:pt x="10097179" y="3512612"/>
                      <a:pt x="10043960" y="3977069"/>
                    </a:cubicBezTo>
                    <a:cubicBezTo>
                      <a:pt x="9990741" y="4441526"/>
                      <a:pt x="10421331" y="5430917"/>
                      <a:pt x="9898817" y="5689755"/>
                    </a:cubicBezTo>
                    <a:cubicBezTo>
                      <a:pt x="9376303" y="5948593"/>
                      <a:pt x="7682969" y="5585736"/>
                      <a:pt x="6908874" y="5530098"/>
                    </a:cubicBezTo>
                    <a:cubicBezTo>
                      <a:pt x="6134779" y="5474460"/>
                      <a:pt x="5902550" y="5351088"/>
                      <a:pt x="5254245" y="5355926"/>
                    </a:cubicBezTo>
                    <a:cubicBezTo>
                      <a:pt x="4605940" y="5360764"/>
                      <a:pt x="3835343" y="5552403"/>
                      <a:pt x="3019045" y="5559126"/>
                    </a:cubicBezTo>
                    <a:cubicBezTo>
                      <a:pt x="2202747" y="5565849"/>
                      <a:pt x="1218131" y="5759375"/>
                      <a:pt x="356458" y="5396267"/>
                    </a:cubicBezTo>
                    <a:close/>
                  </a:path>
                </a:pathLst>
              </a:custGeom>
              <a:noFill/>
              <a:ln w="19050" cap="flat" cmpd="sng" algn="ctr">
                <a:solidFill>
                  <a:sysClr val="window" lastClr="FFFFFF"/>
                </a:solidFill>
                <a:prstDash val="dash"/>
                <a:miter lim="800000"/>
              </a:ln>
              <a:effectLst/>
            </p:spPr>
            <p:txBody>
              <a:bodyPr rtlCol="0" anchor="ctr"/>
              <a:lstStyle/>
              <a:p>
                <a:pPr algn="ctr" defTabSz="1371600">
                  <a:defRPr/>
                </a:pPr>
                <a:endParaRPr lang="zh-CN" altLang="en-US" sz="2700" kern="0" dirty="0">
                  <a:solidFill>
                    <a:prstClr val="white"/>
                  </a:solidFill>
                  <a:latin typeface="等线" panose="020F0502020204030204"/>
                  <a:ea typeface="等线" panose="02010600030101010101" pitchFamily="2" charset="-122"/>
                </a:endParaRPr>
              </a:p>
            </p:txBody>
          </p:sp>
        </p:grpSp>
        <p:sp>
          <p:nvSpPr>
            <p:cNvPr id="6" name="TextBox 5">
              <a:extLst>
                <a:ext uri="{FF2B5EF4-FFF2-40B4-BE49-F238E27FC236}">
                  <a16:creationId xmlns:a16="http://schemas.microsoft.com/office/drawing/2014/main" id="{6A37A765-6DDC-767E-D660-7685018767EC}"/>
                </a:ext>
              </a:extLst>
            </p:cNvPr>
            <p:cNvSpPr txBox="1"/>
            <p:nvPr/>
          </p:nvSpPr>
          <p:spPr>
            <a:xfrm>
              <a:off x="1570221" y="2281764"/>
              <a:ext cx="6505712" cy="3221394"/>
            </a:xfrm>
            <a:prstGeom prst="rect">
              <a:avLst/>
            </a:prstGeom>
            <a:noFill/>
          </p:spPr>
          <p:txBody>
            <a:bodyPr wrap="square" rtlCol="0">
              <a:spAutoFit/>
            </a:bodyPr>
            <a:lstStyle/>
            <a:p>
              <a:pPr algn="just" defTabSz="1371600">
                <a:defRPr/>
              </a:pPr>
              <a:r>
                <a:rPr lang="en-US" sz="4400" b="1" kern="0" dirty="0">
                  <a:solidFill>
                    <a:prstClr val="black"/>
                  </a:solidFill>
                  <a:latin typeface="Cambria" panose="02040503050406030204" pitchFamily="18" charset="0"/>
                  <a:ea typeface="微软雅黑"/>
                </a:rPr>
                <a:t>   </a:t>
              </a:r>
              <a:r>
                <a:rPr lang="vi-VN" sz="4400" b="1" kern="0" dirty="0">
                  <a:solidFill>
                    <a:prstClr val="black"/>
                  </a:solidFill>
                  <a:latin typeface="Cambria" panose="02040503050406030204" pitchFamily="18" charset="0"/>
                  <a:ea typeface="微软雅黑"/>
                </a:rPr>
                <a:t>Nếu lưu giữ các sản phẩm, tư liệu, chúng ta sẽ nhìn thấy rất rõ từng sự thay đổi dù rất nhỏ bé. Mỗi người đều lớn lên, đều trưởng thành; nhưng nếu có ý thức rèn luyện để thay đổi, chúng ta sẽ tiến bộ nhanh hơn, nhiều hơn.</a:t>
              </a:r>
            </a:p>
          </p:txBody>
        </p:sp>
      </p:grpSp>
      <p:pic>
        <p:nvPicPr>
          <p:cNvPr id="10" name="Picture 9">
            <a:extLst>
              <a:ext uri="{FF2B5EF4-FFF2-40B4-BE49-F238E27FC236}">
                <a16:creationId xmlns:a16="http://schemas.microsoft.com/office/drawing/2014/main" id="{3F6788B0-55A6-00DE-BA33-8DCD7C361AB3}"/>
              </a:ext>
            </a:extLst>
          </p:cNvPr>
          <p:cNvPicPr>
            <a:picLocks noChangeAspect="1"/>
          </p:cNvPicPr>
          <p:nvPr/>
        </p:nvPicPr>
        <p:blipFill>
          <a:blip r:embed="rId2"/>
          <a:stretch>
            <a:fillRect/>
          </a:stretch>
        </p:blipFill>
        <p:spPr>
          <a:xfrm>
            <a:off x="4058891" y="996133"/>
            <a:ext cx="6895173" cy="1984421"/>
          </a:xfrm>
          <a:prstGeom prst="rect">
            <a:avLst/>
          </a:prstGeom>
        </p:spPr>
      </p:pic>
    </p:spTree>
    <p:extLst>
      <p:ext uri="{BB962C8B-B14F-4D97-AF65-F5344CB8AC3E}">
        <p14:creationId xmlns:p14="http://schemas.microsoft.com/office/powerpoint/2010/main" val="32652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64F2E-BE11-BABC-04B7-4039BC6CC5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B7C8FF5-E605-D048-1533-30D68A7ADEEB}"/>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C33CDB5-8A75-3BF5-DEC7-4A65B720F323}"/>
              </a:ext>
            </a:extLst>
          </p:cNvPr>
          <p:cNvPicPr>
            <a:picLocks noChangeAspect="1"/>
          </p:cNvPicPr>
          <p:nvPr/>
        </p:nvPicPr>
        <p:blipFill>
          <a:blip r:embed="rId2"/>
          <a:stretch>
            <a:fillRect/>
          </a:stretch>
        </p:blipFill>
        <p:spPr>
          <a:xfrm>
            <a:off x="3810000" y="1333500"/>
            <a:ext cx="11658600" cy="8683781"/>
          </a:xfrm>
          <a:prstGeom prst="rect">
            <a:avLst/>
          </a:prstGeom>
        </p:spPr>
      </p:pic>
    </p:spTree>
    <p:extLst>
      <p:ext uri="{BB962C8B-B14F-4D97-AF65-F5344CB8AC3E}">
        <p14:creationId xmlns:p14="http://schemas.microsoft.com/office/powerpoint/2010/main" val="219756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FC9072D-1464-C25F-9949-72EA332A8D7A}"/>
              </a:ext>
            </a:extLst>
          </p:cNvPr>
          <p:cNvGrpSpPr/>
          <p:nvPr/>
        </p:nvGrpSpPr>
        <p:grpSpPr>
          <a:xfrm>
            <a:off x="1295400" y="571500"/>
            <a:ext cx="15103939" cy="1768539"/>
            <a:chOff x="1335206" y="2101023"/>
            <a:chExt cx="4126481" cy="1768539"/>
          </a:xfrm>
          <a:solidFill>
            <a:schemeClr val="bg1"/>
          </a:solidFill>
        </p:grpSpPr>
        <p:sp>
          <p:nvSpPr>
            <p:cNvPr id="3" name="Rounded Rectangle 41">
              <a:extLst>
                <a:ext uri="{FF2B5EF4-FFF2-40B4-BE49-F238E27FC236}">
                  <a16:creationId xmlns:a16="http://schemas.microsoft.com/office/drawing/2014/main" id="{112E605F-DE74-EEF9-4BCB-23321B969A81}"/>
                </a:ext>
              </a:extLst>
            </p:cNvPr>
            <p:cNvSpPr/>
            <p:nvPr/>
          </p:nvSpPr>
          <p:spPr>
            <a:xfrm>
              <a:off x="1335206" y="2101023"/>
              <a:ext cx="4126481" cy="1768539"/>
            </a:xfrm>
            <a:prstGeom prst="roundRect">
              <a:avLst>
                <a:gd name="adj" fmla="val 32235"/>
              </a:avLst>
            </a:prstGeom>
            <a:grpFill/>
            <a:ln w="57150" cap="flat" cmpd="sng" algn="ctr">
              <a:solidFill>
                <a:srgbClr val="E35F56"/>
              </a:solidFill>
              <a:prstDash val="dash"/>
              <a:miter lim="800000"/>
            </a:ln>
            <a:effectLst>
              <a:outerShdw blurRad="63500" sx="102000" sy="102000" algn="ctr" rotWithShape="0">
                <a:prstClr val="black">
                  <a:alpha val="40000"/>
                </a:prstClr>
              </a:outerShdw>
            </a:effectLst>
          </p:spPr>
          <p:txBody>
            <a:bodyPr rtlCol="0" anchor="ctr"/>
            <a:lstStyle/>
            <a:p>
              <a:pPr marL="0" marR="0" lvl="0" indent="0" algn="ctr" defTabSz="60957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字魂20号-石头体" panose="00000500000000000000" pitchFamily="2" charset="-122"/>
                <a:ea typeface="字魂20号-石头体" panose="00000500000000000000" pitchFamily="2" charset="-122"/>
                <a:cs typeface="+mn-cs"/>
                <a:sym typeface="思源宋体" panose="02020400000000000000" pitchFamily="18" charset="-122"/>
              </a:endParaRPr>
            </a:p>
          </p:txBody>
        </p:sp>
        <p:sp>
          <p:nvSpPr>
            <p:cNvPr id="4" name="Rectangle 3">
              <a:extLst>
                <a:ext uri="{FF2B5EF4-FFF2-40B4-BE49-F238E27FC236}">
                  <a16:creationId xmlns:a16="http://schemas.microsoft.com/office/drawing/2014/main" id="{87E293D6-EBE0-133A-7A90-54956A054295}"/>
                </a:ext>
              </a:extLst>
            </p:cNvPr>
            <p:cNvSpPr/>
            <p:nvPr/>
          </p:nvSpPr>
          <p:spPr>
            <a:xfrm>
              <a:off x="1527262" y="2200462"/>
              <a:ext cx="3742368" cy="1446550"/>
            </a:xfrm>
            <a:prstGeom prst="rect">
              <a:avLst/>
            </a:prstGeom>
            <a:grpFill/>
          </p:spPr>
          <p:txBody>
            <a:bodyPr wrap="square">
              <a:spAutoFit/>
            </a:bodyPr>
            <a:lstStyle/>
            <a:p>
              <a:pPr algn="ctr">
                <a:defRPr/>
              </a:pPr>
              <a:r>
                <a:rPr lang="en-US" sz="4400" b="1" kern="0" dirty="0" err="1">
                  <a:solidFill>
                    <a:prstClr val="black"/>
                  </a:solidFill>
                  <a:latin typeface="Cambria" panose="02040503050406030204" pitchFamily="18" charset="0"/>
                  <a:ea typeface="微软雅黑"/>
                  <a:cs typeface="Times New Roman" pitchFamily="18" charset="0"/>
                </a:rPr>
                <a:t>Trưng</a:t>
              </a:r>
              <a:r>
                <a:rPr lang="en-US" sz="4400" b="1" kern="0" dirty="0">
                  <a:solidFill>
                    <a:prstClr val="black"/>
                  </a:solidFill>
                  <a:latin typeface="Cambria" panose="02040503050406030204" pitchFamily="18" charset="0"/>
                  <a:ea typeface="微软雅黑"/>
                  <a:cs typeface="Times New Roman" pitchFamily="18" charset="0"/>
                </a:rPr>
                <a:t> </a:t>
              </a:r>
              <a:r>
                <a:rPr lang="en-US" sz="4400" b="1" kern="0" dirty="0" err="1">
                  <a:solidFill>
                    <a:prstClr val="black"/>
                  </a:solidFill>
                  <a:latin typeface="Cambria" panose="02040503050406030204" pitchFamily="18" charset="0"/>
                  <a:ea typeface="微软雅黑"/>
                  <a:cs typeface="Times New Roman" pitchFamily="18" charset="0"/>
                </a:rPr>
                <a:t>bày</a:t>
              </a:r>
              <a:r>
                <a:rPr lang="vi-VN" sz="4400" b="1" kern="0" dirty="0">
                  <a:solidFill>
                    <a:prstClr val="black"/>
                  </a:solidFill>
                  <a:latin typeface="Cambria" panose="02040503050406030204" pitchFamily="18" charset="0"/>
                  <a:ea typeface="微软雅黑"/>
                  <a:cs typeface="Times New Roman" pitchFamily="18" charset="0"/>
                </a:rPr>
                <a:t> các hoạt động chung, thành tích chung của tập thể lớp những năm trước</a:t>
              </a:r>
              <a:r>
                <a:rPr lang="en-US" sz="4400" b="1" kern="0" dirty="0">
                  <a:solidFill>
                    <a:prstClr val="black"/>
                  </a:solidFill>
                  <a:latin typeface="Cambria" panose="02040503050406030204" pitchFamily="18" charset="0"/>
                  <a:ea typeface="微软雅黑"/>
                  <a:cs typeface="Times New Roman" pitchFamily="18" charset="0"/>
                </a:rPr>
                <a:t>.</a:t>
              </a:r>
              <a:r>
                <a:rPr lang="vi-VN" sz="4400" b="1" kern="0" dirty="0">
                  <a:solidFill>
                    <a:prstClr val="black"/>
                  </a:solidFill>
                  <a:latin typeface="Cambria" panose="02040503050406030204" pitchFamily="18" charset="0"/>
                  <a:ea typeface="微软雅黑"/>
                  <a:cs typeface="Times New Roman" pitchFamily="18" charset="0"/>
                </a:rPr>
                <a:t> </a:t>
              </a:r>
              <a:endParaRPr lang="vi-VN" sz="3600" kern="0" dirty="0">
                <a:solidFill>
                  <a:prstClr val="black"/>
                </a:solidFill>
                <a:latin typeface="Cambria" panose="02040503050406030204" pitchFamily="18" charset="0"/>
                <a:ea typeface="微软雅黑"/>
              </a:endParaRPr>
            </a:p>
          </p:txBody>
        </p:sp>
      </p:grpSp>
      <p:pic>
        <p:nvPicPr>
          <p:cNvPr id="5" name="Picture 4">
            <a:extLst>
              <a:ext uri="{FF2B5EF4-FFF2-40B4-BE49-F238E27FC236}">
                <a16:creationId xmlns:a16="http://schemas.microsoft.com/office/drawing/2014/main" id="{F13A3922-BC32-9AFE-0B58-9CD962D82675}"/>
              </a:ext>
            </a:extLst>
          </p:cNvPr>
          <p:cNvPicPr>
            <a:picLocks noChangeAspect="1"/>
          </p:cNvPicPr>
          <p:nvPr/>
        </p:nvPicPr>
        <p:blipFill>
          <a:blip r:embed="rId2"/>
          <a:stretch>
            <a:fillRect/>
          </a:stretch>
        </p:blipFill>
        <p:spPr>
          <a:xfrm>
            <a:off x="2133600" y="3238500"/>
            <a:ext cx="14173200" cy="58009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5750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272</Words>
  <Application>Microsoft Office PowerPoint</Application>
  <PresentationFormat>Custom</PresentationFormat>
  <Paragraphs>15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等线</vt:lpstr>
      <vt:lpstr>Arial</vt:lpstr>
      <vt:lpstr>Calibri</vt:lpstr>
      <vt:lpstr>Calibri Light</vt:lpstr>
      <vt:lpstr>Cambria</vt:lpstr>
      <vt:lpstr>Times New Roman</vt:lpstr>
      <vt:lpstr>字魂20号-石头体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21</cp:revision>
  <dcterms:created xsi:type="dcterms:W3CDTF">2006-08-16T00:00:00Z</dcterms:created>
  <dcterms:modified xsi:type="dcterms:W3CDTF">2026-03-10T08:41:07Z</dcterms:modified>
  <dc:identifier>DAGJP68S_yM</dc:identifier>
</cp:coreProperties>
</file>