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20" r:id="rId4"/>
    <p:sldMasterId id="2147483726" r:id="rId5"/>
    <p:sldMasterId id="2147483744" r:id="rId6"/>
  </p:sldMasterIdLst>
  <p:notesMasterIdLst>
    <p:notesMasterId r:id="rId32"/>
  </p:notesMasterIdLst>
  <p:sldIdLst>
    <p:sldId id="4444" r:id="rId7"/>
    <p:sldId id="4445" r:id="rId8"/>
    <p:sldId id="259" r:id="rId9"/>
    <p:sldId id="4446" r:id="rId10"/>
    <p:sldId id="4447" r:id="rId11"/>
    <p:sldId id="4448" r:id="rId12"/>
    <p:sldId id="4449" r:id="rId13"/>
    <p:sldId id="302" r:id="rId14"/>
    <p:sldId id="301" r:id="rId15"/>
    <p:sldId id="539" r:id="rId16"/>
    <p:sldId id="540" r:id="rId17"/>
    <p:sldId id="308" r:id="rId18"/>
    <p:sldId id="541" r:id="rId19"/>
    <p:sldId id="542" r:id="rId20"/>
    <p:sldId id="543" r:id="rId21"/>
    <p:sldId id="544" r:id="rId22"/>
    <p:sldId id="545" r:id="rId23"/>
    <p:sldId id="4450" r:id="rId24"/>
    <p:sldId id="547" r:id="rId25"/>
    <p:sldId id="314" r:id="rId26"/>
    <p:sldId id="548" r:id="rId27"/>
    <p:sldId id="549" r:id="rId28"/>
    <p:sldId id="550" r:id="rId29"/>
    <p:sldId id="551" r:id="rId30"/>
    <p:sldId id="445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3399FF"/>
    <a:srgbClr val="FF00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236" autoAdjust="0"/>
  </p:normalViewPr>
  <p:slideViewPr>
    <p:cSldViewPr snapToGrid="0">
      <p:cViewPr varScale="1">
        <p:scale>
          <a:sx n="104" d="100"/>
          <a:sy n="104" d="100"/>
        </p:scale>
        <p:origin x="87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75256-5CC8-4476-978E-5E74B511CAE0}" type="datetimeFigureOut">
              <a:rPr lang="en-US" smtClean="0"/>
              <a:t>10/3/2026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1D0B3-BCAC-4CED-8CA7-A64DC7DAE5CA}" type="slidenum">
              <a:rPr lang="en-US" smtClean="0"/>
              <a:t>‹#›</a:t>
            </a:fld>
            <a:endParaRPr lang="en-US"/>
          </a:p>
        </p:txBody>
      </p:sp>
    </p:spTree>
    <p:extLst>
      <p:ext uri="{BB962C8B-B14F-4D97-AF65-F5344CB8AC3E}">
        <p14:creationId xmlns:p14="http://schemas.microsoft.com/office/powerpoint/2010/main" val="71591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ACE78-A512-95B3-E15F-E12401193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59B87-28AA-4241-ABC4-B85E2DB025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C49C8A-AAF8-F198-D917-4AF86329F287}"/>
              </a:ext>
            </a:extLst>
          </p:cNvPr>
          <p:cNvSpPr>
            <a:spLocks noGrp="1"/>
          </p:cNvSpPr>
          <p:nvPr>
            <p:ph type="body" idx="1"/>
          </p:nvPr>
        </p:nvSpPr>
        <p:spPr/>
        <p:txBody>
          <a:bodyPr/>
          <a:lstStyle/>
          <a:p>
            <a:endParaRPr lang="vi-VN"/>
          </a:p>
        </p:txBody>
      </p:sp>
      <p:sp>
        <p:nvSpPr>
          <p:cNvPr id="4" name="Slide Number Placeholder 3">
            <a:extLst>
              <a:ext uri="{FF2B5EF4-FFF2-40B4-BE49-F238E27FC236}">
                <a16:creationId xmlns:a16="http://schemas.microsoft.com/office/drawing/2014/main" id="{6FCA0393-C65C-A56F-2F6F-9D99B13A69CC}"/>
              </a:ext>
            </a:extLst>
          </p:cNvPr>
          <p:cNvSpPr>
            <a:spLocks noGrp="1"/>
          </p:cNvSpPr>
          <p:nvPr>
            <p:ph type="sldNum" sz="quarter" idx="5"/>
          </p:nvPr>
        </p:nvSpPr>
        <p:spPr/>
        <p:txBody>
          <a:bodyPr/>
          <a:lstStyle/>
          <a:p>
            <a:fld id="{7DDA7BDC-FA08-4508-B498-F035007CC573}" type="slidenum">
              <a:rPr lang="en-US" altLang="en-US" smtClean="0"/>
              <a:t>1</a:t>
            </a:fld>
            <a:endParaRPr lang="en-US" altLang="en-US"/>
          </a:p>
        </p:txBody>
      </p:sp>
    </p:spTree>
    <p:extLst>
      <p:ext uri="{BB962C8B-B14F-4D97-AF65-F5344CB8AC3E}">
        <p14:creationId xmlns:p14="http://schemas.microsoft.com/office/powerpoint/2010/main" val="137966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0F81D0B3-BCAC-4CED-8CA7-A64DC7DAE5CA}" type="slidenum">
              <a:rPr lang="en-US" smtClean="0"/>
              <a:t>3</a:t>
            </a:fld>
            <a:endParaRPr lang="en-US"/>
          </a:p>
        </p:txBody>
      </p:sp>
    </p:spTree>
    <p:extLst>
      <p:ext uri="{BB962C8B-B14F-4D97-AF65-F5344CB8AC3E}">
        <p14:creationId xmlns:p14="http://schemas.microsoft.com/office/powerpoint/2010/main" val="4201458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10/3/2026</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34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10/3/2026</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039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10/3/2026</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90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4B121-1B27-563E-C9FA-C8C331D33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48EF103B-3465-C0D8-404C-70E03F24C4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52C23B96-D74C-511F-37E9-74B80910B5C6}"/>
              </a:ext>
            </a:extLst>
          </p:cNvPr>
          <p:cNvSpPr>
            <a:spLocks noGrp="1"/>
          </p:cNvSpPr>
          <p:nvPr>
            <p:ph type="dt" sz="half" idx="10"/>
          </p:nvPr>
        </p:nvSpPr>
        <p:spPr/>
        <p:txBody>
          <a:bodyPr/>
          <a:lstStyle/>
          <a:p>
            <a:fld id="{353757CD-C141-BD4B-8201-22759146F7B3}" type="datetimeFigureOut">
              <a:t>10/3/2026</a:t>
            </a:fld>
            <a:endParaRPr lang="en-VN"/>
          </a:p>
        </p:txBody>
      </p:sp>
      <p:sp>
        <p:nvSpPr>
          <p:cNvPr id="5" name="Footer Placeholder 4">
            <a:extLst>
              <a:ext uri="{FF2B5EF4-FFF2-40B4-BE49-F238E27FC236}">
                <a16:creationId xmlns:a16="http://schemas.microsoft.com/office/drawing/2014/main" id="{FC9AF03C-B692-BFBB-2262-DD4F9362D676}"/>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47A421F-2CD7-5093-788C-9F04966B19A6}"/>
              </a:ext>
            </a:extLst>
          </p:cNvPr>
          <p:cNvSpPr>
            <a:spLocks noGrp="1"/>
          </p:cNvSpPr>
          <p:nvPr>
            <p:ph type="sldNum" sz="quarter" idx="12"/>
          </p:nvPr>
        </p:nvSpPr>
        <p:spPr/>
        <p:txBody>
          <a:bodyPr/>
          <a:lstStyle/>
          <a:p>
            <a:fld id="{A0650320-3C04-F74C-B7E5-9B5A3302E2A6}" type="slidenum">
              <a:t>‹#›</a:t>
            </a:fld>
            <a:endParaRPr lang="en-VN"/>
          </a:p>
        </p:txBody>
      </p:sp>
    </p:spTree>
    <p:extLst>
      <p:ext uri="{BB962C8B-B14F-4D97-AF65-F5344CB8AC3E}">
        <p14:creationId xmlns:p14="http://schemas.microsoft.com/office/powerpoint/2010/main" val="295263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54BB-6C01-5336-0C35-8559D84F79BF}"/>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AADAB001-9856-17DA-08EB-E6BC17F566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B0BE304-416A-8DF5-2786-F7767E09158A}"/>
              </a:ext>
            </a:extLst>
          </p:cNvPr>
          <p:cNvSpPr>
            <a:spLocks noGrp="1"/>
          </p:cNvSpPr>
          <p:nvPr>
            <p:ph type="dt" sz="half" idx="10"/>
          </p:nvPr>
        </p:nvSpPr>
        <p:spPr/>
        <p:txBody>
          <a:bodyPr/>
          <a:lstStyle/>
          <a:p>
            <a:fld id="{353757CD-C141-BD4B-8201-22759146F7B3}" type="datetimeFigureOut">
              <a:t>10/3/2026</a:t>
            </a:fld>
            <a:endParaRPr lang="en-VN"/>
          </a:p>
        </p:txBody>
      </p:sp>
      <p:sp>
        <p:nvSpPr>
          <p:cNvPr id="5" name="Footer Placeholder 4">
            <a:extLst>
              <a:ext uri="{FF2B5EF4-FFF2-40B4-BE49-F238E27FC236}">
                <a16:creationId xmlns:a16="http://schemas.microsoft.com/office/drawing/2014/main" id="{2FD0C97E-DFEC-0C2C-2AC9-8155A594C801}"/>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664E7ED-518C-6F51-41F0-A559EA3415BA}"/>
              </a:ext>
            </a:extLst>
          </p:cNvPr>
          <p:cNvSpPr>
            <a:spLocks noGrp="1"/>
          </p:cNvSpPr>
          <p:nvPr>
            <p:ph type="sldNum" sz="quarter" idx="12"/>
          </p:nvPr>
        </p:nvSpPr>
        <p:spPr/>
        <p:txBody>
          <a:bodyPr/>
          <a:lstStyle/>
          <a:p>
            <a:fld id="{A0650320-3C04-F74C-B7E5-9B5A3302E2A6}" type="slidenum">
              <a:t>‹#›</a:t>
            </a:fld>
            <a:endParaRPr lang="en-VN"/>
          </a:p>
        </p:txBody>
      </p:sp>
    </p:spTree>
    <p:extLst>
      <p:ext uri="{BB962C8B-B14F-4D97-AF65-F5344CB8AC3E}">
        <p14:creationId xmlns:p14="http://schemas.microsoft.com/office/powerpoint/2010/main" val="2052147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0E76-1B59-CF8E-9CE1-35C3CA9CAD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3D6393D2-9B75-DE4F-21BB-BB2C0C1242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D33273-A948-3661-CC1C-D4F24C598080}"/>
              </a:ext>
            </a:extLst>
          </p:cNvPr>
          <p:cNvSpPr>
            <a:spLocks noGrp="1"/>
          </p:cNvSpPr>
          <p:nvPr>
            <p:ph type="dt" sz="half" idx="10"/>
          </p:nvPr>
        </p:nvSpPr>
        <p:spPr/>
        <p:txBody>
          <a:bodyPr/>
          <a:lstStyle/>
          <a:p>
            <a:fld id="{353757CD-C141-BD4B-8201-22759146F7B3}" type="datetimeFigureOut">
              <a:t>10/3/2026</a:t>
            </a:fld>
            <a:endParaRPr lang="en-VN"/>
          </a:p>
        </p:txBody>
      </p:sp>
      <p:sp>
        <p:nvSpPr>
          <p:cNvPr id="5" name="Footer Placeholder 4">
            <a:extLst>
              <a:ext uri="{FF2B5EF4-FFF2-40B4-BE49-F238E27FC236}">
                <a16:creationId xmlns:a16="http://schemas.microsoft.com/office/drawing/2014/main" id="{13A7FBF9-B81E-BABE-3B4E-C87337D4D64A}"/>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585E2728-8023-45A7-2F6E-75BBB7B80630}"/>
              </a:ext>
            </a:extLst>
          </p:cNvPr>
          <p:cNvSpPr>
            <a:spLocks noGrp="1"/>
          </p:cNvSpPr>
          <p:nvPr>
            <p:ph type="sldNum" sz="quarter" idx="12"/>
          </p:nvPr>
        </p:nvSpPr>
        <p:spPr/>
        <p:txBody>
          <a:bodyPr/>
          <a:lstStyle/>
          <a:p>
            <a:fld id="{A0650320-3C04-F74C-B7E5-9B5A3302E2A6}" type="slidenum">
              <a:t>‹#›</a:t>
            </a:fld>
            <a:endParaRPr lang="en-VN"/>
          </a:p>
        </p:txBody>
      </p:sp>
    </p:spTree>
    <p:extLst>
      <p:ext uri="{BB962C8B-B14F-4D97-AF65-F5344CB8AC3E}">
        <p14:creationId xmlns:p14="http://schemas.microsoft.com/office/powerpoint/2010/main" val="3542323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A70D-B159-1E45-5CF6-E945D5A5372D}"/>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C6F37CF7-03ED-282C-D40B-6179E2D306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884975D3-563C-A7F8-BF60-05D4AE99EB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393F5F27-A385-8C9D-6E30-1763FA3A196A}"/>
              </a:ext>
            </a:extLst>
          </p:cNvPr>
          <p:cNvSpPr>
            <a:spLocks noGrp="1"/>
          </p:cNvSpPr>
          <p:nvPr>
            <p:ph type="dt" sz="half" idx="10"/>
          </p:nvPr>
        </p:nvSpPr>
        <p:spPr/>
        <p:txBody>
          <a:bodyPr/>
          <a:lstStyle/>
          <a:p>
            <a:fld id="{353757CD-C141-BD4B-8201-22759146F7B3}" type="datetimeFigureOut">
              <a:t>10/3/2026</a:t>
            </a:fld>
            <a:endParaRPr lang="en-VN"/>
          </a:p>
        </p:txBody>
      </p:sp>
      <p:sp>
        <p:nvSpPr>
          <p:cNvPr id="6" name="Footer Placeholder 5">
            <a:extLst>
              <a:ext uri="{FF2B5EF4-FFF2-40B4-BE49-F238E27FC236}">
                <a16:creationId xmlns:a16="http://schemas.microsoft.com/office/drawing/2014/main" id="{4EF6EA3B-8B2B-E992-4E1A-A8F1138857D2}"/>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AF7831E-3B40-B7C3-0067-7419E041DD34}"/>
              </a:ext>
            </a:extLst>
          </p:cNvPr>
          <p:cNvSpPr>
            <a:spLocks noGrp="1"/>
          </p:cNvSpPr>
          <p:nvPr>
            <p:ph type="sldNum" sz="quarter" idx="12"/>
          </p:nvPr>
        </p:nvSpPr>
        <p:spPr/>
        <p:txBody>
          <a:bodyPr/>
          <a:lstStyle/>
          <a:p>
            <a:fld id="{A0650320-3C04-F74C-B7E5-9B5A3302E2A6}" type="slidenum">
              <a:t>‹#›</a:t>
            </a:fld>
            <a:endParaRPr lang="en-VN"/>
          </a:p>
        </p:txBody>
      </p:sp>
    </p:spTree>
    <p:extLst>
      <p:ext uri="{BB962C8B-B14F-4D97-AF65-F5344CB8AC3E}">
        <p14:creationId xmlns:p14="http://schemas.microsoft.com/office/powerpoint/2010/main" val="975750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C8A09-B75F-817D-A8E6-4B037A50DFE9}"/>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CD1255F3-6C4D-48FD-09D2-40F68834D5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D3309A-D0A4-01FA-BEE6-FBC46414FD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E60AE99F-6776-BBF8-15C1-5C53520409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65B67D-06F7-22FB-DCC8-A439EE9008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42BE70FD-09FF-C830-AE60-F676DF1159EC}"/>
              </a:ext>
            </a:extLst>
          </p:cNvPr>
          <p:cNvSpPr>
            <a:spLocks noGrp="1"/>
          </p:cNvSpPr>
          <p:nvPr>
            <p:ph type="dt" sz="half" idx="10"/>
          </p:nvPr>
        </p:nvSpPr>
        <p:spPr/>
        <p:txBody>
          <a:bodyPr/>
          <a:lstStyle/>
          <a:p>
            <a:fld id="{353757CD-C141-BD4B-8201-22759146F7B3}" type="datetimeFigureOut">
              <a:t>10/3/2026</a:t>
            </a:fld>
            <a:endParaRPr lang="en-VN"/>
          </a:p>
        </p:txBody>
      </p:sp>
      <p:sp>
        <p:nvSpPr>
          <p:cNvPr id="8" name="Footer Placeholder 7">
            <a:extLst>
              <a:ext uri="{FF2B5EF4-FFF2-40B4-BE49-F238E27FC236}">
                <a16:creationId xmlns:a16="http://schemas.microsoft.com/office/drawing/2014/main" id="{F56DCAED-DEB1-542E-0342-F8F3E5AE2006}"/>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F5F7A48E-9BEA-49CE-EDC6-07896E85357F}"/>
              </a:ext>
            </a:extLst>
          </p:cNvPr>
          <p:cNvSpPr>
            <a:spLocks noGrp="1"/>
          </p:cNvSpPr>
          <p:nvPr>
            <p:ph type="sldNum" sz="quarter" idx="12"/>
          </p:nvPr>
        </p:nvSpPr>
        <p:spPr/>
        <p:txBody>
          <a:bodyPr/>
          <a:lstStyle/>
          <a:p>
            <a:fld id="{A0650320-3C04-F74C-B7E5-9B5A3302E2A6}" type="slidenum">
              <a:t>‹#›</a:t>
            </a:fld>
            <a:endParaRPr lang="en-VN"/>
          </a:p>
        </p:txBody>
      </p:sp>
    </p:spTree>
    <p:extLst>
      <p:ext uri="{BB962C8B-B14F-4D97-AF65-F5344CB8AC3E}">
        <p14:creationId xmlns:p14="http://schemas.microsoft.com/office/powerpoint/2010/main" val="4122197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C6A41-FFAD-AF4B-62F7-2A024223BB38}"/>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A34715EE-C509-D7C8-EAA8-78E792400854}"/>
              </a:ext>
            </a:extLst>
          </p:cNvPr>
          <p:cNvSpPr>
            <a:spLocks noGrp="1"/>
          </p:cNvSpPr>
          <p:nvPr>
            <p:ph type="dt" sz="half" idx="10"/>
          </p:nvPr>
        </p:nvSpPr>
        <p:spPr/>
        <p:txBody>
          <a:bodyPr/>
          <a:lstStyle/>
          <a:p>
            <a:fld id="{353757CD-C141-BD4B-8201-22759146F7B3}" type="datetimeFigureOut">
              <a:t>10/3/2026</a:t>
            </a:fld>
            <a:endParaRPr lang="en-VN"/>
          </a:p>
        </p:txBody>
      </p:sp>
      <p:sp>
        <p:nvSpPr>
          <p:cNvPr id="4" name="Footer Placeholder 3">
            <a:extLst>
              <a:ext uri="{FF2B5EF4-FFF2-40B4-BE49-F238E27FC236}">
                <a16:creationId xmlns:a16="http://schemas.microsoft.com/office/drawing/2014/main" id="{7F8C75BD-262C-2C70-CA91-02502E2196B4}"/>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67FA6F87-14DD-54E6-BCDC-295374A00395}"/>
              </a:ext>
            </a:extLst>
          </p:cNvPr>
          <p:cNvSpPr>
            <a:spLocks noGrp="1"/>
          </p:cNvSpPr>
          <p:nvPr>
            <p:ph type="sldNum" sz="quarter" idx="12"/>
          </p:nvPr>
        </p:nvSpPr>
        <p:spPr/>
        <p:txBody>
          <a:bodyPr/>
          <a:lstStyle/>
          <a:p>
            <a:fld id="{A0650320-3C04-F74C-B7E5-9B5A3302E2A6}" type="slidenum">
              <a:t>‹#›</a:t>
            </a:fld>
            <a:endParaRPr lang="en-VN"/>
          </a:p>
        </p:txBody>
      </p:sp>
    </p:spTree>
    <p:extLst>
      <p:ext uri="{BB962C8B-B14F-4D97-AF65-F5344CB8AC3E}">
        <p14:creationId xmlns:p14="http://schemas.microsoft.com/office/powerpoint/2010/main" val="2336164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142FC7-3741-0CA2-643D-96CB2068CD10}"/>
              </a:ext>
            </a:extLst>
          </p:cNvPr>
          <p:cNvSpPr>
            <a:spLocks noGrp="1"/>
          </p:cNvSpPr>
          <p:nvPr>
            <p:ph type="dt" sz="half" idx="10"/>
          </p:nvPr>
        </p:nvSpPr>
        <p:spPr/>
        <p:txBody>
          <a:bodyPr/>
          <a:lstStyle/>
          <a:p>
            <a:fld id="{353757CD-C141-BD4B-8201-22759146F7B3}" type="datetimeFigureOut">
              <a:t>10/3/2026</a:t>
            </a:fld>
            <a:endParaRPr lang="en-VN"/>
          </a:p>
        </p:txBody>
      </p:sp>
      <p:sp>
        <p:nvSpPr>
          <p:cNvPr id="3" name="Footer Placeholder 2">
            <a:extLst>
              <a:ext uri="{FF2B5EF4-FFF2-40B4-BE49-F238E27FC236}">
                <a16:creationId xmlns:a16="http://schemas.microsoft.com/office/drawing/2014/main" id="{3B2C5F9E-0D5A-C5FA-9C0B-00D34E00EB1E}"/>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9719F67B-73C8-5982-5F99-000BC1A58F0A}"/>
              </a:ext>
            </a:extLst>
          </p:cNvPr>
          <p:cNvSpPr>
            <a:spLocks noGrp="1"/>
          </p:cNvSpPr>
          <p:nvPr>
            <p:ph type="sldNum" sz="quarter" idx="12"/>
          </p:nvPr>
        </p:nvSpPr>
        <p:spPr/>
        <p:txBody>
          <a:bodyPr/>
          <a:lstStyle/>
          <a:p>
            <a:fld id="{A0650320-3C04-F74C-B7E5-9B5A3302E2A6}" type="slidenum">
              <a:t>‹#›</a:t>
            </a:fld>
            <a:endParaRPr lang="en-VN"/>
          </a:p>
        </p:txBody>
      </p:sp>
    </p:spTree>
    <p:extLst>
      <p:ext uri="{BB962C8B-B14F-4D97-AF65-F5344CB8AC3E}">
        <p14:creationId xmlns:p14="http://schemas.microsoft.com/office/powerpoint/2010/main" val="155361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AF04B-09C1-E635-2B1D-5E3C1C09F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E9E66A44-077D-2DAD-4B1F-69BD71E5D6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B25B9DF1-E54E-F9CF-EC83-65D01D4D9F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D6257-43A6-5EBE-780B-0752E584D34D}"/>
              </a:ext>
            </a:extLst>
          </p:cNvPr>
          <p:cNvSpPr>
            <a:spLocks noGrp="1"/>
          </p:cNvSpPr>
          <p:nvPr>
            <p:ph type="dt" sz="half" idx="10"/>
          </p:nvPr>
        </p:nvSpPr>
        <p:spPr/>
        <p:txBody>
          <a:bodyPr/>
          <a:lstStyle/>
          <a:p>
            <a:fld id="{353757CD-C141-BD4B-8201-22759146F7B3}" type="datetimeFigureOut">
              <a:t>10/3/2026</a:t>
            </a:fld>
            <a:endParaRPr lang="en-VN"/>
          </a:p>
        </p:txBody>
      </p:sp>
      <p:sp>
        <p:nvSpPr>
          <p:cNvPr id="6" name="Footer Placeholder 5">
            <a:extLst>
              <a:ext uri="{FF2B5EF4-FFF2-40B4-BE49-F238E27FC236}">
                <a16:creationId xmlns:a16="http://schemas.microsoft.com/office/drawing/2014/main" id="{69D66B9C-65EF-0579-2FE5-24C0552ABF62}"/>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0D8D1C2-DDE0-D47F-D1F2-A750082F11F0}"/>
              </a:ext>
            </a:extLst>
          </p:cNvPr>
          <p:cNvSpPr>
            <a:spLocks noGrp="1"/>
          </p:cNvSpPr>
          <p:nvPr>
            <p:ph type="sldNum" sz="quarter" idx="12"/>
          </p:nvPr>
        </p:nvSpPr>
        <p:spPr/>
        <p:txBody>
          <a:bodyPr/>
          <a:lstStyle/>
          <a:p>
            <a:fld id="{A0650320-3C04-F74C-B7E5-9B5A3302E2A6}" type="slidenum">
              <a:t>‹#›</a:t>
            </a:fld>
            <a:endParaRPr lang="en-VN"/>
          </a:p>
        </p:txBody>
      </p:sp>
    </p:spTree>
    <p:extLst>
      <p:ext uri="{BB962C8B-B14F-4D97-AF65-F5344CB8AC3E}">
        <p14:creationId xmlns:p14="http://schemas.microsoft.com/office/powerpoint/2010/main" val="185037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10/3/2026</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27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5A8F1-2C23-C9A0-AFE9-8878B43B3A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BF346853-2B03-DA25-74C6-2F4087F35F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65FC16E3-45A3-CE8F-356F-2FA9CDA61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EFACF7-34C8-B56A-09FB-404B072E34A7}"/>
              </a:ext>
            </a:extLst>
          </p:cNvPr>
          <p:cNvSpPr>
            <a:spLocks noGrp="1"/>
          </p:cNvSpPr>
          <p:nvPr>
            <p:ph type="dt" sz="half" idx="10"/>
          </p:nvPr>
        </p:nvSpPr>
        <p:spPr/>
        <p:txBody>
          <a:bodyPr/>
          <a:lstStyle/>
          <a:p>
            <a:fld id="{353757CD-C141-BD4B-8201-22759146F7B3}" type="datetimeFigureOut">
              <a:t>10/3/2026</a:t>
            </a:fld>
            <a:endParaRPr lang="en-VN"/>
          </a:p>
        </p:txBody>
      </p:sp>
      <p:sp>
        <p:nvSpPr>
          <p:cNvPr id="6" name="Footer Placeholder 5">
            <a:extLst>
              <a:ext uri="{FF2B5EF4-FFF2-40B4-BE49-F238E27FC236}">
                <a16:creationId xmlns:a16="http://schemas.microsoft.com/office/drawing/2014/main" id="{D94AEC1B-3307-DA9D-BEF6-8751E7AE94DD}"/>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E33B5AFA-BC46-74B0-D998-09F9C254AD08}"/>
              </a:ext>
            </a:extLst>
          </p:cNvPr>
          <p:cNvSpPr>
            <a:spLocks noGrp="1"/>
          </p:cNvSpPr>
          <p:nvPr>
            <p:ph type="sldNum" sz="quarter" idx="12"/>
          </p:nvPr>
        </p:nvSpPr>
        <p:spPr/>
        <p:txBody>
          <a:bodyPr/>
          <a:lstStyle/>
          <a:p>
            <a:fld id="{A0650320-3C04-F74C-B7E5-9B5A3302E2A6}" type="slidenum">
              <a:t>‹#›</a:t>
            </a:fld>
            <a:endParaRPr lang="en-VN"/>
          </a:p>
        </p:txBody>
      </p:sp>
    </p:spTree>
    <p:extLst>
      <p:ext uri="{BB962C8B-B14F-4D97-AF65-F5344CB8AC3E}">
        <p14:creationId xmlns:p14="http://schemas.microsoft.com/office/powerpoint/2010/main" val="4124382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9B90-0546-DC91-71DC-3272EF741B71}"/>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8611E777-01E4-D8AC-D770-8421DA051F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DECB97B-0276-16F9-94FF-3EBD4AB9D455}"/>
              </a:ext>
            </a:extLst>
          </p:cNvPr>
          <p:cNvSpPr>
            <a:spLocks noGrp="1"/>
          </p:cNvSpPr>
          <p:nvPr>
            <p:ph type="dt" sz="half" idx="10"/>
          </p:nvPr>
        </p:nvSpPr>
        <p:spPr/>
        <p:txBody>
          <a:bodyPr/>
          <a:lstStyle/>
          <a:p>
            <a:fld id="{353757CD-C141-BD4B-8201-22759146F7B3}" type="datetimeFigureOut">
              <a:t>10/3/2026</a:t>
            </a:fld>
            <a:endParaRPr lang="en-VN"/>
          </a:p>
        </p:txBody>
      </p:sp>
      <p:sp>
        <p:nvSpPr>
          <p:cNvPr id="5" name="Footer Placeholder 4">
            <a:extLst>
              <a:ext uri="{FF2B5EF4-FFF2-40B4-BE49-F238E27FC236}">
                <a16:creationId xmlns:a16="http://schemas.microsoft.com/office/drawing/2014/main" id="{F1D01956-6845-09B3-10FA-B51E0EAEF072}"/>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A729B6C8-882B-1451-0DF2-582CBC280B33}"/>
              </a:ext>
            </a:extLst>
          </p:cNvPr>
          <p:cNvSpPr>
            <a:spLocks noGrp="1"/>
          </p:cNvSpPr>
          <p:nvPr>
            <p:ph type="sldNum" sz="quarter" idx="12"/>
          </p:nvPr>
        </p:nvSpPr>
        <p:spPr/>
        <p:txBody>
          <a:bodyPr/>
          <a:lstStyle/>
          <a:p>
            <a:fld id="{A0650320-3C04-F74C-B7E5-9B5A3302E2A6}" type="slidenum">
              <a:t>‹#›</a:t>
            </a:fld>
            <a:endParaRPr lang="en-VN"/>
          </a:p>
        </p:txBody>
      </p:sp>
    </p:spTree>
    <p:extLst>
      <p:ext uri="{BB962C8B-B14F-4D97-AF65-F5344CB8AC3E}">
        <p14:creationId xmlns:p14="http://schemas.microsoft.com/office/powerpoint/2010/main" val="207199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B89E0F-4C26-E060-DB4C-37B0D2C956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93F1A36A-9D30-60DF-D832-D23436E778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B958589C-8EB8-AF65-A8EA-539EB723BF5F}"/>
              </a:ext>
            </a:extLst>
          </p:cNvPr>
          <p:cNvSpPr>
            <a:spLocks noGrp="1"/>
          </p:cNvSpPr>
          <p:nvPr>
            <p:ph type="dt" sz="half" idx="10"/>
          </p:nvPr>
        </p:nvSpPr>
        <p:spPr/>
        <p:txBody>
          <a:bodyPr/>
          <a:lstStyle/>
          <a:p>
            <a:fld id="{353757CD-C141-BD4B-8201-22759146F7B3}" type="datetimeFigureOut">
              <a:t>10/3/2026</a:t>
            </a:fld>
            <a:endParaRPr lang="en-VN"/>
          </a:p>
        </p:txBody>
      </p:sp>
      <p:sp>
        <p:nvSpPr>
          <p:cNvPr id="5" name="Footer Placeholder 4">
            <a:extLst>
              <a:ext uri="{FF2B5EF4-FFF2-40B4-BE49-F238E27FC236}">
                <a16:creationId xmlns:a16="http://schemas.microsoft.com/office/drawing/2014/main" id="{F4A182CA-3F3B-230F-304F-6DEB5E11EA1A}"/>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F752FE86-E3CB-E5AC-BE98-7DCDDEDA87BD}"/>
              </a:ext>
            </a:extLst>
          </p:cNvPr>
          <p:cNvSpPr>
            <a:spLocks noGrp="1"/>
          </p:cNvSpPr>
          <p:nvPr>
            <p:ph type="sldNum" sz="quarter" idx="12"/>
          </p:nvPr>
        </p:nvSpPr>
        <p:spPr/>
        <p:txBody>
          <a:bodyPr/>
          <a:lstStyle/>
          <a:p>
            <a:fld id="{A0650320-3C04-F74C-B7E5-9B5A3302E2A6}" type="slidenum">
              <a:t>‹#›</a:t>
            </a:fld>
            <a:endParaRPr lang="en-VN"/>
          </a:p>
        </p:txBody>
      </p:sp>
    </p:spTree>
    <p:extLst>
      <p:ext uri="{BB962C8B-B14F-4D97-AF65-F5344CB8AC3E}">
        <p14:creationId xmlns:p14="http://schemas.microsoft.com/office/powerpoint/2010/main" val="2756930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970A-0E67-C472-BB53-F2A088EE584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F1820E5-9D49-4BF1-D822-911C97BD805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9915548-7860-7FA0-B215-2D59216BD16A}"/>
              </a:ext>
            </a:extLst>
          </p:cNvPr>
          <p:cNvSpPr>
            <a:spLocks noGrp="1"/>
          </p:cNvSpPr>
          <p:nvPr>
            <p:ph type="dt" sz="half" idx="10"/>
          </p:nvPr>
        </p:nvSpPr>
        <p:spPr>
          <a:xfrm>
            <a:off x="838200" y="6356350"/>
            <a:ext cx="2743200" cy="365125"/>
          </a:xfrm>
          <a:prstGeom prst="rect">
            <a:avLst/>
          </a:prstGeom>
        </p:spPr>
        <p:txBody>
          <a:bodyPr/>
          <a:lstStyle/>
          <a:p>
            <a:fld id="{2484BC0B-226D-4EE6-BE47-2F2A6B4ED605}" type="datetimeFigureOut">
              <a:rPr lang="vi-VN" smtClean="0"/>
              <a:t>10/03/2026</a:t>
            </a:fld>
            <a:endParaRPr lang="vi-VN"/>
          </a:p>
        </p:txBody>
      </p:sp>
      <p:sp>
        <p:nvSpPr>
          <p:cNvPr id="5" name="Footer Placeholder 4">
            <a:extLst>
              <a:ext uri="{FF2B5EF4-FFF2-40B4-BE49-F238E27FC236}">
                <a16:creationId xmlns:a16="http://schemas.microsoft.com/office/drawing/2014/main" id="{B92690FC-D621-5CE4-3398-62F41620847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ECCD82E5-0EA9-A0E1-95A5-5B8D2ACF5B68}"/>
              </a:ext>
            </a:extLst>
          </p:cNvPr>
          <p:cNvSpPr>
            <a:spLocks noGrp="1"/>
          </p:cNvSpPr>
          <p:nvPr>
            <p:ph type="sldNum" sz="quarter" idx="12"/>
          </p:nvPr>
        </p:nvSpPr>
        <p:spPr>
          <a:xfrm>
            <a:off x="8610600" y="6356350"/>
            <a:ext cx="2743200" cy="365125"/>
          </a:xfrm>
          <a:prstGeom prst="rect">
            <a:avLst/>
          </a:prstGeom>
        </p:spPr>
        <p:txBody>
          <a:bodyPr/>
          <a:lstStyle/>
          <a:p>
            <a:fld id="{92C58245-CE78-44DA-8945-4F67B517D092}" type="slidenum">
              <a:rPr lang="vi-VN" smtClean="0"/>
              <a:t>‹#›</a:t>
            </a:fld>
            <a:endParaRPr lang="vi-VN"/>
          </a:p>
        </p:txBody>
      </p:sp>
    </p:spTree>
    <p:extLst>
      <p:ext uri="{BB962C8B-B14F-4D97-AF65-F5344CB8AC3E}">
        <p14:creationId xmlns:p14="http://schemas.microsoft.com/office/powerpoint/2010/main" val="2203950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5BCDD-3097-C83C-2D51-26B07D078A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10B1B59-1B65-63D5-6EED-56F3DA20FE8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4E08EEE-0722-9999-891F-5B54549E7480}"/>
              </a:ext>
            </a:extLst>
          </p:cNvPr>
          <p:cNvSpPr>
            <a:spLocks noGrp="1"/>
          </p:cNvSpPr>
          <p:nvPr>
            <p:ph type="dt" sz="half" idx="10"/>
          </p:nvPr>
        </p:nvSpPr>
        <p:spPr>
          <a:xfrm>
            <a:off x="838200" y="6356350"/>
            <a:ext cx="2743200" cy="365125"/>
          </a:xfrm>
          <a:prstGeom prst="rect">
            <a:avLst/>
          </a:prstGeom>
        </p:spPr>
        <p:txBody>
          <a:bodyPr/>
          <a:lstStyle/>
          <a:p>
            <a:fld id="{2484BC0B-226D-4EE6-BE47-2F2A6B4ED605}" type="datetimeFigureOut">
              <a:rPr lang="vi-VN" smtClean="0"/>
              <a:t>10/03/2026</a:t>
            </a:fld>
            <a:endParaRPr lang="vi-VN"/>
          </a:p>
        </p:txBody>
      </p:sp>
      <p:sp>
        <p:nvSpPr>
          <p:cNvPr id="5" name="Footer Placeholder 4">
            <a:extLst>
              <a:ext uri="{FF2B5EF4-FFF2-40B4-BE49-F238E27FC236}">
                <a16:creationId xmlns:a16="http://schemas.microsoft.com/office/drawing/2014/main" id="{16EB8208-BF50-61CD-A9B4-060811D9778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7B78F63-74A7-3A88-9A74-A5615AEB4616}"/>
              </a:ext>
            </a:extLst>
          </p:cNvPr>
          <p:cNvSpPr>
            <a:spLocks noGrp="1"/>
          </p:cNvSpPr>
          <p:nvPr>
            <p:ph type="sldNum" sz="quarter" idx="12"/>
          </p:nvPr>
        </p:nvSpPr>
        <p:spPr>
          <a:xfrm>
            <a:off x="8610600" y="6356350"/>
            <a:ext cx="2743200" cy="365125"/>
          </a:xfrm>
          <a:prstGeom prst="rect">
            <a:avLst/>
          </a:prstGeom>
        </p:spPr>
        <p:txBody>
          <a:bodyPr/>
          <a:lstStyle/>
          <a:p>
            <a:fld id="{92C58245-CE78-44DA-8945-4F67B517D092}" type="slidenum">
              <a:rPr lang="vi-VN" smtClean="0"/>
              <a:t>‹#›</a:t>
            </a:fld>
            <a:endParaRPr lang="vi-VN"/>
          </a:p>
        </p:txBody>
      </p:sp>
    </p:spTree>
    <p:extLst>
      <p:ext uri="{BB962C8B-B14F-4D97-AF65-F5344CB8AC3E}">
        <p14:creationId xmlns:p14="http://schemas.microsoft.com/office/powerpoint/2010/main" val="3108217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B0CD-C0B8-993B-DC45-67E48F185E8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85C16B29-A066-8F26-3EC8-6186F965DAA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44081F-C6A0-EE11-B8F3-88B6CE046539}"/>
              </a:ext>
            </a:extLst>
          </p:cNvPr>
          <p:cNvSpPr>
            <a:spLocks noGrp="1"/>
          </p:cNvSpPr>
          <p:nvPr>
            <p:ph type="dt" sz="half" idx="10"/>
          </p:nvPr>
        </p:nvSpPr>
        <p:spPr>
          <a:xfrm>
            <a:off x="838200" y="6356350"/>
            <a:ext cx="2743200" cy="365125"/>
          </a:xfrm>
          <a:prstGeom prst="rect">
            <a:avLst/>
          </a:prstGeom>
        </p:spPr>
        <p:txBody>
          <a:bodyPr/>
          <a:lstStyle/>
          <a:p>
            <a:fld id="{2484BC0B-226D-4EE6-BE47-2F2A6B4ED605}" type="datetimeFigureOut">
              <a:rPr lang="vi-VN" smtClean="0"/>
              <a:t>10/03/2026</a:t>
            </a:fld>
            <a:endParaRPr lang="vi-VN"/>
          </a:p>
        </p:txBody>
      </p:sp>
      <p:sp>
        <p:nvSpPr>
          <p:cNvPr id="5" name="Footer Placeholder 4">
            <a:extLst>
              <a:ext uri="{FF2B5EF4-FFF2-40B4-BE49-F238E27FC236}">
                <a16:creationId xmlns:a16="http://schemas.microsoft.com/office/drawing/2014/main" id="{6203D160-041C-8898-7807-F33E25FA383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ED715A5-D86F-BB54-8CE7-46D88724518E}"/>
              </a:ext>
            </a:extLst>
          </p:cNvPr>
          <p:cNvSpPr>
            <a:spLocks noGrp="1"/>
          </p:cNvSpPr>
          <p:nvPr>
            <p:ph type="sldNum" sz="quarter" idx="12"/>
          </p:nvPr>
        </p:nvSpPr>
        <p:spPr>
          <a:xfrm>
            <a:off x="8610600" y="6356350"/>
            <a:ext cx="2743200" cy="365125"/>
          </a:xfrm>
          <a:prstGeom prst="rect">
            <a:avLst/>
          </a:prstGeom>
        </p:spPr>
        <p:txBody>
          <a:bodyPr/>
          <a:lstStyle/>
          <a:p>
            <a:fld id="{92C58245-CE78-44DA-8945-4F67B517D092}" type="slidenum">
              <a:rPr lang="vi-VN" smtClean="0"/>
              <a:t>‹#›</a:t>
            </a:fld>
            <a:endParaRPr lang="vi-VN"/>
          </a:p>
        </p:txBody>
      </p:sp>
    </p:spTree>
    <p:extLst>
      <p:ext uri="{BB962C8B-B14F-4D97-AF65-F5344CB8AC3E}">
        <p14:creationId xmlns:p14="http://schemas.microsoft.com/office/powerpoint/2010/main" val="1725852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CA8D-2E84-6C76-B413-A0B3E750F0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39A1B36-B59A-BE7D-311B-B0791B54380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ECBF684-0E5B-6DEC-B428-A21D74C24C3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FD61AB5-0C45-4535-DC8E-5713C35352AB}"/>
              </a:ext>
            </a:extLst>
          </p:cNvPr>
          <p:cNvSpPr>
            <a:spLocks noGrp="1"/>
          </p:cNvSpPr>
          <p:nvPr>
            <p:ph type="dt" sz="half" idx="10"/>
          </p:nvPr>
        </p:nvSpPr>
        <p:spPr>
          <a:xfrm>
            <a:off x="838200" y="6356350"/>
            <a:ext cx="2743200" cy="365125"/>
          </a:xfrm>
          <a:prstGeom prst="rect">
            <a:avLst/>
          </a:prstGeom>
        </p:spPr>
        <p:txBody>
          <a:bodyPr/>
          <a:lstStyle/>
          <a:p>
            <a:fld id="{2484BC0B-226D-4EE6-BE47-2F2A6B4ED605}" type="datetimeFigureOut">
              <a:rPr lang="vi-VN" smtClean="0"/>
              <a:t>10/03/2026</a:t>
            </a:fld>
            <a:endParaRPr lang="vi-VN"/>
          </a:p>
        </p:txBody>
      </p:sp>
      <p:sp>
        <p:nvSpPr>
          <p:cNvPr id="6" name="Footer Placeholder 5">
            <a:extLst>
              <a:ext uri="{FF2B5EF4-FFF2-40B4-BE49-F238E27FC236}">
                <a16:creationId xmlns:a16="http://schemas.microsoft.com/office/drawing/2014/main" id="{6C98C3B5-6C8F-0B33-FCC8-EC0A2BD8BAB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BB18ADA-3512-A659-7D5D-7F1386E23AA7}"/>
              </a:ext>
            </a:extLst>
          </p:cNvPr>
          <p:cNvSpPr>
            <a:spLocks noGrp="1"/>
          </p:cNvSpPr>
          <p:nvPr>
            <p:ph type="sldNum" sz="quarter" idx="12"/>
          </p:nvPr>
        </p:nvSpPr>
        <p:spPr>
          <a:xfrm>
            <a:off x="8610600" y="6356350"/>
            <a:ext cx="2743200" cy="365125"/>
          </a:xfrm>
          <a:prstGeom prst="rect">
            <a:avLst/>
          </a:prstGeom>
        </p:spPr>
        <p:txBody>
          <a:bodyPr/>
          <a:lstStyle/>
          <a:p>
            <a:fld id="{92C58245-CE78-44DA-8945-4F67B517D092}" type="slidenum">
              <a:rPr lang="vi-VN" smtClean="0"/>
              <a:t>‹#›</a:t>
            </a:fld>
            <a:endParaRPr lang="vi-VN"/>
          </a:p>
        </p:txBody>
      </p:sp>
    </p:spTree>
    <p:extLst>
      <p:ext uri="{BB962C8B-B14F-4D97-AF65-F5344CB8AC3E}">
        <p14:creationId xmlns:p14="http://schemas.microsoft.com/office/powerpoint/2010/main" val="1218224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4E43-4893-0455-C013-BBF7B543AC7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FBBF594-D127-CB3D-77A3-409B3E71E7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1561B1-B610-F95F-BB9F-A4D38513E17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B991FE2-9F33-DE86-F25A-4E8D2DA4C7E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AF56FD-CF5B-F29F-4B1C-65993E5301F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E577CCD2-3B31-A6BF-B8BD-A6F92C2E1989}"/>
              </a:ext>
            </a:extLst>
          </p:cNvPr>
          <p:cNvSpPr>
            <a:spLocks noGrp="1"/>
          </p:cNvSpPr>
          <p:nvPr>
            <p:ph type="dt" sz="half" idx="10"/>
          </p:nvPr>
        </p:nvSpPr>
        <p:spPr>
          <a:xfrm>
            <a:off x="838200" y="6356350"/>
            <a:ext cx="2743200" cy="365125"/>
          </a:xfrm>
          <a:prstGeom prst="rect">
            <a:avLst/>
          </a:prstGeom>
        </p:spPr>
        <p:txBody>
          <a:bodyPr/>
          <a:lstStyle/>
          <a:p>
            <a:fld id="{2484BC0B-226D-4EE6-BE47-2F2A6B4ED605}" type="datetimeFigureOut">
              <a:rPr lang="vi-VN" smtClean="0"/>
              <a:t>10/03/2026</a:t>
            </a:fld>
            <a:endParaRPr lang="vi-VN"/>
          </a:p>
        </p:txBody>
      </p:sp>
      <p:sp>
        <p:nvSpPr>
          <p:cNvPr id="8" name="Footer Placeholder 7">
            <a:extLst>
              <a:ext uri="{FF2B5EF4-FFF2-40B4-BE49-F238E27FC236}">
                <a16:creationId xmlns:a16="http://schemas.microsoft.com/office/drawing/2014/main" id="{5641397B-9FAF-B863-9878-21FC10101E2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772DCA91-E215-8C3F-DE44-CDBDF210B334}"/>
              </a:ext>
            </a:extLst>
          </p:cNvPr>
          <p:cNvSpPr>
            <a:spLocks noGrp="1"/>
          </p:cNvSpPr>
          <p:nvPr>
            <p:ph type="sldNum" sz="quarter" idx="12"/>
          </p:nvPr>
        </p:nvSpPr>
        <p:spPr>
          <a:xfrm>
            <a:off x="8610600" y="6356350"/>
            <a:ext cx="2743200" cy="365125"/>
          </a:xfrm>
          <a:prstGeom prst="rect">
            <a:avLst/>
          </a:prstGeom>
        </p:spPr>
        <p:txBody>
          <a:bodyPr/>
          <a:lstStyle/>
          <a:p>
            <a:fld id="{92C58245-CE78-44DA-8945-4F67B517D092}" type="slidenum">
              <a:rPr lang="vi-VN" smtClean="0"/>
              <a:t>‹#›</a:t>
            </a:fld>
            <a:endParaRPr lang="vi-VN"/>
          </a:p>
        </p:txBody>
      </p:sp>
    </p:spTree>
    <p:extLst>
      <p:ext uri="{BB962C8B-B14F-4D97-AF65-F5344CB8AC3E}">
        <p14:creationId xmlns:p14="http://schemas.microsoft.com/office/powerpoint/2010/main" val="1440627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AD297-4249-74E3-74ED-FCE475A668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4413374-7E4C-51C1-DB19-4346588493D0}"/>
              </a:ext>
            </a:extLst>
          </p:cNvPr>
          <p:cNvSpPr>
            <a:spLocks noGrp="1"/>
          </p:cNvSpPr>
          <p:nvPr>
            <p:ph type="dt" sz="half" idx="10"/>
          </p:nvPr>
        </p:nvSpPr>
        <p:spPr>
          <a:xfrm>
            <a:off x="838200" y="6356350"/>
            <a:ext cx="2743200" cy="365125"/>
          </a:xfrm>
          <a:prstGeom prst="rect">
            <a:avLst/>
          </a:prstGeom>
        </p:spPr>
        <p:txBody>
          <a:bodyPr/>
          <a:lstStyle/>
          <a:p>
            <a:fld id="{2484BC0B-226D-4EE6-BE47-2F2A6B4ED605}" type="datetimeFigureOut">
              <a:rPr lang="vi-VN" smtClean="0"/>
              <a:t>10/03/2026</a:t>
            </a:fld>
            <a:endParaRPr lang="vi-VN"/>
          </a:p>
        </p:txBody>
      </p:sp>
      <p:sp>
        <p:nvSpPr>
          <p:cNvPr id="4" name="Footer Placeholder 3">
            <a:extLst>
              <a:ext uri="{FF2B5EF4-FFF2-40B4-BE49-F238E27FC236}">
                <a16:creationId xmlns:a16="http://schemas.microsoft.com/office/drawing/2014/main" id="{2174DC62-4729-B8D4-642D-D13205A946F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F8F5B5A3-6506-D6E5-AC49-E8C8045C2437}"/>
              </a:ext>
            </a:extLst>
          </p:cNvPr>
          <p:cNvSpPr>
            <a:spLocks noGrp="1"/>
          </p:cNvSpPr>
          <p:nvPr>
            <p:ph type="sldNum" sz="quarter" idx="12"/>
          </p:nvPr>
        </p:nvSpPr>
        <p:spPr>
          <a:xfrm>
            <a:off x="8610600" y="6356350"/>
            <a:ext cx="2743200" cy="365125"/>
          </a:xfrm>
          <a:prstGeom prst="rect">
            <a:avLst/>
          </a:prstGeom>
        </p:spPr>
        <p:txBody>
          <a:bodyPr/>
          <a:lstStyle/>
          <a:p>
            <a:fld id="{92C58245-CE78-44DA-8945-4F67B517D092}" type="slidenum">
              <a:rPr lang="vi-VN" smtClean="0"/>
              <a:t>‹#›</a:t>
            </a:fld>
            <a:endParaRPr lang="vi-VN"/>
          </a:p>
        </p:txBody>
      </p:sp>
    </p:spTree>
    <p:extLst>
      <p:ext uri="{BB962C8B-B14F-4D97-AF65-F5344CB8AC3E}">
        <p14:creationId xmlns:p14="http://schemas.microsoft.com/office/powerpoint/2010/main" val="1051614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4BDE56-685D-FCFE-912A-6EB586348691}"/>
              </a:ext>
            </a:extLst>
          </p:cNvPr>
          <p:cNvSpPr>
            <a:spLocks noGrp="1"/>
          </p:cNvSpPr>
          <p:nvPr>
            <p:ph type="dt" sz="half" idx="10"/>
          </p:nvPr>
        </p:nvSpPr>
        <p:spPr>
          <a:xfrm>
            <a:off x="838200" y="6356350"/>
            <a:ext cx="2743200" cy="365125"/>
          </a:xfrm>
          <a:prstGeom prst="rect">
            <a:avLst/>
          </a:prstGeom>
        </p:spPr>
        <p:txBody>
          <a:bodyPr/>
          <a:lstStyle/>
          <a:p>
            <a:fld id="{2484BC0B-226D-4EE6-BE47-2F2A6B4ED605}" type="datetimeFigureOut">
              <a:rPr lang="vi-VN" smtClean="0"/>
              <a:t>10/03/2026</a:t>
            </a:fld>
            <a:endParaRPr lang="vi-VN"/>
          </a:p>
        </p:txBody>
      </p:sp>
      <p:sp>
        <p:nvSpPr>
          <p:cNvPr id="3" name="Footer Placeholder 2">
            <a:extLst>
              <a:ext uri="{FF2B5EF4-FFF2-40B4-BE49-F238E27FC236}">
                <a16:creationId xmlns:a16="http://schemas.microsoft.com/office/drawing/2014/main" id="{57EE5739-E2B0-26BE-5094-1A87B58E067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783A9E0C-F64C-1467-B1D4-58DEEBB9112B}"/>
              </a:ext>
            </a:extLst>
          </p:cNvPr>
          <p:cNvSpPr>
            <a:spLocks noGrp="1"/>
          </p:cNvSpPr>
          <p:nvPr>
            <p:ph type="sldNum" sz="quarter" idx="12"/>
          </p:nvPr>
        </p:nvSpPr>
        <p:spPr>
          <a:xfrm>
            <a:off x="8610600" y="6356350"/>
            <a:ext cx="2743200" cy="365125"/>
          </a:xfrm>
          <a:prstGeom prst="rect">
            <a:avLst/>
          </a:prstGeom>
        </p:spPr>
        <p:txBody>
          <a:bodyPr/>
          <a:lstStyle/>
          <a:p>
            <a:fld id="{92C58245-CE78-44DA-8945-4F67B517D092}" type="slidenum">
              <a:rPr lang="vi-VN" smtClean="0"/>
              <a:t>‹#›</a:t>
            </a:fld>
            <a:endParaRPr lang="vi-VN"/>
          </a:p>
        </p:txBody>
      </p:sp>
    </p:spTree>
    <p:extLst>
      <p:ext uri="{BB962C8B-B14F-4D97-AF65-F5344CB8AC3E}">
        <p14:creationId xmlns:p14="http://schemas.microsoft.com/office/powerpoint/2010/main" val="2511151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10/3/2026</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153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AF16A-D0E7-7D8E-C936-D09FB914A9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1B3C1F8-6B98-65C9-DEE6-88B769CB898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3BDA166-EA50-32C2-0601-54C83C52335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C6E693-7839-057F-E1FB-D3813CE9AE79}"/>
              </a:ext>
            </a:extLst>
          </p:cNvPr>
          <p:cNvSpPr>
            <a:spLocks noGrp="1"/>
          </p:cNvSpPr>
          <p:nvPr>
            <p:ph type="dt" sz="half" idx="10"/>
          </p:nvPr>
        </p:nvSpPr>
        <p:spPr>
          <a:xfrm>
            <a:off x="838200" y="6356350"/>
            <a:ext cx="2743200" cy="365125"/>
          </a:xfrm>
          <a:prstGeom prst="rect">
            <a:avLst/>
          </a:prstGeom>
        </p:spPr>
        <p:txBody>
          <a:bodyPr/>
          <a:lstStyle/>
          <a:p>
            <a:fld id="{2484BC0B-226D-4EE6-BE47-2F2A6B4ED605}" type="datetimeFigureOut">
              <a:rPr lang="vi-VN" smtClean="0"/>
              <a:t>10/03/2026</a:t>
            </a:fld>
            <a:endParaRPr lang="vi-VN"/>
          </a:p>
        </p:txBody>
      </p:sp>
      <p:sp>
        <p:nvSpPr>
          <p:cNvPr id="6" name="Footer Placeholder 5">
            <a:extLst>
              <a:ext uri="{FF2B5EF4-FFF2-40B4-BE49-F238E27FC236}">
                <a16:creationId xmlns:a16="http://schemas.microsoft.com/office/drawing/2014/main" id="{F8488190-A05C-DF58-A756-FA7628354A5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65FCBDCA-A7D6-F587-D1C5-E9B310BB8E9C}"/>
              </a:ext>
            </a:extLst>
          </p:cNvPr>
          <p:cNvSpPr>
            <a:spLocks noGrp="1"/>
          </p:cNvSpPr>
          <p:nvPr>
            <p:ph type="sldNum" sz="quarter" idx="12"/>
          </p:nvPr>
        </p:nvSpPr>
        <p:spPr>
          <a:xfrm>
            <a:off x="8610600" y="6356350"/>
            <a:ext cx="2743200" cy="365125"/>
          </a:xfrm>
          <a:prstGeom prst="rect">
            <a:avLst/>
          </a:prstGeom>
        </p:spPr>
        <p:txBody>
          <a:bodyPr/>
          <a:lstStyle/>
          <a:p>
            <a:fld id="{92C58245-CE78-44DA-8945-4F67B517D092}" type="slidenum">
              <a:rPr lang="vi-VN" smtClean="0"/>
              <a:t>‹#›</a:t>
            </a:fld>
            <a:endParaRPr lang="vi-VN"/>
          </a:p>
        </p:txBody>
      </p:sp>
    </p:spTree>
    <p:extLst>
      <p:ext uri="{BB962C8B-B14F-4D97-AF65-F5344CB8AC3E}">
        <p14:creationId xmlns:p14="http://schemas.microsoft.com/office/powerpoint/2010/main" val="929840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179C-8268-F80C-7B4D-F6DC0A98BB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632326F-815E-6515-0305-76D4A2C114D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5BF23EB3-609C-D38B-30D7-BE139D9799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68892B-AE31-D856-40F3-04EC41D3B426}"/>
              </a:ext>
            </a:extLst>
          </p:cNvPr>
          <p:cNvSpPr>
            <a:spLocks noGrp="1"/>
          </p:cNvSpPr>
          <p:nvPr>
            <p:ph type="dt" sz="half" idx="10"/>
          </p:nvPr>
        </p:nvSpPr>
        <p:spPr>
          <a:xfrm>
            <a:off x="838200" y="6356350"/>
            <a:ext cx="2743200" cy="365125"/>
          </a:xfrm>
          <a:prstGeom prst="rect">
            <a:avLst/>
          </a:prstGeom>
        </p:spPr>
        <p:txBody>
          <a:bodyPr/>
          <a:lstStyle/>
          <a:p>
            <a:fld id="{2484BC0B-226D-4EE6-BE47-2F2A6B4ED605}" type="datetimeFigureOut">
              <a:rPr lang="vi-VN" smtClean="0"/>
              <a:t>10/03/2026</a:t>
            </a:fld>
            <a:endParaRPr lang="vi-VN"/>
          </a:p>
        </p:txBody>
      </p:sp>
      <p:sp>
        <p:nvSpPr>
          <p:cNvPr id="6" name="Footer Placeholder 5">
            <a:extLst>
              <a:ext uri="{FF2B5EF4-FFF2-40B4-BE49-F238E27FC236}">
                <a16:creationId xmlns:a16="http://schemas.microsoft.com/office/drawing/2014/main" id="{1A73D4DF-3EF9-3F66-67C8-44273490622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347641A-6015-E637-5E99-F85406A3476F}"/>
              </a:ext>
            </a:extLst>
          </p:cNvPr>
          <p:cNvSpPr>
            <a:spLocks noGrp="1"/>
          </p:cNvSpPr>
          <p:nvPr>
            <p:ph type="sldNum" sz="quarter" idx="12"/>
          </p:nvPr>
        </p:nvSpPr>
        <p:spPr>
          <a:xfrm>
            <a:off x="8610600" y="6356350"/>
            <a:ext cx="2743200" cy="365125"/>
          </a:xfrm>
          <a:prstGeom prst="rect">
            <a:avLst/>
          </a:prstGeom>
        </p:spPr>
        <p:txBody>
          <a:bodyPr/>
          <a:lstStyle/>
          <a:p>
            <a:fld id="{92C58245-CE78-44DA-8945-4F67B517D092}" type="slidenum">
              <a:rPr lang="vi-VN" smtClean="0"/>
              <a:t>‹#›</a:t>
            </a:fld>
            <a:endParaRPr lang="vi-VN"/>
          </a:p>
        </p:txBody>
      </p:sp>
    </p:spTree>
    <p:extLst>
      <p:ext uri="{BB962C8B-B14F-4D97-AF65-F5344CB8AC3E}">
        <p14:creationId xmlns:p14="http://schemas.microsoft.com/office/powerpoint/2010/main" val="3200741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2E8B-7E07-4A4E-C16A-CFBF7B907D5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122DAE0-559D-2A16-6C53-00C6439234E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D2EDC85-A2C6-812C-3326-C28D309AA12C}"/>
              </a:ext>
            </a:extLst>
          </p:cNvPr>
          <p:cNvSpPr>
            <a:spLocks noGrp="1"/>
          </p:cNvSpPr>
          <p:nvPr>
            <p:ph type="dt" sz="half" idx="10"/>
          </p:nvPr>
        </p:nvSpPr>
        <p:spPr>
          <a:xfrm>
            <a:off x="838200" y="6356350"/>
            <a:ext cx="2743200" cy="365125"/>
          </a:xfrm>
          <a:prstGeom prst="rect">
            <a:avLst/>
          </a:prstGeom>
        </p:spPr>
        <p:txBody>
          <a:bodyPr/>
          <a:lstStyle/>
          <a:p>
            <a:fld id="{2484BC0B-226D-4EE6-BE47-2F2A6B4ED605}" type="datetimeFigureOut">
              <a:rPr lang="vi-VN" smtClean="0"/>
              <a:t>10/03/2026</a:t>
            </a:fld>
            <a:endParaRPr lang="vi-VN"/>
          </a:p>
        </p:txBody>
      </p:sp>
      <p:sp>
        <p:nvSpPr>
          <p:cNvPr id="5" name="Footer Placeholder 4">
            <a:extLst>
              <a:ext uri="{FF2B5EF4-FFF2-40B4-BE49-F238E27FC236}">
                <a16:creationId xmlns:a16="http://schemas.microsoft.com/office/drawing/2014/main" id="{09617AD4-7215-13FD-B7DA-B661E6A4A9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0B27C08E-FD88-CC26-A9D3-6B66F4779249}"/>
              </a:ext>
            </a:extLst>
          </p:cNvPr>
          <p:cNvSpPr>
            <a:spLocks noGrp="1"/>
          </p:cNvSpPr>
          <p:nvPr>
            <p:ph type="sldNum" sz="quarter" idx="12"/>
          </p:nvPr>
        </p:nvSpPr>
        <p:spPr>
          <a:xfrm>
            <a:off x="8610600" y="6356350"/>
            <a:ext cx="2743200" cy="365125"/>
          </a:xfrm>
          <a:prstGeom prst="rect">
            <a:avLst/>
          </a:prstGeom>
        </p:spPr>
        <p:txBody>
          <a:bodyPr/>
          <a:lstStyle/>
          <a:p>
            <a:fld id="{92C58245-CE78-44DA-8945-4F67B517D092}" type="slidenum">
              <a:rPr lang="vi-VN" smtClean="0"/>
              <a:t>‹#›</a:t>
            </a:fld>
            <a:endParaRPr lang="vi-VN"/>
          </a:p>
        </p:txBody>
      </p:sp>
    </p:spTree>
    <p:extLst>
      <p:ext uri="{BB962C8B-B14F-4D97-AF65-F5344CB8AC3E}">
        <p14:creationId xmlns:p14="http://schemas.microsoft.com/office/powerpoint/2010/main" val="1629304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4CBCBE-FD52-96D5-0AB1-366C0674508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8AE164E-B25B-4365-47F2-6991E5F2E09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93B8E0B-A7A5-FABA-BDF9-7920F4B39D32}"/>
              </a:ext>
            </a:extLst>
          </p:cNvPr>
          <p:cNvSpPr>
            <a:spLocks noGrp="1"/>
          </p:cNvSpPr>
          <p:nvPr>
            <p:ph type="dt" sz="half" idx="10"/>
          </p:nvPr>
        </p:nvSpPr>
        <p:spPr>
          <a:xfrm>
            <a:off x="838200" y="6356350"/>
            <a:ext cx="2743200" cy="365125"/>
          </a:xfrm>
          <a:prstGeom prst="rect">
            <a:avLst/>
          </a:prstGeom>
        </p:spPr>
        <p:txBody>
          <a:bodyPr/>
          <a:lstStyle/>
          <a:p>
            <a:fld id="{2484BC0B-226D-4EE6-BE47-2F2A6B4ED605}" type="datetimeFigureOut">
              <a:rPr lang="vi-VN" smtClean="0"/>
              <a:t>10/03/2026</a:t>
            </a:fld>
            <a:endParaRPr lang="vi-VN"/>
          </a:p>
        </p:txBody>
      </p:sp>
      <p:sp>
        <p:nvSpPr>
          <p:cNvPr id="5" name="Footer Placeholder 4">
            <a:extLst>
              <a:ext uri="{FF2B5EF4-FFF2-40B4-BE49-F238E27FC236}">
                <a16:creationId xmlns:a16="http://schemas.microsoft.com/office/drawing/2014/main" id="{8565B884-22A2-6744-41DB-EF4595FD0FD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8EDE856E-29FA-DC7A-8A56-C238CC0C4D5B}"/>
              </a:ext>
            </a:extLst>
          </p:cNvPr>
          <p:cNvSpPr>
            <a:spLocks noGrp="1"/>
          </p:cNvSpPr>
          <p:nvPr>
            <p:ph type="sldNum" sz="quarter" idx="12"/>
          </p:nvPr>
        </p:nvSpPr>
        <p:spPr>
          <a:xfrm>
            <a:off x="8610600" y="6356350"/>
            <a:ext cx="2743200" cy="365125"/>
          </a:xfrm>
          <a:prstGeom prst="rect">
            <a:avLst/>
          </a:prstGeom>
        </p:spPr>
        <p:txBody>
          <a:bodyPr/>
          <a:lstStyle/>
          <a:p>
            <a:fld id="{92C58245-CE78-44DA-8945-4F67B517D092}" type="slidenum">
              <a:rPr lang="vi-VN" smtClean="0"/>
              <a:t>‹#›</a:t>
            </a:fld>
            <a:endParaRPr lang="vi-VN"/>
          </a:p>
        </p:txBody>
      </p:sp>
    </p:spTree>
    <p:extLst>
      <p:ext uri="{BB962C8B-B14F-4D97-AF65-F5344CB8AC3E}">
        <p14:creationId xmlns:p14="http://schemas.microsoft.com/office/powerpoint/2010/main" val="3155979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10/3/2026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9168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10/3/2026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7939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10/3/2026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0462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10/3/2026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6226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10/3/2026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99710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10/3/2026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667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10/3/2026</a:t>
            </a:fld>
            <a:endParaRPr lang="en-US">
              <a:solidFill>
                <a:prstClr val="black">
                  <a:tint val="75000"/>
                </a:prstClr>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8562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10/3/2026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9331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10/3/2026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8177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10/3/2026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415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10/3/2026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51730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10/3/2026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0772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10/3/2026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4463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10/3/2026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8543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10/3/2026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55429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10/3/2026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2995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10/3/2026</a:t>
            </a:fld>
            <a:endParaRPr lang="en-US">
              <a:solidFill>
                <a:prstClr val="black">
                  <a:tint val="75000"/>
                </a:prstClr>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96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10/3/2026</a:t>
            </a:fld>
            <a:endParaRPr lang="en-US">
              <a:solidFill>
                <a:prstClr val="black">
                  <a:tint val="75000"/>
                </a:prstClr>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56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10/3/2026</a:t>
            </a:fld>
            <a:endParaRPr lang="en-US">
              <a:solidFill>
                <a:prstClr val="black">
                  <a:tint val="75000"/>
                </a:prstClr>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786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10/3/2026</a:t>
            </a:fld>
            <a:endParaRPr lang="en-US">
              <a:solidFill>
                <a:prstClr val="black">
                  <a:tint val="75000"/>
                </a:prstClr>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58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10/3/2026</a:t>
            </a:fld>
            <a:endParaRPr lang="en-US">
              <a:solidFill>
                <a:prstClr val="black">
                  <a:tint val="75000"/>
                </a:prstClr>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982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6.xml"/><Relationship Id="rId7" Type="http://schemas.openxmlformats.org/officeDocument/2006/relationships/tags" Target="../tags/tag1.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41.xml"/><Relationship Id="rId7" Type="http://schemas.openxmlformats.org/officeDocument/2006/relationships/tags" Target="../tags/tag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5.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tags" Target="../tags/tag6.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slideLayout" Target="../slideLayouts/slideLayout46.xml"/><Relationship Id="rId7" Type="http://schemas.openxmlformats.org/officeDocument/2006/relationships/tags" Target="../tags/tag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6.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935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FD76FD-0D15-3765-5374-4B3BA851E8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82389C24-0A99-67BE-B463-56B92A6C20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03DD9D13-52F0-5430-6252-1B90934CFC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757CD-C141-BD4B-8201-22759146F7B3}" type="datetimeFigureOut">
              <a:t>10/3/2026</a:t>
            </a:fld>
            <a:endParaRPr lang="en-VN"/>
          </a:p>
        </p:txBody>
      </p:sp>
      <p:sp>
        <p:nvSpPr>
          <p:cNvPr id="5" name="Footer Placeholder 4">
            <a:extLst>
              <a:ext uri="{FF2B5EF4-FFF2-40B4-BE49-F238E27FC236}">
                <a16:creationId xmlns:a16="http://schemas.microsoft.com/office/drawing/2014/main" id="{3DAD19B0-4152-E01B-4CD1-1DB733741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D8CCA02A-C78A-D739-4417-29440C7F1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50320-3C04-F74C-B7E5-9B5A3302E2A6}" type="slidenum">
              <a:t>‹#›</a:t>
            </a:fld>
            <a:endParaRPr lang="en-VN"/>
          </a:p>
        </p:txBody>
      </p:sp>
    </p:spTree>
    <p:extLst>
      <p:ext uri="{BB962C8B-B14F-4D97-AF65-F5344CB8AC3E}">
        <p14:creationId xmlns:p14="http://schemas.microsoft.com/office/powerpoint/2010/main" val="26933722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9457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4963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32778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3167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9.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9.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7"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4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svg"/><Relationship Id="rId7"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44.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11.png"/><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44.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44.xml"/><Relationship Id="rId6" Type="http://schemas.openxmlformats.org/officeDocument/2006/relationships/image" Target="../media/image21.png"/><Relationship Id="rId5" Type="http://schemas.openxmlformats.org/officeDocument/2006/relationships/image" Target="../media/image17.sv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7.png"/><Relationship Id="rId12" Type="http://schemas.microsoft.com/office/2007/relationships/hdphoto" Target="../media/hdphoto7.wdp"/><Relationship Id="rId2" Type="http://schemas.openxmlformats.org/officeDocument/2006/relationships/image" Target="../media/image11.png"/><Relationship Id="rId1" Type="http://schemas.openxmlformats.org/officeDocument/2006/relationships/slideLayout" Target="../slideLayouts/slideLayout44.xml"/><Relationship Id="rId6" Type="http://schemas.microsoft.com/office/2007/relationships/hdphoto" Target="../media/hdphoto4.wdp"/><Relationship Id="rId11" Type="http://schemas.openxmlformats.org/officeDocument/2006/relationships/image" Target="../media/image29.png"/><Relationship Id="rId5" Type="http://schemas.openxmlformats.org/officeDocument/2006/relationships/image" Target="../media/image26.png"/><Relationship Id="rId10" Type="http://schemas.microsoft.com/office/2007/relationships/hdphoto" Target="../media/hdphoto6.wdp"/><Relationship Id="rId4" Type="http://schemas.microsoft.com/office/2007/relationships/hdphoto" Target="../media/hdphoto1.wdp"/><Relationship Id="rId9" Type="http://schemas.openxmlformats.org/officeDocument/2006/relationships/image" Target="../media/image28.png"/><Relationship Id="rId14" Type="http://schemas.microsoft.com/office/2007/relationships/hdphoto" Target="../media/hdphoto8.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5726E-22B2-97AC-D199-6B6CB776C351}"/>
            </a:ext>
          </a:extLst>
        </p:cNvPr>
        <p:cNvGrpSpPr/>
        <p:nvPr/>
      </p:nvGrpSpPr>
      <p:grpSpPr>
        <a:xfrm>
          <a:off x="0" y="0"/>
          <a:ext cx="0" cy="0"/>
          <a:chOff x="0" y="0"/>
          <a:chExt cx="0" cy="0"/>
        </a:xfrm>
      </p:grpSpPr>
      <p:sp>
        <p:nvSpPr>
          <p:cNvPr id="7" name="Text Box 2">
            <a:extLst>
              <a:ext uri="{FF2B5EF4-FFF2-40B4-BE49-F238E27FC236}">
                <a16:creationId xmlns:a16="http://schemas.microsoft.com/office/drawing/2014/main" id="{80D9BC0F-B969-8AAC-725C-4D4731D00B08}"/>
              </a:ext>
            </a:extLst>
          </p:cNvPr>
          <p:cNvSpPr txBox="1">
            <a:spLocks noChangeArrowheads="1"/>
          </p:cNvSpPr>
          <p:nvPr/>
        </p:nvSpPr>
        <p:spPr bwMode="auto">
          <a:xfrm>
            <a:off x="1117600" y="160352"/>
            <a:ext cx="995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5E49FD"/>
                </a:solidFill>
                <a:latin typeface="Times New Roman" panose="02020603050405020304" pitchFamily="18" charset="0"/>
                <a:cs typeface="Arial" panose="020B0604020202020204" pitchFamily="34" charset="0"/>
              </a:rPr>
              <a:t>TRƯỜNG TIỂU HỌC HÒA NGHĨA</a:t>
            </a:r>
            <a:endParaRPr lang="en-US" altLang="en-US" sz="3600" b="1" dirty="0">
              <a:solidFill>
                <a:srgbClr val="5E49FD"/>
              </a:solidFill>
              <a:latin typeface=".VnTimeH" panose="020B7200000000000000" pitchFamily="34" charset="0"/>
              <a:cs typeface="Arial" panose="020B0604020202020204" pitchFamily="34" charset="0"/>
            </a:endParaRPr>
          </a:p>
        </p:txBody>
      </p:sp>
      <p:sp>
        <p:nvSpPr>
          <p:cNvPr id="8" name="WordArt 3">
            <a:extLst>
              <a:ext uri="{FF2B5EF4-FFF2-40B4-BE49-F238E27FC236}">
                <a16:creationId xmlns:a16="http://schemas.microsoft.com/office/drawing/2014/main" id="{679D71E1-DAC2-027A-186F-87A3AFE1E25D}"/>
              </a:ext>
            </a:extLst>
          </p:cNvPr>
          <p:cNvSpPr>
            <a:spLocks noChangeArrowheads="1" noChangeShapeType="1" noTextEdit="1"/>
          </p:cNvSpPr>
          <p:nvPr/>
        </p:nvSpPr>
        <p:spPr bwMode="auto">
          <a:xfrm>
            <a:off x="631825" y="1027267"/>
            <a:ext cx="11104215" cy="2612499"/>
          </a:xfrm>
          <a:prstGeom prst="rect">
            <a:avLst/>
          </a:prstGeom>
        </p:spPr>
        <p:txBody>
          <a:bodyPr wrap="none" fromWordArt="1">
            <a:prstTxWarp prst="textInflateTop">
              <a:avLst>
                <a:gd name="adj" fmla="val 31917"/>
              </a:avLst>
            </a:prstTxWarp>
          </a:bodyPr>
          <a:lstStyle/>
          <a:p>
            <a:pPr algn="ctr"/>
            <a:r>
              <a:rPr lang="en-US" sz="1400" b="1" kern="10" dirty="0">
                <a:ln w="12700" cap="rnd">
                  <a:solidFill>
                    <a:srgbClr val="FFFFFF"/>
                  </a:solidFill>
                  <a:prstDash val="sysDot"/>
                  <a:round/>
                  <a:headEnd/>
                  <a:tailEnd/>
                </a:ln>
                <a:solidFill>
                  <a:srgbClr val="FF0000"/>
                </a:solidFill>
                <a:latin typeface="Times New Roman" panose="02020603050405020304" pitchFamily="18" charset="0"/>
                <a:cs typeface="Times New Roman" panose="02020603050405020304" pitchFamily="18" charset="0"/>
              </a:rPr>
              <a:t>NHIỆT LIỆT CHÀO MỪNG QUÝ THẦY CÔ GIÁO ! </a:t>
            </a:r>
          </a:p>
        </p:txBody>
      </p:sp>
      <p:sp>
        <p:nvSpPr>
          <p:cNvPr id="10" name="Rectangle 6">
            <a:extLst>
              <a:ext uri="{FF2B5EF4-FFF2-40B4-BE49-F238E27FC236}">
                <a16:creationId xmlns:a16="http://schemas.microsoft.com/office/drawing/2014/main" id="{399FA1AC-5CC7-01E7-8221-7A4C3F56E398}"/>
              </a:ext>
            </a:extLst>
          </p:cNvPr>
          <p:cNvSpPr>
            <a:spLocks noChangeArrowheads="1"/>
          </p:cNvSpPr>
          <p:nvPr/>
        </p:nvSpPr>
        <p:spPr bwMode="auto">
          <a:xfrm>
            <a:off x="1867780" y="4831683"/>
            <a:ext cx="722709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vi-VN" altLang="en-US" sz="3600" b="1" dirty="0">
                <a:latin typeface="Times New Roman" panose="02020603050405020304" pitchFamily="18" charset="0"/>
                <a:cs typeface="Times New Roman" panose="02020603050405020304" pitchFamily="18" charset="0"/>
              </a:rPr>
              <a:t>Giáo viên</a:t>
            </a:r>
            <a:r>
              <a:rPr lang="en-US" altLang="en-US" sz="3600" b="1" dirty="0">
                <a:latin typeface="Times New Roman" panose="02020603050405020304" pitchFamily="18" charset="0"/>
                <a:cs typeface="Times New Roman" panose="02020603050405020304" pitchFamily="18" charset="0"/>
              </a:rPr>
              <a:t>: Ngô Thị Quyên</a:t>
            </a:r>
          </a:p>
        </p:txBody>
      </p:sp>
      <p:sp>
        <p:nvSpPr>
          <p:cNvPr id="12" name="Text Box 14">
            <a:extLst>
              <a:ext uri="{FF2B5EF4-FFF2-40B4-BE49-F238E27FC236}">
                <a16:creationId xmlns:a16="http://schemas.microsoft.com/office/drawing/2014/main" id="{59DC30BF-A8FF-C0A2-4E32-E574B0841C46}"/>
              </a:ext>
            </a:extLst>
          </p:cNvPr>
          <p:cNvSpPr txBox="1">
            <a:spLocks noChangeArrowheads="1"/>
          </p:cNvSpPr>
          <p:nvPr/>
        </p:nvSpPr>
        <p:spPr bwMode="auto">
          <a:xfrm>
            <a:off x="2994507" y="3706262"/>
            <a:ext cx="66390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b="1" dirty="0">
                <a:solidFill>
                  <a:srgbClr val="0000FF"/>
                </a:solidFill>
                <a:latin typeface="Times New Roman" panose="02020603050405020304" pitchFamily="18" charset="0"/>
                <a:cs typeface="Times New Roman" panose="02020603050405020304" pitchFamily="18" charset="0"/>
              </a:rPr>
              <a:t>Môn: </a:t>
            </a:r>
            <a:r>
              <a:rPr lang="en-US" altLang="en-US" sz="4800" b="1" dirty="0" err="1">
                <a:solidFill>
                  <a:srgbClr val="0000FF"/>
                </a:solidFill>
                <a:latin typeface="Times New Roman" panose="02020603050405020304" pitchFamily="18" charset="0"/>
                <a:cs typeface="Times New Roman" panose="02020603050405020304" pitchFamily="18" charset="0"/>
              </a:rPr>
              <a:t>Lịch</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sử</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và</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Địa</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lý</a:t>
            </a:r>
            <a:endParaRPr lang="en-US" altLang="en-US" sz="4800" b="1" dirty="0">
              <a:solidFill>
                <a:srgbClr val="0000FF"/>
              </a:solidFill>
              <a:latin typeface="Times New Roman" panose="02020603050405020304" pitchFamily="18" charset="0"/>
              <a:cs typeface="Times New Roman" panose="02020603050405020304" pitchFamily="18" charset="0"/>
            </a:endParaRPr>
          </a:p>
        </p:txBody>
      </p:sp>
      <p:sp>
        <p:nvSpPr>
          <p:cNvPr id="2" name="Rectangle 6">
            <a:extLst>
              <a:ext uri="{FF2B5EF4-FFF2-40B4-BE49-F238E27FC236}">
                <a16:creationId xmlns:a16="http://schemas.microsoft.com/office/drawing/2014/main" id="{ABE60489-37C3-7E56-CEEC-7717A6A8DCB1}"/>
              </a:ext>
            </a:extLst>
          </p:cNvPr>
          <p:cNvSpPr>
            <a:spLocks noChangeArrowheads="1"/>
          </p:cNvSpPr>
          <p:nvPr/>
        </p:nvSpPr>
        <p:spPr bwMode="auto">
          <a:xfrm>
            <a:off x="2761037" y="5675689"/>
            <a:ext cx="503391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vi-VN" altLang="en-US" sz="3600" b="1" dirty="0">
                <a:latin typeface="Times New Roman" panose="02020603050405020304" pitchFamily="18" charset="0"/>
                <a:cs typeface="Times New Roman" panose="02020603050405020304" pitchFamily="18" charset="0"/>
              </a:rPr>
              <a:t>Năm học 2025 - 2026</a:t>
            </a:r>
            <a:endParaRPr lang="en-US"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55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grpId="0" nodeType="withEffect">
                                  <p:stCondLst>
                                    <p:cond delay="0"/>
                                  </p:stCondLst>
                                  <p:iterate type="lt">
                                    <p:tmPct val="10000"/>
                                  </p:iterate>
                                  <p:childTnLst>
                                    <p:animClr clrSpc="hsl" dir="cw">
                                      <p:cBhvr override="childStyle">
                                        <p:cTn id="6" dur="3000" fill="hold"/>
                                        <p:tgtEl>
                                          <p:spTgt spid="10"/>
                                        </p:tgtEl>
                                        <p:attrNameLst>
                                          <p:attrName>style.color</p:attrName>
                                        </p:attrNameLst>
                                      </p:cBhvr>
                                      <p:by>
                                        <p:hsl h="10842353" s="0" l="0"/>
                                      </p:by>
                                    </p:animClr>
                                    <p:animClr clrSpc="hsl" dir="cw">
                                      <p:cBhvr>
                                        <p:cTn id="7" dur="3000" fill="hold"/>
                                        <p:tgtEl>
                                          <p:spTgt spid="10"/>
                                        </p:tgtEl>
                                        <p:attrNameLst>
                                          <p:attrName>fillcolor</p:attrName>
                                        </p:attrNameLst>
                                      </p:cBhvr>
                                      <p:by>
                                        <p:hsl h="10842353" s="0" l="0"/>
                                      </p:by>
                                    </p:animClr>
                                    <p:animClr clrSpc="hsl" dir="cw">
                                      <p:cBhvr>
                                        <p:cTn id="8" dur="3000" fill="hold"/>
                                        <p:tgtEl>
                                          <p:spTgt spid="10"/>
                                        </p:tgtEl>
                                        <p:attrNameLst>
                                          <p:attrName>stroke.color</p:attrName>
                                        </p:attrNameLst>
                                      </p:cBhvr>
                                      <p:by>
                                        <p:hsl h="10842353" s="0" l="0"/>
                                      </p:by>
                                    </p:animClr>
                                    <p:set>
                                      <p:cBhvr>
                                        <p:cTn id="9" dur="3000" fill="hold"/>
                                        <p:tgtEl>
                                          <p:spTgt spid="10"/>
                                        </p:tgtEl>
                                        <p:attrNameLst>
                                          <p:attrName>fill.type</p:attrName>
                                        </p:attrNameLst>
                                      </p:cBhvr>
                                      <p:to>
                                        <p:strVal val="solid"/>
                                      </p:to>
                                    </p:set>
                                  </p:childTnLst>
                                </p:cTn>
                              </p:par>
                              <p:par>
                                <p:cTn id="10" presetID="23" presetClass="emph" presetSubtype="0" repeatCount="indefinite" fill="hold" grpId="0" nodeType="withEffect">
                                  <p:stCondLst>
                                    <p:cond delay="0"/>
                                  </p:stCondLst>
                                  <p:iterate type="lt">
                                    <p:tmPct val="10000"/>
                                  </p:iterate>
                                  <p:childTnLst>
                                    <p:animClr clrSpc="hsl" dir="cw">
                                      <p:cBhvr override="childStyle">
                                        <p:cTn id="11" dur="3000" fill="hold"/>
                                        <p:tgtEl>
                                          <p:spTgt spid="2"/>
                                        </p:tgtEl>
                                        <p:attrNameLst>
                                          <p:attrName>style.color</p:attrName>
                                        </p:attrNameLst>
                                      </p:cBhvr>
                                      <p:by>
                                        <p:hsl h="10842353" s="0" l="0"/>
                                      </p:by>
                                    </p:animClr>
                                    <p:animClr clrSpc="hsl" dir="cw">
                                      <p:cBhvr>
                                        <p:cTn id="12" dur="3000" fill="hold"/>
                                        <p:tgtEl>
                                          <p:spTgt spid="2"/>
                                        </p:tgtEl>
                                        <p:attrNameLst>
                                          <p:attrName>fillcolor</p:attrName>
                                        </p:attrNameLst>
                                      </p:cBhvr>
                                      <p:by>
                                        <p:hsl h="10842353" s="0" l="0"/>
                                      </p:by>
                                    </p:animClr>
                                    <p:animClr clrSpc="hsl" dir="cw">
                                      <p:cBhvr>
                                        <p:cTn id="13" dur="3000" fill="hold"/>
                                        <p:tgtEl>
                                          <p:spTgt spid="2"/>
                                        </p:tgtEl>
                                        <p:attrNameLst>
                                          <p:attrName>stroke.color</p:attrName>
                                        </p:attrNameLst>
                                      </p:cBhvr>
                                      <p:by>
                                        <p:hsl h="10842353" s="0" l="0"/>
                                      </p:by>
                                    </p:animClr>
                                    <p:set>
                                      <p:cBhvr>
                                        <p:cTn id="14"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Hexagon 17">
            <a:extLst>
              <a:ext uri="{FF2B5EF4-FFF2-40B4-BE49-F238E27FC236}">
                <a16:creationId xmlns:a16="http://schemas.microsoft.com/office/drawing/2014/main" id="{2CE73503-88C2-4A41-855A-BC9753B8E11F}"/>
              </a:ext>
            </a:extLst>
          </p:cNvPr>
          <p:cNvSpPr/>
          <p:nvPr/>
        </p:nvSpPr>
        <p:spPr>
          <a:xfrm rot="10800000">
            <a:off x="0" y="618343"/>
            <a:ext cx="3475003" cy="2745482"/>
          </a:xfrm>
          <a:prstGeom prst="hexagon">
            <a:avLst/>
          </a:prstGeom>
          <a:solidFill>
            <a:schemeClr val="accent3">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9" name="Hexagon 18">
            <a:extLst>
              <a:ext uri="{FF2B5EF4-FFF2-40B4-BE49-F238E27FC236}">
                <a16:creationId xmlns:a16="http://schemas.microsoft.com/office/drawing/2014/main" id="{3938A2B6-73AA-4798-9FB3-F2F59754E24D}"/>
              </a:ext>
            </a:extLst>
          </p:cNvPr>
          <p:cNvSpPr/>
          <p:nvPr/>
        </p:nvSpPr>
        <p:spPr>
          <a:xfrm rot="10800000">
            <a:off x="248846" y="755936"/>
            <a:ext cx="3126694" cy="2470295"/>
          </a:xfrm>
          <a:prstGeom prst="hexagon">
            <a:avLst/>
          </a:prstGeom>
          <a:solidFill>
            <a:schemeClr val="accent3">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9" name="TextBox 8">
            <a:extLst>
              <a:ext uri="{FF2B5EF4-FFF2-40B4-BE49-F238E27FC236}">
                <a16:creationId xmlns:a16="http://schemas.microsoft.com/office/drawing/2014/main" id="{16931F0A-54C2-4A07-AD46-44AC0EC6388D}"/>
              </a:ext>
            </a:extLst>
          </p:cNvPr>
          <p:cNvSpPr txBox="1"/>
          <p:nvPr/>
        </p:nvSpPr>
        <p:spPr>
          <a:xfrm>
            <a:off x="860940" y="674007"/>
            <a:ext cx="1959429" cy="24006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Xác</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định</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vị</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trí</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địa</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lí</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Việt</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Nam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trên</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bản</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đồ</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D41CFA4-FCB4-BFB3-7EB5-3F5AC465C75E}"/>
              </a:ext>
            </a:extLst>
          </p:cNvPr>
          <p:cNvPicPr>
            <a:picLocks noChangeAspect="1"/>
          </p:cNvPicPr>
          <p:nvPr/>
        </p:nvPicPr>
        <p:blipFill>
          <a:blip r:embed="rId2"/>
          <a:stretch>
            <a:fillRect/>
          </a:stretch>
        </p:blipFill>
        <p:spPr>
          <a:xfrm>
            <a:off x="3503221" y="0"/>
            <a:ext cx="8688779" cy="6858000"/>
          </a:xfrm>
          <a:prstGeom prst="rect">
            <a:avLst/>
          </a:prstGeom>
        </p:spPr>
      </p:pic>
      <p:sp>
        <p:nvSpPr>
          <p:cNvPr id="13" name="TextBox 12">
            <a:extLst>
              <a:ext uri="{FF2B5EF4-FFF2-40B4-BE49-F238E27FC236}">
                <a16:creationId xmlns:a16="http://schemas.microsoft.com/office/drawing/2014/main" id="{F4758ABB-5EAC-13D3-81DF-AD7971C82094}"/>
              </a:ext>
            </a:extLst>
          </p:cNvPr>
          <p:cNvSpPr txBox="1"/>
          <p:nvPr/>
        </p:nvSpPr>
        <p:spPr>
          <a:xfrm>
            <a:off x="7011806" y="1378592"/>
            <a:ext cx="5094514" cy="1991499"/>
          </a:xfrm>
          <a:prstGeom prst="snipRoundRect">
            <a:avLst>
              <a:gd name="adj1" fmla="val 31344"/>
              <a:gd name="adj2" fmla="val 16667"/>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Trên đất liền, nước ta có chung đường biên giới với Trung Quốc, Lào, Cam-pu-chia và tiếp giáp với biển.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Rectangle 4">
            <a:extLst>
              <a:ext uri="{FF2B5EF4-FFF2-40B4-BE49-F238E27FC236}">
                <a16:creationId xmlns:a16="http://schemas.microsoft.com/office/drawing/2014/main" id="{1A9AA1AD-DCD5-8C8B-ADE9-CA378C804ADC}"/>
              </a:ext>
            </a:extLst>
          </p:cNvPr>
          <p:cNvSpPr/>
          <p:nvPr/>
        </p:nvSpPr>
        <p:spPr>
          <a:xfrm>
            <a:off x="4096987" y="1710047"/>
            <a:ext cx="593766" cy="4037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997AC9-10B9-B5A4-C36E-27E313752672}"/>
              </a:ext>
            </a:extLst>
          </p:cNvPr>
          <p:cNvSpPr/>
          <p:nvPr/>
        </p:nvSpPr>
        <p:spPr>
          <a:xfrm>
            <a:off x="6663718" y="418447"/>
            <a:ext cx="1175657" cy="3443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F5D71C-9DF4-219A-94AC-0005B26CE60D}"/>
              </a:ext>
            </a:extLst>
          </p:cNvPr>
          <p:cNvSpPr/>
          <p:nvPr/>
        </p:nvSpPr>
        <p:spPr>
          <a:xfrm>
            <a:off x="5925787" y="3835730"/>
            <a:ext cx="510639" cy="9143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135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Hexagon 17">
            <a:extLst>
              <a:ext uri="{FF2B5EF4-FFF2-40B4-BE49-F238E27FC236}">
                <a16:creationId xmlns:a16="http://schemas.microsoft.com/office/drawing/2014/main" id="{2CE73503-88C2-4A41-855A-BC9753B8E11F}"/>
              </a:ext>
            </a:extLst>
          </p:cNvPr>
          <p:cNvSpPr/>
          <p:nvPr/>
        </p:nvSpPr>
        <p:spPr>
          <a:xfrm rot="10800000">
            <a:off x="0" y="618343"/>
            <a:ext cx="3475003" cy="2745482"/>
          </a:xfrm>
          <a:prstGeom prst="hexagon">
            <a:avLst/>
          </a:prstGeom>
          <a:solidFill>
            <a:schemeClr val="accent3">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9" name="Hexagon 18">
            <a:extLst>
              <a:ext uri="{FF2B5EF4-FFF2-40B4-BE49-F238E27FC236}">
                <a16:creationId xmlns:a16="http://schemas.microsoft.com/office/drawing/2014/main" id="{3938A2B6-73AA-4798-9FB3-F2F59754E24D}"/>
              </a:ext>
            </a:extLst>
          </p:cNvPr>
          <p:cNvSpPr/>
          <p:nvPr/>
        </p:nvSpPr>
        <p:spPr>
          <a:xfrm rot="10800000">
            <a:off x="248846" y="755936"/>
            <a:ext cx="3126694" cy="2470295"/>
          </a:xfrm>
          <a:prstGeom prst="hexagon">
            <a:avLst/>
          </a:prstGeom>
          <a:solidFill>
            <a:schemeClr val="accent3">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9" name="TextBox 8">
            <a:extLst>
              <a:ext uri="{FF2B5EF4-FFF2-40B4-BE49-F238E27FC236}">
                <a16:creationId xmlns:a16="http://schemas.microsoft.com/office/drawing/2014/main" id="{16931F0A-54C2-4A07-AD46-44AC0EC6388D}"/>
              </a:ext>
            </a:extLst>
          </p:cNvPr>
          <p:cNvSpPr txBox="1"/>
          <p:nvPr/>
        </p:nvSpPr>
        <p:spPr>
          <a:xfrm>
            <a:off x="860940" y="674007"/>
            <a:ext cx="1959429" cy="24006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Xác</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định</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vị</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trí</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địa</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lí</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Việt</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Nam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trên</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bản</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đồ</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D41CFA4-FCB4-BFB3-7EB5-3F5AC465C75E}"/>
              </a:ext>
            </a:extLst>
          </p:cNvPr>
          <p:cNvPicPr>
            <a:picLocks noChangeAspect="1"/>
          </p:cNvPicPr>
          <p:nvPr/>
        </p:nvPicPr>
        <p:blipFill>
          <a:blip r:embed="rId2"/>
          <a:stretch>
            <a:fillRect/>
          </a:stretch>
        </p:blipFill>
        <p:spPr>
          <a:xfrm>
            <a:off x="3503221" y="0"/>
            <a:ext cx="8688779" cy="6858000"/>
          </a:xfrm>
          <a:prstGeom prst="rect">
            <a:avLst/>
          </a:prstGeom>
        </p:spPr>
      </p:pic>
      <p:sp>
        <p:nvSpPr>
          <p:cNvPr id="13" name="TextBox 12">
            <a:extLst>
              <a:ext uri="{FF2B5EF4-FFF2-40B4-BE49-F238E27FC236}">
                <a16:creationId xmlns:a16="http://schemas.microsoft.com/office/drawing/2014/main" id="{F4758ABB-5EAC-13D3-81DF-AD7971C82094}"/>
              </a:ext>
            </a:extLst>
          </p:cNvPr>
          <p:cNvSpPr txBox="1"/>
          <p:nvPr/>
        </p:nvSpPr>
        <p:spPr>
          <a:xfrm>
            <a:off x="6875814" y="288105"/>
            <a:ext cx="5094514" cy="1518940"/>
          </a:xfrm>
          <a:prstGeom prst="snipRoundRect">
            <a:avLst>
              <a:gd name="adj1" fmla="val 31344"/>
              <a:gd name="adj2" fmla="val 16667"/>
            </a:avLst>
          </a:prstGeom>
          <a:solidFill>
            <a:schemeClr val="accent4">
              <a:lumMod val="20000"/>
              <a:lumOff val="80000"/>
            </a:schemeClr>
          </a:solidFill>
        </p:spPr>
        <p:txBody>
          <a:bodyPr wrap="square">
            <a:spAutoFit/>
          </a:bodyPr>
          <a:lstStyle/>
          <a:p>
            <a:pPr lvl="0" algn="just"/>
            <a:r>
              <a:rPr lang="vi-VN" sz="2800" b="1" dirty="0">
                <a:solidFill>
                  <a:srgbClr val="0000FF"/>
                </a:solidFill>
                <a:latin typeface="Cambria" panose="02040503050406030204" pitchFamily="18" charset="0"/>
                <a:ea typeface="Cambria" panose="02040503050406030204" pitchFamily="18" charset="0"/>
              </a:rPr>
              <a:t>Vùng biển nước ta thuộc Biển Đông, giáp với vùng biển của nhiều quốc gia.</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1A9AA1AD-DCD5-8C8B-ADE9-CA378C804ADC}"/>
              </a:ext>
            </a:extLst>
          </p:cNvPr>
          <p:cNvSpPr/>
          <p:nvPr/>
        </p:nvSpPr>
        <p:spPr>
          <a:xfrm rot="19783763">
            <a:off x="8180066" y="4066467"/>
            <a:ext cx="3043685" cy="10780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extLst>
      <p:ext uri="{BB962C8B-B14F-4D97-AF65-F5344CB8AC3E}">
        <p14:creationId xmlns:p14="http://schemas.microsoft.com/office/powerpoint/2010/main" val="2729619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Hexagon 29">
            <a:extLst>
              <a:ext uri="{FF2B5EF4-FFF2-40B4-BE49-F238E27FC236}">
                <a16:creationId xmlns:a16="http://schemas.microsoft.com/office/drawing/2014/main" id="{6524C899-1B71-487D-BC82-D4AA76C0809A}"/>
              </a:ext>
            </a:extLst>
          </p:cNvPr>
          <p:cNvSpPr/>
          <p:nvPr/>
        </p:nvSpPr>
        <p:spPr>
          <a:xfrm rot="5400000">
            <a:off x="-1527827" y="-978296"/>
            <a:ext cx="3980779" cy="5012541"/>
          </a:xfrm>
          <a:prstGeom prst="hexagon">
            <a:avLst/>
          </a:prstGeom>
          <a:solidFill>
            <a:schemeClr val="accent3">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1" name="Hexagon 30">
            <a:extLst>
              <a:ext uri="{FF2B5EF4-FFF2-40B4-BE49-F238E27FC236}">
                <a16:creationId xmlns:a16="http://schemas.microsoft.com/office/drawing/2014/main" id="{9351641F-0506-4907-9917-47715C12EC67}"/>
              </a:ext>
            </a:extLst>
          </p:cNvPr>
          <p:cNvSpPr/>
          <p:nvPr/>
        </p:nvSpPr>
        <p:spPr>
          <a:xfrm rot="5400000">
            <a:off x="-1309439" y="-805032"/>
            <a:ext cx="3581775" cy="4666011"/>
          </a:xfrm>
          <a:prstGeom prst="hexagon">
            <a:avLst/>
          </a:prstGeom>
          <a:solidFill>
            <a:schemeClr val="accent3">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0" name="TextBox 9">
            <a:extLst>
              <a:ext uri="{FF2B5EF4-FFF2-40B4-BE49-F238E27FC236}">
                <a16:creationId xmlns:a16="http://schemas.microsoft.com/office/drawing/2014/main" id="{4F306B87-289C-4FB9-A396-CEFF51AAE411}"/>
              </a:ext>
            </a:extLst>
          </p:cNvPr>
          <p:cNvSpPr txBox="1"/>
          <p:nvPr/>
        </p:nvSpPr>
        <p:spPr>
          <a:xfrm>
            <a:off x="0" y="304093"/>
            <a:ext cx="2600696" cy="2677656"/>
          </a:xfrm>
          <a:prstGeom prst="rect">
            <a:avLst/>
          </a:prstGeom>
          <a:noFill/>
        </p:spPr>
        <p:txBody>
          <a:bodyPr wrap="square" rtlCol="0">
            <a:spAutoFit/>
          </a:bodyPr>
          <a:lstStyle/>
          <a:p>
            <a:pPr lvl="0" algn="just"/>
            <a:r>
              <a:rPr lang="vi-VN"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Trình bày ảnh hưởng của vị trí địa lí đối với tự nhiên và hoạt động sản xuất ở nước ta.</a:t>
            </a:r>
          </a:p>
        </p:txBody>
      </p:sp>
      <p:sp>
        <p:nvSpPr>
          <p:cNvPr id="32" name="Graphic 49" descr="A palm leaf">
            <a:extLst>
              <a:ext uri="{FF2B5EF4-FFF2-40B4-BE49-F238E27FC236}">
                <a16:creationId xmlns:a16="http://schemas.microsoft.com/office/drawing/2014/main" id="{934C3500-D706-4851-AD30-CCB3D8D9EEFD}"/>
              </a:ext>
            </a:extLst>
          </p:cNvPr>
          <p:cNvSpPr/>
          <p:nvPr/>
        </p:nvSpPr>
        <p:spPr>
          <a:xfrm rot="16200000">
            <a:off x="-7040013" y="-559575"/>
            <a:ext cx="4710700" cy="6405527"/>
          </a:xfrm>
          <a:custGeom>
            <a:avLst/>
            <a:gdLst>
              <a:gd name="connsiteX0" fmla="*/ 3024523 w 3024522"/>
              <a:gd name="connsiteY0" fmla="*/ 2102112 h 4960190"/>
              <a:gd name="connsiteX1" fmla="*/ 3012009 w 3024522"/>
              <a:gd name="connsiteY1" fmla="*/ 1883996 h 4960190"/>
              <a:gd name="connsiteX2" fmla="*/ 2671662 w 3024522"/>
              <a:gd name="connsiteY2" fmla="*/ 1537452 h 4960190"/>
              <a:gd name="connsiteX3" fmla="*/ 2938992 w 3024522"/>
              <a:gd name="connsiteY3" fmla="*/ 1537452 h 4960190"/>
              <a:gd name="connsiteX4" fmla="*/ 2632544 w 3024522"/>
              <a:gd name="connsiteY4" fmla="*/ 942874 h 4960190"/>
              <a:gd name="connsiteX5" fmla="*/ 2583875 w 3024522"/>
              <a:gd name="connsiteY5" fmla="*/ 995979 h 4960190"/>
              <a:gd name="connsiteX6" fmla="*/ 1915544 w 3024522"/>
              <a:gd name="connsiteY6" fmla="*/ 1129649 h 4960190"/>
              <a:gd name="connsiteX7" fmla="*/ 2376695 w 3024522"/>
              <a:gd name="connsiteY7" fmla="*/ 668502 h 4960190"/>
              <a:gd name="connsiteX8" fmla="*/ 2276382 w 3024522"/>
              <a:gd name="connsiteY8" fmla="*/ 585807 h 4960190"/>
              <a:gd name="connsiteX9" fmla="*/ 1512261 w 3024522"/>
              <a:gd name="connsiteY9" fmla="*/ 0 h 4960190"/>
              <a:gd name="connsiteX10" fmla="*/ 748154 w 3024522"/>
              <a:gd name="connsiteY10" fmla="*/ 585807 h 4960190"/>
              <a:gd name="connsiteX11" fmla="*/ 661198 w 3024522"/>
              <a:gd name="connsiteY11" fmla="*/ 656643 h 4960190"/>
              <a:gd name="connsiteX12" fmla="*/ 1134196 w 3024522"/>
              <a:gd name="connsiteY12" fmla="*/ 1129649 h 4960190"/>
              <a:gd name="connsiteX13" fmla="*/ 465865 w 3024522"/>
              <a:gd name="connsiteY13" fmla="*/ 995979 h 4960190"/>
              <a:gd name="connsiteX14" fmla="*/ 404152 w 3024522"/>
              <a:gd name="connsiteY14" fmla="*/ 927096 h 4960190"/>
              <a:gd name="connsiteX15" fmla="*/ 93395 w 3024522"/>
              <a:gd name="connsiteY15" fmla="*/ 1512247 h 4960190"/>
              <a:gd name="connsiteX16" fmla="*/ 756131 w 3024522"/>
              <a:gd name="connsiteY16" fmla="*/ 1512247 h 4960190"/>
              <a:gd name="connsiteX17" fmla="*/ 189033 w 3024522"/>
              <a:gd name="connsiteY17" fmla="*/ 1890309 h 4960190"/>
              <a:gd name="connsiteX18" fmla="*/ 14014 w 3024522"/>
              <a:gd name="connsiteY18" fmla="*/ 1871873 h 4960190"/>
              <a:gd name="connsiteX19" fmla="*/ 0 w 3024522"/>
              <a:gd name="connsiteY19" fmla="*/ 2102112 h 4960190"/>
              <a:gd name="connsiteX20" fmla="*/ 0 w 3024522"/>
              <a:gd name="connsiteY20" fmla="*/ 2268371 h 4960190"/>
              <a:gd name="connsiteX21" fmla="*/ 756131 w 3024522"/>
              <a:gd name="connsiteY21" fmla="*/ 2268371 h 4960190"/>
              <a:gd name="connsiteX22" fmla="*/ 189033 w 3024522"/>
              <a:gd name="connsiteY22" fmla="*/ 2646433 h 4960190"/>
              <a:gd name="connsiteX23" fmla="*/ 0 w 3024522"/>
              <a:gd name="connsiteY23" fmla="*/ 2624833 h 4960190"/>
              <a:gd name="connsiteX24" fmla="*/ 0 w 3024522"/>
              <a:gd name="connsiteY24" fmla="*/ 2692721 h 4960190"/>
              <a:gd name="connsiteX25" fmla="*/ 250254 w 3024522"/>
              <a:gd name="connsiteY25" fmla="*/ 3524986 h 4960190"/>
              <a:gd name="connsiteX26" fmla="*/ 751581 w 3024522"/>
              <a:gd name="connsiteY26" fmla="*/ 3023664 h 4960190"/>
              <a:gd name="connsiteX27" fmla="*/ 617923 w 3024522"/>
              <a:gd name="connsiteY27" fmla="*/ 3691989 h 4960190"/>
              <a:gd name="connsiteX28" fmla="*/ 484453 w 3024522"/>
              <a:gd name="connsiteY28" fmla="*/ 3800618 h 4960190"/>
              <a:gd name="connsiteX29" fmla="*/ 1032068 w 3024522"/>
              <a:gd name="connsiteY29" fmla="*/ 4124655 h 4960190"/>
              <a:gd name="connsiteX30" fmla="*/ 1032081 w 3024522"/>
              <a:gd name="connsiteY30" fmla="*/ 4124655 h 4960190"/>
              <a:gd name="connsiteX31" fmla="*/ 1486742 w 3024522"/>
              <a:gd name="connsiteY31" fmla="*/ 3798917 h 4960190"/>
              <a:gd name="connsiteX32" fmla="*/ 1467650 w 3024522"/>
              <a:gd name="connsiteY32" fmla="*/ 4914817 h 4960190"/>
              <a:gd name="connsiteX33" fmla="*/ 1467650 w 3024522"/>
              <a:gd name="connsiteY33" fmla="*/ 4916342 h 4960190"/>
              <a:gd name="connsiteX34" fmla="*/ 1513017 w 3024522"/>
              <a:gd name="connsiteY34" fmla="*/ 4960185 h 4960190"/>
              <a:gd name="connsiteX35" fmla="*/ 1556860 w 3024522"/>
              <a:gd name="connsiteY35" fmla="*/ 4914817 h 4960190"/>
              <a:gd name="connsiteX36" fmla="*/ 1537768 w 3024522"/>
              <a:gd name="connsiteY36" fmla="*/ 3798917 h 4960190"/>
              <a:gd name="connsiteX37" fmla="*/ 1992429 w 3024522"/>
              <a:gd name="connsiteY37" fmla="*/ 4124655 h 4960190"/>
              <a:gd name="connsiteX38" fmla="*/ 2550719 w 3024522"/>
              <a:gd name="connsiteY38" fmla="*/ 3790801 h 4960190"/>
              <a:gd name="connsiteX39" fmla="*/ 2431792 w 3024522"/>
              <a:gd name="connsiteY39" fmla="*/ 3691989 h 4960190"/>
              <a:gd name="connsiteX40" fmla="*/ 2298133 w 3024522"/>
              <a:gd name="connsiteY40" fmla="*/ 3023664 h 4960190"/>
              <a:gd name="connsiteX41" fmla="*/ 2784073 w 3024522"/>
              <a:gd name="connsiteY41" fmla="*/ 3509599 h 4960190"/>
              <a:gd name="connsiteX42" fmla="*/ 3024523 w 3024522"/>
              <a:gd name="connsiteY42" fmla="*/ 2692733 h 4960190"/>
              <a:gd name="connsiteX43" fmla="*/ 3024523 w 3024522"/>
              <a:gd name="connsiteY43" fmla="*/ 2630366 h 4960190"/>
              <a:gd name="connsiteX44" fmla="*/ 2860694 w 3024522"/>
              <a:gd name="connsiteY44" fmla="*/ 2646446 h 4960190"/>
              <a:gd name="connsiteX45" fmla="*/ 2293596 w 3024522"/>
              <a:gd name="connsiteY45" fmla="*/ 2268384 h 4960190"/>
              <a:gd name="connsiteX46" fmla="*/ 3024523 w 3024522"/>
              <a:gd name="connsiteY46" fmla="*/ 2268384 h 4960190"/>
              <a:gd name="connsiteX47" fmla="*/ 3024523 w 3024522"/>
              <a:gd name="connsiteY47" fmla="*/ 2102112 h 4960190"/>
              <a:gd name="connsiteX48" fmla="*/ 1215543 w 3024522"/>
              <a:gd name="connsiteY48" fmla="*/ 3761136 h 4960190"/>
              <a:gd name="connsiteX49" fmla="*/ 889878 w 3024522"/>
              <a:gd name="connsiteY49" fmla="*/ 3811015 h 4960190"/>
              <a:gd name="connsiteX50" fmla="*/ 939757 w 3024522"/>
              <a:gd name="connsiteY50" fmla="*/ 3485353 h 4960190"/>
              <a:gd name="connsiteX51" fmla="*/ 1265410 w 3024522"/>
              <a:gd name="connsiteY51" fmla="*/ 3435461 h 4960190"/>
              <a:gd name="connsiteX52" fmla="*/ 1215543 w 3024522"/>
              <a:gd name="connsiteY52" fmla="*/ 3761136 h 496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24522" h="4960190">
                <a:moveTo>
                  <a:pt x="3024523" y="2102112"/>
                </a:moveTo>
                <a:cubicBezTo>
                  <a:pt x="3024523" y="2028781"/>
                  <a:pt x="3020276" y="1955979"/>
                  <a:pt x="3012009" y="1883996"/>
                </a:cubicBezTo>
                <a:cubicBezTo>
                  <a:pt x="2811697" y="1825661"/>
                  <a:pt x="2671662" y="1692482"/>
                  <a:pt x="2671662" y="1537452"/>
                </a:cubicBezTo>
                <a:lnTo>
                  <a:pt x="2938992" y="1537452"/>
                </a:lnTo>
                <a:cubicBezTo>
                  <a:pt x="2872616" y="1322977"/>
                  <a:pt x="2768950" y="1121596"/>
                  <a:pt x="2632544" y="942874"/>
                </a:cubicBezTo>
                <a:cubicBezTo>
                  <a:pt x="2617271" y="960958"/>
                  <a:pt x="2601127" y="978727"/>
                  <a:pt x="2583875" y="995979"/>
                </a:cubicBezTo>
                <a:cubicBezTo>
                  <a:pt x="2362404" y="1217435"/>
                  <a:pt x="2063191" y="1277295"/>
                  <a:pt x="1915544" y="1129649"/>
                </a:cubicBezTo>
                <a:lnTo>
                  <a:pt x="2376695" y="668502"/>
                </a:lnTo>
                <a:cubicBezTo>
                  <a:pt x="2344282" y="639958"/>
                  <a:pt x="2310924" y="612284"/>
                  <a:pt x="2276382" y="585807"/>
                </a:cubicBezTo>
                <a:lnTo>
                  <a:pt x="1512261" y="0"/>
                </a:lnTo>
                <a:lnTo>
                  <a:pt x="748154" y="585807"/>
                </a:lnTo>
                <a:cubicBezTo>
                  <a:pt x="718375" y="608642"/>
                  <a:pt x="689389" y="632271"/>
                  <a:pt x="661198" y="656643"/>
                </a:cubicBezTo>
                <a:lnTo>
                  <a:pt x="1134196" y="1129649"/>
                </a:lnTo>
                <a:cubicBezTo>
                  <a:pt x="986549" y="1277295"/>
                  <a:pt x="687335" y="1217448"/>
                  <a:pt x="465865" y="995979"/>
                </a:cubicBezTo>
                <a:cubicBezTo>
                  <a:pt x="443622" y="973736"/>
                  <a:pt x="423080" y="950674"/>
                  <a:pt x="404152" y="927096"/>
                </a:cubicBezTo>
                <a:cubicBezTo>
                  <a:pt x="267154" y="1102769"/>
                  <a:pt x="162014" y="1300873"/>
                  <a:pt x="93395" y="1512247"/>
                </a:cubicBezTo>
                <a:lnTo>
                  <a:pt x="756131" y="1512247"/>
                </a:lnTo>
                <a:cubicBezTo>
                  <a:pt x="756131" y="1721039"/>
                  <a:pt x="502235" y="1890309"/>
                  <a:pt x="189033" y="1890309"/>
                </a:cubicBezTo>
                <a:cubicBezTo>
                  <a:pt x="127937" y="1890309"/>
                  <a:pt x="69148" y="1883794"/>
                  <a:pt x="14014" y="1871873"/>
                </a:cubicBezTo>
                <a:cubicBezTo>
                  <a:pt x="4801" y="1947800"/>
                  <a:pt x="0" y="2024660"/>
                  <a:pt x="0" y="2102112"/>
                </a:cubicBezTo>
                <a:lnTo>
                  <a:pt x="0" y="2268371"/>
                </a:lnTo>
                <a:lnTo>
                  <a:pt x="756131" y="2268371"/>
                </a:lnTo>
                <a:cubicBezTo>
                  <a:pt x="756131" y="2477162"/>
                  <a:pt x="502235" y="2646433"/>
                  <a:pt x="189033" y="2646433"/>
                </a:cubicBezTo>
                <a:cubicBezTo>
                  <a:pt x="122733" y="2646433"/>
                  <a:pt x="59129" y="2638784"/>
                  <a:pt x="0" y="2624833"/>
                </a:cubicBezTo>
                <a:lnTo>
                  <a:pt x="0" y="2692721"/>
                </a:lnTo>
                <a:cubicBezTo>
                  <a:pt x="0" y="2996203"/>
                  <a:pt x="90761" y="3283732"/>
                  <a:pt x="250254" y="3524986"/>
                </a:cubicBezTo>
                <a:lnTo>
                  <a:pt x="751581" y="3023664"/>
                </a:lnTo>
                <a:cubicBezTo>
                  <a:pt x="899228" y="3171309"/>
                  <a:pt x="839381" y="3470520"/>
                  <a:pt x="617923" y="3691989"/>
                </a:cubicBezTo>
                <a:cubicBezTo>
                  <a:pt x="575718" y="3734180"/>
                  <a:pt x="530703" y="3770474"/>
                  <a:pt x="484453" y="3800618"/>
                </a:cubicBezTo>
                <a:cubicBezTo>
                  <a:pt x="638590" y="3943311"/>
                  <a:pt x="823829" y="4055243"/>
                  <a:pt x="1032068" y="4124655"/>
                </a:cubicBezTo>
                <a:lnTo>
                  <a:pt x="1032081" y="4124655"/>
                </a:lnTo>
                <a:lnTo>
                  <a:pt x="1486742" y="3798917"/>
                </a:lnTo>
                <a:lnTo>
                  <a:pt x="1467650" y="4914817"/>
                </a:lnTo>
                <a:cubicBezTo>
                  <a:pt x="1467650" y="4915258"/>
                  <a:pt x="1467637" y="4915888"/>
                  <a:pt x="1467650" y="4916342"/>
                </a:cubicBezTo>
                <a:cubicBezTo>
                  <a:pt x="1468065" y="4940979"/>
                  <a:pt x="1488393" y="4960600"/>
                  <a:pt x="1513017" y="4960185"/>
                </a:cubicBezTo>
                <a:cubicBezTo>
                  <a:pt x="1537642" y="4959756"/>
                  <a:pt x="1557276" y="4939454"/>
                  <a:pt x="1556860" y="4914817"/>
                </a:cubicBezTo>
                <a:lnTo>
                  <a:pt x="1537768" y="3798917"/>
                </a:lnTo>
                <a:lnTo>
                  <a:pt x="1992429" y="4124655"/>
                </a:lnTo>
                <a:cubicBezTo>
                  <a:pt x="1992429" y="4124655"/>
                  <a:pt x="2394490" y="3938220"/>
                  <a:pt x="2550719" y="3790801"/>
                </a:cubicBezTo>
                <a:cubicBezTo>
                  <a:pt x="2509585" y="3762674"/>
                  <a:pt x="2469561" y="3729744"/>
                  <a:pt x="2431792" y="3691989"/>
                </a:cubicBezTo>
                <a:cubicBezTo>
                  <a:pt x="2210334" y="3470533"/>
                  <a:pt x="2150486" y="3171309"/>
                  <a:pt x="2298133" y="3023664"/>
                </a:cubicBezTo>
                <a:lnTo>
                  <a:pt x="2784073" y="3509599"/>
                </a:lnTo>
                <a:cubicBezTo>
                  <a:pt x="2937366" y="3271533"/>
                  <a:pt x="3024523" y="2989827"/>
                  <a:pt x="3024523" y="2692733"/>
                </a:cubicBezTo>
                <a:lnTo>
                  <a:pt x="3024523" y="2630366"/>
                </a:lnTo>
                <a:cubicBezTo>
                  <a:pt x="2972639" y="2640787"/>
                  <a:pt x="2917669" y="2646446"/>
                  <a:pt x="2860694" y="2646446"/>
                </a:cubicBezTo>
                <a:cubicBezTo>
                  <a:pt x="2547492" y="2646446"/>
                  <a:pt x="2293596" y="2477175"/>
                  <a:pt x="2293596" y="2268384"/>
                </a:cubicBezTo>
                <a:lnTo>
                  <a:pt x="3024523" y="2268384"/>
                </a:lnTo>
                <a:lnTo>
                  <a:pt x="3024523" y="2102112"/>
                </a:lnTo>
                <a:close/>
                <a:moveTo>
                  <a:pt x="1215543" y="3761136"/>
                </a:moveTo>
                <a:cubicBezTo>
                  <a:pt x="1111840" y="3864839"/>
                  <a:pt x="966045" y="3887182"/>
                  <a:pt x="889878" y="3811015"/>
                </a:cubicBezTo>
                <a:cubicBezTo>
                  <a:pt x="813723" y="3734861"/>
                  <a:pt x="836054" y="3589055"/>
                  <a:pt x="939757" y="3485353"/>
                </a:cubicBezTo>
                <a:cubicBezTo>
                  <a:pt x="1043460" y="3381650"/>
                  <a:pt x="1189255" y="3359307"/>
                  <a:pt x="1265410" y="3435461"/>
                </a:cubicBezTo>
                <a:cubicBezTo>
                  <a:pt x="1341577" y="3511628"/>
                  <a:pt x="1319246" y="3657421"/>
                  <a:pt x="1215543" y="3761136"/>
                </a:cubicBezTo>
                <a:close/>
              </a:path>
            </a:pathLst>
          </a:custGeom>
          <a:solidFill>
            <a:schemeClr val="accent4">
              <a:lumMod val="40000"/>
              <a:lumOff val="60000"/>
            </a:schemeClr>
          </a:solidFill>
          <a:ln w="76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3" name="Graphic 51" descr="A birch leaf">
            <a:extLst>
              <a:ext uri="{FF2B5EF4-FFF2-40B4-BE49-F238E27FC236}">
                <a16:creationId xmlns:a16="http://schemas.microsoft.com/office/drawing/2014/main" id="{2801A6EC-1E63-477D-BE72-9972EC7840BB}"/>
              </a:ext>
            </a:extLst>
          </p:cNvPr>
          <p:cNvSpPr/>
          <p:nvPr/>
        </p:nvSpPr>
        <p:spPr>
          <a:xfrm rot="16200000">
            <a:off x="-6657922" y="-271407"/>
            <a:ext cx="3969588" cy="5379793"/>
          </a:xfrm>
          <a:custGeom>
            <a:avLst/>
            <a:gdLst>
              <a:gd name="connsiteX0" fmla="*/ 2906279 w 3140446"/>
              <a:gd name="connsiteY0" fmla="*/ 2392011 h 4165902"/>
              <a:gd name="connsiteX1" fmla="*/ 3058850 w 3140446"/>
              <a:gd name="connsiteY1" fmla="*/ 2140757 h 4165902"/>
              <a:gd name="connsiteX2" fmla="*/ 3140446 w 3140446"/>
              <a:gd name="connsiteY2" fmla="*/ 2070746 h 4165902"/>
              <a:gd name="connsiteX3" fmla="*/ 3021850 w 3140446"/>
              <a:gd name="connsiteY3" fmla="*/ 2029588 h 4165902"/>
              <a:gd name="connsiteX4" fmla="*/ 3112703 w 3140446"/>
              <a:gd name="connsiteY4" fmla="*/ 1926235 h 4165902"/>
              <a:gd name="connsiteX5" fmla="*/ 2972351 w 3140446"/>
              <a:gd name="connsiteY5" fmla="*/ 1902687 h 4165902"/>
              <a:gd name="connsiteX6" fmla="*/ 3079325 w 3140446"/>
              <a:gd name="connsiteY6" fmla="*/ 1793115 h 4165902"/>
              <a:gd name="connsiteX7" fmla="*/ 2925218 w 3140446"/>
              <a:gd name="connsiteY7" fmla="*/ 1775383 h 4165902"/>
              <a:gd name="connsiteX8" fmla="*/ 3031411 w 3140446"/>
              <a:gd name="connsiteY8" fmla="*/ 1655628 h 4165902"/>
              <a:gd name="connsiteX9" fmla="*/ 2875950 w 3140446"/>
              <a:gd name="connsiteY9" fmla="*/ 1648897 h 4165902"/>
              <a:gd name="connsiteX10" fmla="*/ 2974448 w 3140446"/>
              <a:gd name="connsiteY10" fmla="*/ 1522764 h 4165902"/>
              <a:gd name="connsiteX11" fmla="*/ 2818426 w 3140446"/>
              <a:gd name="connsiteY11" fmla="*/ 1525593 h 4165902"/>
              <a:gd name="connsiteX12" fmla="*/ 2909901 w 3140446"/>
              <a:gd name="connsiteY12" fmla="*/ 1394363 h 4165902"/>
              <a:gd name="connsiteX13" fmla="*/ 2753878 w 3140446"/>
              <a:gd name="connsiteY13" fmla="*/ 1405497 h 4165902"/>
              <a:gd name="connsiteX14" fmla="*/ 2838987 w 3140446"/>
              <a:gd name="connsiteY14" fmla="*/ 1270157 h 4165902"/>
              <a:gd name="connsiteX15" fmla="*/ 2683306 w 3140446"/>
              <a:gd name="connsiteY15" fmla="*/ 1288559 h 4165902"/>
              <a:gd name="connsiteX16" fmla="*/ 2762634 w 3140446"/>
              <a:gd name="connsiteY16" fmla="*/ 1149878 h 4165902"/>
              <a:gd name="connsiteX17" fmla="*/ 2607551 w 3140446"/>
              <a:gd name="connsiteY17" fmla="*/ 1174670 h 4165902"/>
              <a:gd name="connsiteX18" fmla="*/ 2681599 w 3140446"/>
              <a:gd name="connsiteY18" fmla="*/ 1033245 h 4165902"/>
              <a:gd name="connsiteX19" fmla="*/ 2527271 w 3140446"/>
              <a:gd name="connsiteY19" fmla="*/ 1063708 h 4165902"/>
              <a:gd name="connsiteX20" fmla="*/ 2596527 w 3140446"/>
              <a:gd name="connsiteY20" fmla="*/ 920014 h 4165902"/>
              <a:gd name="connsiteX21" fmla="*/ 2443065 w 3140446"/>
              <a:gd name="connsiteY21" fmla="*/ 955551 h 4165902"/>
              <a:gd name="connsiteX22" fmla="*/ 2507894 w 3140446"/>
              <a:gd name="connsiteY22" fmla="*/ 809967 h 4165902"/>
              <a:gd name="connsiteX23" fmla="*/ 2355359 w 3140446"/>
              <a:gd name="connsiteY23" fmla="*/ 850076 h 4165902"/>
              <a:gd name="connsiteX24" fmla="*/ 2416114 w 3140446"/>
              <a:gd name="connsiteY24" fmla="*/ 702883 h 4165902"/>
              <a:gd name="connsiteX25" fmla="*/ 2264531 w 3140446"/>
              <a:gd name="connsiteY25" fmla="*/ 747138 h 4165902"/>
              <a:gd name="connsiteX26" fmla="*/ 2321457 w 3140446"/>
              <a:gd name="connsiteY26" fmla="*/ 598530 h 4165902"/>
              <a:gd name="connsiteX27" fmla="*/ 2170874 w 3140446"/>
              <a:gd name="connsiteY27" fmla="*/ 646615 h 4165902"/>
              <a:gd name="connsiteX28" fmla="*/ 2224202 w 3140446"/>
              <a:gd name="connsiteY28" fmla="*/ 496824 h 4165902"/>
              <a:gd name="connsiteX29" fmla="*/ 2074643 w 3140446"/>
              <a:gd name="connsiteY29" fmla="*/ 548482 h 4165902"/>
              <a:gd name="connsiteX30" fmla="*/ 2124569 w 3140446"/>
              <a:gd name="connsiteY30" fmla="*/ 397642 h 4165902"/>
              <a:gd name="connsiteX31" fmla="*/ 1976084 w 3140446"/>
              <a:gd name="connsiteY31" fmla="*/ 452678 h 4165902"/>
              <a:gd name="connsiteX32" fmla="*/ 2022681 w 3140446"/>
              <a:gd name="connsiteY32" fmla="*/ 300924 h 4165902"/>
              <a:gd name="connsiteX33" fmla="*/ 1875329 w 3140446"/>
              <a:gd name="connsiteY33" fmla="*/ 359216 h 4165902"/>
              <a:gd name="connsiteX34" fmla="*/ 1918670 w 3140446"/>
              <a:gd name="connsiteY34" fmla="*/ 206632 h 4165902"/>
              <a:gd name="connsiteX35" fmla="*/ 1772513 w 3140446"/>
              <a:gd name="connsiteY35" fmla="*/ 268156 h 4165902"/>
              <a:gd name="connsiteX36" fmla="*/ 1756099 w 3140446"/>
              <a:gd name="connsiteY36" fmla="*/ 97560 h 4165902"/>
              <a:gd name="connsiteX37" fmla="*/ 1668441 w 3140446"/>
              <a:gd name="connsiteY37" fmla="*/ 175657 h 4165902"/>
              <a:gd name="connsiteX38" fmla="*/ 1560979 w 3140446"/>
              <a:gd name="connsiteY38" fmla="*/ 0 h 4165902"/>
              <a:gd name="connsiteX39" fmla="*/ 1472932 w 3140446"/>
              <a:gd name="connsiteY39" fmla="*/ 179620 h 4165902"/>
              <a:gd name="connsiteX40" fmla="*/ 1390250 w 3140446"/>
              <a:gd name="connsiteY40" fmla="*/ 97560 h 4165902"/>
              <a:gd name="connsiteX41" fmla="*/ 1367933 w 3140446"/>
              <a:gd name="connsiteY41" fmla="*/ 268156 h 4165902"/>
              <a:gd name="connsiteX42" fmla="*/ 1221789 w 3140446"/>
              <a:gd name="connsiteY42" fmla="*/ 206632 h 4165902"/>
              <a:gd name="connsiteX43" fmla="*/ 1265117 w 3140446"/>
              <a:gd name="connsiteY43" fmla="*/ 359216 h 4165902"/>
              <a:gd name="connsiteX44" fmla="*/ 1117766 w 3140446"/>
              <a:gd name="connsiteY44" fmla="*/ 300924 h 4165902"/>
              <a:gd name="connsiteX45" fmla="*/ 1164363 w 3140446"/>
              <a:gd name="connsiteY45" fmla="*/ 452678 h 4165902"/>
              <a:gd name="connsiteX46" fmla="*/ 1015889 w 3140446"/>
              <a:gd name="connsiteY46" fmla="*/ 397642 h 4165902"/>
              <a:gd name="connsiteX47" fmla="*/ 1065803 w 3140446"/>
              <a:gd name="connsiteY47" fmla="*/ 548482 h 4165902"/>
              <a:gd name="connsiteX48" fmla="*/ 916256 w 3140446"/>
              <a:gd name="connsiteY48" fmla="*/ 496824 h 4165902"/>
              <a:gd name="connsiteX49" fmla="*/ 969585 w 3140446"/>
              <a:gd name="connsiteY49" fmla="*/ 646615 h 4165902"/>
              <a:gd name="connsiteX50" fmla="*/ 819001 w 3140446"/>
              <a:gd name="connsiteY50" fmla="*/ 598530 h 4165902"/>
              <a:gd name="connsiteX51" fmla="*/ 875915 w 3140446"/>
              <a:gd name="connsiteY51" fmla="*/ 747138 h 4165902"/>
              <a:gd name="connsiteX52" fmla="*/ 724332 w 3140446"/>
              <a:gd name="connsiteY52" fmla="*/ 702883 h 4165902"/>
              <a:gd name="connsiteX53" fmla="*/ 785087 w 3140446"/>
              <a:gd name="connsiteY53" fmla="*/ 850076 h 4165902"/>
              <a:gd name="connsiteX54" fmla="*/ 632553 w 3140446"/>
              <a:gd name="connsiteY54" fmla="*/ 809967 h 4165902"/>
              <a:gd name="connsiteX55" fmla="*/ 697393 w 3140446"/>
              <a:gd name="connsiteY55" fmla="*/ 955551 h 4165902"/>
              <a:gd name="connsiteX56" fmla="*/ 543920 w 3140446"/>
              <a:gd name="connsiteY56" fmla="*/ 920014 h 4165902"/>
              <a:gd name="connsiteX57" fmla="*/ 613175 w 3140446"/>
              <a:gd name="connsiteY57" fmla="*/ 1063708 h 4165902"/>
              <a:gd name="connsiteX58" fmla="*/ 458848 w 3140446"/>
              <a:gd name="connsiteY58" fmla="*/ 1033245 h 4165902"/>
              <a:gd name="connsiteX59" fmla="*/ 532908 w 3140446"/>
              <a:gd name="connsiteY59" fmla="*/ 1174670 h 4165902"/>
              <a:gd name="connsiteX60" fmla="*/ 377824 w 3140446"/>
              <a:gd name="connsiteY60" fmla="*/ 1149878 h 4165902"/>
              <a:gd name="connsiteX61" fmla="*/ 457140 w 3140446"/>
              <a:gd name="connsiteY61" fmla="*/ 1288559 h 4165902"/>
              <a:gd name="connsiteX62" fmla="*/ 301472 w 3140446"/>
              <a:gd name="connsiteY62" fmla="*/ 1270157 h 4165902"/>
              <a:gd name="connsiteX63" fmla="*/ 386568 w 3140446"/>
              <a:gd name="connsiteY63" fmla="*/ 1405497 h 4165902"/>
              <a:gd name="connsiteX64" fmla="*/ 230546 w 3140446"/>
              <a:gd name="connsiteY64" fmla="*/ 1394363 h 4165902"/>
              <a:gd name="connsiteX65" fmla="*/ 322020 w 3140446"/>
              <a:gd name="connsiteY65" fmla="*/ 1525593 h 4165902"/>
              <a:gd name="connsiteX66" fmla="*/ 166010 w 3140446"/>
              <a:gd name="connsiteY66" fmla="*/ 1522764 h 4165902"/>
              <a:gd name="connsiteX67" fmla="*/ 264497 w 3140446"/>
              <a:gd name="connsiteY67" fmla="*/ 1648897 h 4165902"/>
              <a:gd name="connsiteX68" fmla="*/ 109047 w 3140446"/>
              <a:gd name="connsiteY68" fmla="*/ 1655628 h 4165902"/>
              <a:gd name="connsiteX69" fmla="*/ 215229 w 3140446"/>
              <a:gd name="connsiteY69" fmla="*/ 1775383 h 4165902"/>
              <a:gd name="connsiteX70" fmla="*/ 61133 w 3140446"/>
              <a:gd name="connsiteY70" fmla="*/ 1793115 h 4165902"/>
              <a:gd name="connsiteX71" fmla="*/ 175656 w 3140446"/>
              <a:gd name="connsiteY71" fmla="*/ 1904857 h 4165902"/>
              <a:gd name="connsiteX72" fmla="*/ 24073 w 3140446"/>
              <a:gd name="connsiteY72" fmla="*/ 1935211 h 4165902"/>
              <a:gd name="connsiteX73" fmla="*/ 146291 w 3140446"/>
              <a:gd name="connsiteY73" fmla="*/ 2036454 h 4165902"/>
              <a:gd name="connsiteX74" fmla="*/ 0 w 3140446"/>
              <a:gd name="connsiteY74" fmla="*/ 2081551 h 4165902"/>
              <a:gd name="connsiteX75" fmla="*/ 106438 w 3140446"/>
              <a:gd name="connsiteY75" fmla="*/ 2159989 h 4165902"/>
              <a:gd name="connsiteX76" fmla="*/ 190668 w 3140446"/>
              <a:gd name="connsiteY76" fmla="*/ 2290402 h 4165902"/>
              <a:gd name="connsiteX77" fmla="*/ 52621 w 3140446"/>
              <a:gd name="connsiteY77" fmla="*/ 2444912 h 4165902"/>
              <a:gd name="connsiteX78" fmla="*/ 48792 w 3140446"/>
              <a:gd name="connsiteY78" fmla="*/ 2536533 h 4165902"/>
              <a:gd name="connsiteX79" fmla="*/ 1073169 w 3140446"/>
              <a:gd name="connsiteY79" fmla="*/ 3512133 h 4165902"/>
              <a:gd name="connsiteX80" fmla="*/ 1197509 w 3140446"/>
              <a:gd name="connsiteY80" fmla="*/ 3505779 h 4165902"/>
              <a:gd name="connsiteX81" fmla="*/ 1548053 w 3140446"/>
              <a:gd name="connsiteY81" fmla="*/ 3825227 h 4165902"/>
              <a:gd name="connsiteX82" fmla="*/ 1542199 w 3140446"/>
              <a:gd name="connsiteY82" fmla="*/ 4121882 h 4165902"/>
              <a:gd name="connsiteX83" fmla="*/ 1542199 w 3140446"/>
              <a:gd name="connsiteY83" fmla="*/ 4123590 h 4165902"/>
              <a:gd name="connsiteX84" fmla="*/ 1586211 w 3140446"/>
              <a:gd name="connsiteY84" fmla="*/ 4165894 h 4165902"/>
              <a:gd name="connsiteX85" fmla="*/ 1628515 w 3140446"/>
              <a:gd name="connsiteY85" fmla="*/ 4121882 h 4165902"/>
              <a:gd name="connsiteX86" fmla="*/ 1622661 w 3140446"/>
              <a:gd name="connsiteY86" fmla="*/ 3825227 h 4165902"/>
              <a:gd name="connsiteX87" fmla="*/ 1973206 w 3140446"/>
              <a:gd name="connsiteY87" fmla="*/ 3505779 h 4165902"/>
              <a:gd name="connsiteX88" fmla="*/ 2097545 w 3140446"/>
              <a:gd name="connsiteY88" fmla="*/ 3512133 h 4165902"/>
              <a:gd name="connsiteX89" fmla="*/ 3107422 w 3140446"/>
              <a:gd name="connsiteY89" fmla="*/ 2731409 h 4165902"/>
              <a:gd name="connsiteX90" fmla="*/ 3090398 w 3140446"/>
              <a:gd name="connsiteY90" fmla="*/ 2729958 h 4165902"/>
              <a:gd name="connsiteX91" fmla="*/ 2906279 w 3140446"/>
              <a:gd name="connsiteY91" fmla="*/ 2392011 h 4165902"/>
              <a:gd name="connsiteX92" fmla="*/ 317118 w 3140446"/>
              <a:gd name="connsiteY92" fmla="*/ 2804823 h 4165902"/>
              <a:gd name="connsiteX93" fmla="*/ 219558 w 3140446"/>
              <a:gd name="connsiteY93" fmla="*/ 2707263 h 4165902"/>
              <a:gd name="connsiteX94" fmla="*/ 317118 w 3140446"/>
              <a:gd name="connsiteY94" fmla="*/ 2609703 h 4165902"/>
              <a:gd name="connsiteX95" fmla="*/ 414677 w 3140446"/>
              <a:gd name="connsiteY95" fmla="*/ 2707263 h 4165902"/>
              <a:gd name="connsiteX96" fmla="*/ 317118 w 3140446"/>
              <a:gd name="connsiteY96" fmla="*/ 2804823 h 416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140446" h="4165902">
                <a:moveTo>
                  <a:pt x="2906279" y="2392011"/>
                </a:moveTo>
                <a:cubicBezTo>
                  <a:pt x="2921876" y="2276804"/>
                  <a:pt x="2982424" y="2183159"/>
                  <a:pt x="3058850" y="2140757"/>
                </a:cubicBezTo>
                <a:cubicBezTo>
                  <a:pt x="3064533" y="2136477"/>
                  <a:pt x="3140446" y="2070746"/>
                  <a:pt x="3140446" y="2070746"/>
                </a:cubicBezTo>
                <a:lnTo>
                  <a:pt x="3021850" y="2029588"/>
                </a:lnTo>
                <a:lnTo>
                  <a:pt x="3112703" y="1926235"/>
                </a:lnTo>
                <a:lnTo>
                  <a:pt x="2972351" y="1902687"/>
                </a:lnTo>
                <a:lnTo>
                  <a:pt x="3079325" y="1793115"/>
                </a:lnTo>
                <a:lnTo>
                  <a:pt x="2925218" y="1775383"/>
                </a:lnTo>
                <a:lnTo>
                  <a:pt x="3031411" y="1655628"/>
                </a:lnTo>
                <a:lnTo>
                  <a:pt x="2875950" y="1648897"/>
                </a:lnTo>
                <a:lnTo>
                  <a:pt x="2974448" y="1522764"/>
                </a:lnTo>
                <a:lnTo>
                  <a:pt x="2818426" y="1525593"/>
                </a:lnTo>
                <a:lnTo>
                  <a:pt x="2909901" y="1394363"/>
                </a:lnTo>
                <a:lnTo>
                  <a:pt x="2753878" y="1405497"/>
                </a:lnTo>
                <a:lnTo>
                  <a:pt x="2838987" y="1270157"/>
                </a:lnTo>
                <a:lnTo>
                  <a:pt x="2683306" y="1288559"/>
                </a:lnTo>
                <a:lnTo>
                  <a:pt x="2762634" y="1149878"/>
                </a:lnTo>
                <a:lnTo>
                  <a:pt x="2607551" y="1174670"/>
                </a:lnTo>
                <a:lnTo>
                  <a:pt x="2681599" y="1033245"/>
                </a:lnTo>
                <a:lnTo>
                  <a:pt x="2527271" y="1063708"/>
                </a:lnTo>
                <a:lnTo>
                  <a:pt x="2596527" y="920014"/>
                </a:lnTo>
                <a:lnTo>
                  <a:pt x="2443065" y="955551"/>
                </a:lnTo>
                <a:lnTo>
                  <a:pt x="2507894" y="809967"/>
                </a:lnTo>
                <a:lnTo>
                  <a:pt x="2355359" y="850076"/>
                </a:lnTo>
                <a:lnTo>
                  <a:pt x="2416114" y="702883"/>
                </a:lnTo>
                <a:lnTo>
                  <a:pt x="2264531" y="747138"/>
                </a:lnTo>
                <a:lnTo>
                  <a:pt x="2321457" y="598530"/>
                </a:lnTo>
                <a:lnTo>
                  <a:pt x="2170874" y="646615"/>
                </a:lnTo>
                <a:lnTo>
                  <a:pt x="2224202" y="496824"/>
                </a:lnTo>
                <a:lnTo>
                  <a:pt x="2074643" y="548482"/>
                </a:lnTo>
                <a:lnTo>
                  <a:pt x="2124569" y="397642"/>
                </a:lnTo>
                <a:lnTo>
                  <a:pt x="1976084" y="452678"/>
                </a:lnTo>
                <a:lnTo>
                  <a:pt x="2022681" y="300924"/>
                </a:lnTo>
                <a:lnTo>
                  <a:pt x="1875329" y="359216"/>
                </a:lnTo>
                <a:lnTo>
                  <a:pt x="1918670" y="206632"/>
                </a:lnTo>
                <a:lnTo>
                  <a:pt x="1772513" y="268156"/>
                </a:lnTo>
                <a:lnTo>
                  <a:pt x="1756099" y="97560"/>
                </a:lnTo>
                <a:lnTo>
                  <a:pt x="1668441" y="175657"/>
                </a:lnTo>
                <a:lnTo>
                  <a:pt x="1560979" y="0"/>
                </a:lnTo>
                <a:lnTo>
                  <a:pt x="1472932" y="179620"/>
                </a:lnTo>
                <a:lnTo>
                  <a:pt x="1390250" y="97560"/>
                </a:lnTo>
                <a:lnTo>
                  <a:pt x="1367933" y="268156"/>
                </a:lnTo>
                <a:lnTo>
                  <a:pt x="1221789" y="206632"/>
                </a:lnTo>
                <a:lnTo>
                  <a:pt x="1265117" y="359216"/>
                </a:lnTo>
                <a:lnTo>
                  <a:pt x="1117766" y="300924"/>
                </a:lnTo>
                <a:lnTo>
                  <a:pt x="1164363" y="452678"/>
                </a:lnTo>
                <a:lnTo>
                  <a:pt x="1015889" y="397642"/>
                </a:lnTo>
                <a:lnTo>
                  <a:pt x="1065803" y="548482"/>
                </a:lnTo>
                <a:lnTo>
                  <a:pt x="916256" y="496824"/>
                </a:lnTo>
                <a:lnTo>
                  <a:pt x="969585" y="646615"/>
                </a:lnTo>
                <a:lnTo>
                  <a:pt x="819001" y="598530"/>
                </a:lnTo>
                <a:lnTo>
                  <a:pt x="875915" y="747138"/>
                </a:lnTo>
                <a:lnTo>
                  <a:pt x="724332" y="702883"/>
                </a:lnTo>
                <a:lnTo>
                  <a:pt x="785087" y="850076"/>
                </a:lnTo>
                <a:lnTo>
                  <a:pt x="632553" y="809967"/>
                </a:lnTo>
                <a:lnTo>
                  <a:pt x="697393" y="955551"/>
                </a:lnTo>
                <a:lnTo>
                  <a:pt x="543920" y="920014"/>
                </a:lnTo>
                <a:lnTo>
                  <a:pt x="613175" y="1063708"/>
                </a:lnTo>
                <a:lnTo>
                  <a:pt x="458848" y="1033245"/>
                </a:lnTo>
                <a:lnTo>
                  <a:pt x="532908" y="1174670"/>
                </a:lnTo>
                <a:lnTo>
                  <a:pt x="377824" y="1149878"/>
                </a:lnTo>
                <a:lnTo>
                  <a:pt x="457140" y="1288559"/>
                </a:lnTo>
                <a:lnTo>
                  <a:pt x="301472" y="1270157"/>
                </a:lnTo>
                <a:lnTo>
                  <a:pt x="386568" y="1405497"/>
                </a:lnTo>
                <a:lnTo>
                  <a:pt x="230546" y="1394363"/>
                </a:lnTo>
                <a:lnTo>
                  <a:pt x="322020" y="1525593"/>
                </a:lnTo>
                <a:lnTo>
                  <a:pt x="166010" y="1522764"/>
                </a:lnTo>
                <a:lnTo>
                  <a:pt x="264497" y="1648897"/>
                </a:lnTo>
                <a:lnTo>
                  <a:pt x="109047" y="1655628"/>
                </a:lnTo>
                <a:lnTo>
                  <a:pt x="215229" y="1775383"/>
                </a:lnTo>
                <a:lnTo>
                  <a:pt x="61133" y="1793115"/>
                </a:lnTo>
                <a:lnTo>
                  <a:pt x="175656" y="1904857"/>
                </a:lnTo>
                <a:lnTo>
                  <a:pt x="24073" y="1935211"/>
                </a:lnTo>
                <a:lnTo>
                  <a:pt x="146291" y="2036454"/>
                </a:lnTo>
                <a:lnTo>
                  <a:pt x="0" y="2081551"/>
                </a:lnTo>
                <a:cubicBezTo>
                  <a:pt x="0" y="2081551"/>
                  <a:pt x="90438" y="2148391"/>
                  <a:pt x="106438" y="2159989"/>
                </a:cubicBezTo>
                <a:cubicBezTo>
                  <a:pt x="157839" y="2190891"/>
                  <a:pt x="190668" y="2237829"/>
                  <a:pt x="190668" y="2290402"/>
                </a:cubicBezTo>
                <a:cubicBezTo>
                  <a:pt x="190668" y="2359584"/>
                  <a:pt x="133827" y="2418962"/>
                  <a:pt x="52621" y="2444912"/>
                </a:cubicBezTo>
                <a:cubicBezTo>
                  <a:pt x="50121" y="2475705"/>
                  <a:pt x="48792" y="2506265"/>
                  <a:pt x="48792" y="2536533"/>
                </a:cubicBezTo>
                <a:cubicBezTo>
                  <a:pt x="48792" y="3170673"/>
                  <a:pt x="463421" y="3512133"/>
                  <a:pt x="1073169" y="3512133"/>
                </a:cubicBezTo>
                <a:cubicBezTo>
                  <a:pt x="1117010" y="3512133"/>
                  <a:pt x="1158533" y="3509804"/>
                  <a:pt x="1197509" y="3505779"/>
                </a:cubicBezTo>
                <a:cubicBezTo>
                  <a:pt x="1387104" y="3486243"/>
                  <a:pt x="1551809" y="3634668"/>
                  <a:pt x="1548053" y="3825227"/>
                </a:cubicBezTo>
                <a:lnTo>
                  <a:pt x="1542199" y="4121882"/>
                </a:lnTo>
                <a:cubicBezTo>
                  <a:pt x="1542187" y="4122395"/>
                  <a:pt x="1542187" y="4123077"/>
                  <a:pt x="1542199" y="4123590"/>
                </a:cubicBezTo>
                <a:cubicBezTo>
                  <a:pt x="1542675" y="4147431"/>
                  <a:pt x="1562369" y="4166369"/>
                  <a:pt x="1586211" y="4165894"/>
                </a:cubicBezTo>
                <a:cubicBezTo>
                  <a:pt x="1610040" y="4165418"/>
                  <a:pt x="1628978" y="4145723"/>
                  <a:pt x="1628515" y="4121882"/>
                </a:cubicBezTo>
                <a:lnTo>
                  <a:pt x="1622661" y="3825227"/>
                </a:lnTo>
                <a:cubicBezTo>
                  <a:pt x="1618905" y="3634668"/>
                  <a:pt x="1783611" y="3486243"/>
                  <a:pt x="1973206" y="3505779"/>
                </a:cubicBezTo>
                <a:cubicBezTo>
                  <a:pt x="2012193" y="3509791"/>
                  <a:pt x="2053704" y="3512133"/>
                  <a:pt x="2097545" y="3512133"/>
                </a:cubicBezTo>
                <a:cubicBezTo>
                  <a:pt x="2641465" y="3512133"/>
                  <a:pt x="3029826" y="3240209"/>
                  <a:pt x="3107422" y="2731409"/>
                </a:cubicBezTo>
                <a:cubicBezTo>
                  <a:pt x="3101752" y="2731178"/>
                  <a:pt x="3096081" y="2730763"/>
                  <a:pt x="3090398" y="2729958"/>
                </a:cubicBezTo>
                <a:cubicBezTo>
                  <a:pt x="2965827" y="2712337"/>
                  <a:pt x="2883377" y="2561021"/>
                  <a:pt x="2906279" y="2392011"/>
                </a:cubicBezTo>
                <a:close/>
                <a:moveTo>
                  <a:pt x="317118" y="2804823"/>
                </a:moveTo>
                <a:cubicBezTo>
                  <a:pt x="263240" y="2804823"/>
                  <a:pt x="219558" y="2761141"/>
                  <a:pt x="219558" y="2707263"/>
                </a:cubicBezTo>
                <a:cubicBezTo>
                  <a:pt x="219558" y="2653386"/>
                  <a:pt x="263240" y="2609703"/>
                  <a:pt x="317118" y="2609703"/>
                </a:cubicBezTo>
                <a:cubicBezTo>
                  <a:pt x="370995" y="2609703"/>
                  <a:pt x="414677" y="2653386"/>
                  <a:pt x="414677" y="2707263"/>
                </a:cubicBezTo>
                <a:cubicBezTo>
                  <a:pt x="414677" y="2761141"/>
                  <a:pt x="370995" y="2804823"/>
                  <a:pt x="317118" y="2804823"/>
                </a:cubicBezTo>
                <a:close/>
              </a:path>
            </a:pathLst>
          </a:custGeom>
          <a:solidFill>
            <a:schemeClr val="accent4">
              <a:lumMod val="20000"/>
              <a:lumOff val="80000"/>
            </a:schemeClr>
          </a:solidFill>
          <a:ln w="70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pic>
        <p:nvPicPr>
          <p:cNvPr id="4" name="Picture 3">
            <a:extLst>
              <a:ext uri="{FF2B5EF4-FFF2-40B4-BE49-F238E27FC236}">
                <a16:creationId xmlns:a16="http://schemas.microsoft.com/office/drawing/2014/main" id="{A76538E9-D124-C30A-1543-ED5CD9F2A297}"/>
              </a:ext>
            </a:extLst>
          </p:cNvPr>
          <p:cNvPicPr>
            <a:picLocks noChangeAspect="1"/>
          </p:cNvPicPr>
          <p:nvPr/>
        </p:nvPicPr>
        <p:blipFill>
          <a:blip r:embed="rId2"/>
          <a:stretch>
            <a:fillRect/>
          </a:stretch>
        </p:blipFill>
        <p:spPr>
          <a:xfrm>
            <a:off x="3503221" y="0"/>
            <a:ext cx="8688779" cy="6858000"/>
          </a:xfrm>
          <a:prstGeom prst="rect">
            <a:avLst/>
          </a:prstGeom>
        </p:spPr>
      </p:pic>
      <p:sp>
        <p:nvSpPr>
          <p:cNvPr id="24" name="Rectangle 23">
            <a:extLst>
              <a:ext uri="{FF2B5EF4-FFF2-40B4-BE49-F238E27FC236}">
                <a16:creationId xmlns:a16="http://schemas.microsoft.com/office/drawing/2014/main" id="{6C13DAD0-FCD8-14A7-2A07-9B21406D103C}"/>
              </a:ext>
            </a:extLst>
          </p:cNvPr>
          <p:cNvSpPr/>
          <p:nvPr/>
        </p:nvSpPr>
        <p:spPr>
          <a:xfrm>
            <a:off x="5308270" y="332509"/>
            <a:ext cx="6721433" cy="6008913"/>
          </a:xfrm>
          <a:prstGeom prst="rect">
            <a:avLst/>
          </a:prstGeom>
          <a:solidFill>
            <a:schemeClr val="lt1">
              <a:alpha val="69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6740180E-1122-4C6C-CC96-B48BA84B2A89}"/>
              </a:ext>
            </a:extLst>
          </p:cNvPr>
          <p:cNvSpPr/>
          <p:nvPr/>
        </p:nvSpPr>
        <p:spPr>
          <a:xfrm>
            <a:off x="7659585" y="570016"/>
            <a:ext cx="2588821" cy="748145"/>
          </a:xfrm>
          <a:prstGeom prst="roundRect">
            <a:avLst>
              <a:gd name="adj" fmla="val 46826"/>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ẢNH HƯỞNG</a:t>
            </a:r>
          </a:p>
        </p:txBody>
      </p:sp>
      <p:grpSp>
        <p:nvGrpSpPr>
          <p:cNvPr id="41" name="Group 40">
            <a:extLst>
              <a:ext uri="{FF2B5EF4-FFF2-40B4-BE49-F238E27FC236}">
                <a16:creationId xmlns:a16="http://schemas.microsoft.com/office/drawing/2014/main" id="{A423E4A7-2420-F695-66CE-4FD7E4F8B1A9}"/>
              </a:ext>
            </a:extLst>
          </p:cNvPr>
          <p:cNvGrpSpPr/>
          <p:nvPr/>
        </p:nvGrpSpPr>
        <p:grpSpPr>
          <a:xfrm>
            <a:off x="6127670" y="1353787"/>
            <a:ext cx="5450772" cy="688769"/>
            <a:chOff x="6590807" y="1401288"/>
            <a:chExt cx="5450772" cy="688769"/>
          </a:xfrm>
        </p:grpSpPr>
        <p:cxnSp>
          <p:nvCxnSpPr>
            <p:cNvPr id="28" name="Straight Connector 27">
              <a:extLst>
                <a:ext uri="{FF2B5EF4-FFF2-40B4-BE49-F238E27FC236}">
                  <a16:creationId xmlns:a16="http://schemas.microsoft.com/office/drawing/2014/main" id="{B7AEC8AF-9C54-EFC0-42A9-616B2CBE1182}"/>
                </a:ext>
              </a:extLst>
            </p:cNvPr>
            <p:cNvCxnSpPr/>
            <p:nvPr/>
          </p:nvCxnSpPr>
          <p:spPr>
            <a:xfrm>
              <a:off x="9417133" y="1401288"/>
              <a:ext cx="0" cy="32063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AF8B453-1305-D398-9718-5AAFBEAB407B}"/>
                </a:ext>
              </a:extLst>
            </p:cNvPr>
            <p:cNvCxnSpPr>
              <a:cxnSpLocks/>
            </p:cNvCxnSpPr>
            <p:nvPr/>
          </p:nvCxnSpPr>
          <p:spPr>
            <a:xfrm>
              <a:off x="6614557" y="1769424"/>
              <a:ext cx="0" cy="32063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9030A48-952E-869E-63BC-40EFCF20E8B8}"/>
                </a:ext>
              </a:extLst>
            </p:cNvPr>
            <p:cNvCxnSpPr/>
            <p:nvPr/>
          </p:nvCxnSpPr>
          <p:spPr>
            <a:xfrm>
              <a:off x="12029705" y="1710047"/>
              <a:ext cx="0" cy="32063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069EAD-78F4-690B-369C-69F64249CB2D}"/>
                </a:ext>
              </a:extLst>
            </p:cNvPr>
            <p:cNvCxnSpPr>
              <a:cxnSpLocks/>
            </p:cNvCxnSpPr>
            <p:nvPr/>
          </p:nvCxnSpPr>
          <p:spPr>
            <a:xfrm flipH="1">
              <a:off x="6590807" y="1745672"/>
              <a:ext cx="545077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CD49B4C-D1CC-3C65-D8AB-19A63E0487E6}"/>
                </a:ext>
              </a:extLst>
            </p:cNvPr>
            <p:cNvCxnSpPr/>
            <p:nvPr/>
          </p:nvCxnSpPr>
          <p:spPr>
            <a:xfrm>
              <a:off x="8514609" y="1721921"/>
              <a:ext cx="0" cy="32063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3EE1B16-C0FA-826A-BFD5-B3208EB3B8D2}"/>
                </a:ext>
              </a:extLst>
            </p:cNvPr>
            <p:cNvCxnSpPr/>
            <p:nvPr/>
          </p:nvCxnSpPr>
          <p:spPr>
            <a:xfrm>
              <a:off x="10426537" y="1721920"/>
              <a:ext cx="0" cy="320633"/>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44" name="Rectangle: Rounded Corners 43">
            <a:extLst>
              <a:ext uri="{FF2B5EF4-FFF2-40B4-BE49-F238E27FC236}">
                <a16:creationId xmlns:a16="http://schemas.microsoft.com/office/drawing/2014/main" id="{21430C97-F894-FE15-DBAC-2B78CCD62A5B}"/>
              </a:ext>
            </a:extLst>
          </p:cNvPr>
          <p:cNvSpPr/>
          <p:nvPr/>
        </p:nvSpPr>
        <p:spPr>
          <a:xfrm>
            <a:off x="5427025" y="2030682"/>
            <a:ext cx="1579417" cy="3146960"/>
          </a:xfrm>
          <a:prstGeom prst="roundRect">
            <a:avLst>
              <a:gd name="adj" fmla="val 20679"/>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a:latin typeface="Cambria" panose="02040503050406030204" pitchFamily="18" charset="0"/>
                <a:ea typeface="Cambria" panose="02040503050406030204" pitchFamily="18" charset="0"/>
              </a:rPr>
              <a:t>Thiên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nhiên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mang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tính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chất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nhiệt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đới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ẩm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gió</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a:t>
            </a:r>
          </a:p>
        </p:txBody>
      </p:sp>
      <p:sp>
        <p:nvSpPr>
          <p:cNvPr id="45" name="Rectangle: Rounded Corners 44">
            <a:extLst>
              <a:ext uri="{FF2B5EF4-FFF2-40B4-BE49-F238E27FC236}">
                <a16:creationId xmlns:a16="http://schemas.microsoft.com/office/drawing/2014/main" id="{3225D59E-FEFE-BEB8-1B90-60164E7E8BB1}"/>
              </a:ext>
            </a:extLst>
          </p:cNvPr>
          <p:cNvSpPr/>
          <p:nvPr/>
        </p:nvSpPr>
        <p:spPr>
          <a:xfrm>
            <a:off x="7243949" y="2018806"/>
            <a:ext cx="1555667" cy="3146960"/>
          </a:xfrm>
          <a:prstGeom prst="roundRect">
            <a:avLst>
              <a:gd name="adj" fmla="val 20679"/>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latin typeface="Cambria" panose="02040503050406030204" pitchFamily="18" charset="0"/>
                <a:ea typeface="Cambria" panose="02040503050406030204" pitchFamily="18" charset="0"/>
              </a:rPr>
              <a:t>Thích </a:t>
            </a:r>
            <a:r>
              <a:rPr lang="en-US" sz="2200" b="1" dirty="0" err="1">
                <a:latin typeface="Cambria" panose="02040503050406030204" pitchFamily="18" charset="0"/>
                <a:ea typeface="Cambria" panose="02040503050406030204" pitchFamily="18" charset="0"/>
              </a:rPr>
              <a:t>hợp</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phát</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triển</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cây</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trồng</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vật</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nuôi</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của</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vùng</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nhiệt</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đới</a:t>
            </a:r>
            <a:endParaRPr lang="en-US" sz="2200" b="1" dirty="0">
              <a:latin typeface="Cambria" panose="02040503050406030204" pitchFamily="18" charset="0"/>
              <a:ea typeface="Cambria" panose="02040503050406030204" pitchFamily="18" charset="0"/>
            </a:endParaRPr>
          </a:p>
        </p:txBody>
      </p:sp>
      <p:sp>
        <p:nvSpPr>
          <p:cNvPr id="46" name="Rectangle: Rounded Corners 45">
            <a:extLst>
              <a:ext uri="{FF2B5EF4-FFF2-40B4-BE49-F238E27FC236}">
                <a16:creationId xmlns:a16="http://schemas.microsoft.com/office/drawing/2014/main" id="{D486B2B4-6AE9-8458-8030-3137A6ACC382}"/>
              </a:ext>
            </a:extLst>
          </p:cNvPr>
          <p:cNvSpPr/>
          <p:nvPr/>
        </p:nvSpPr>
        <p:spPr>
          <a:xfrm>
            <a:off x="9001497" y="2018806"/>
            <a:ext cx="1828799" cy="3146960"/>
          </a:xfrm>
          <a:prstGeom prst="roundRect">
            <a:avLst>
              <a:gd name="adj" fmla="val 20679"/>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err="1">
                <a:latin typeface="Cambria" panose="02040503050406030204" pitchFamily="18" charset="0"/>
                <a:ea typeface="Cambria" panose="02040503050406030204" pitchFamily="18" charset="0"/>
              </a:rPr>
              <a:t>Thuận</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lợi</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phát</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triển</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giao</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thông</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vận</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tải</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biển</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hoạt</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động</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xuất</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khẩu</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nhập</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khẩu</a:t>
            </a:r>
            <a:endParaRPr lang="en-US" sz="2200" b="1" dirty="0">
              <a:latin typeface="Cambria" panose="02040503050406030204" pitchFamily="18" charset="0"/>
              <a:ea typeface="Cambria" panose="02040503050406030204" pitchFamily="18" charset="0"/>
            </a:endParaRPr>
          </a:p>
        </p:txBody>
      </p:sp>
      <p:sp>
        <p:nvSpPr>
          <p:cNvPr id="47" name="Rectangle: Rounded Corners 46">
            <a:extLst>
              <a:ext uri="{FF2B5EF4-FFF2-40B4-BE49-F238E27FC236}">
                <a16:creationId xmlns:a16="http://schemas.microsoft.com/office/drawing/2014/main" id="{010B6368-1D1C-DBE9-7110-01A5FC045731}"/>
              </a:ext>
            </a:extLst>
          </p:cNvPr>
          <p:cNvSpPr/>
          <p:nvPr/>
        </p:nvSpPr>
        <p:spPr>
          <a:xfrm>
            <a:off x="10951030" y="1995055"/>
            <a:ext cx="1126176" cy="3146960"/>
          </a:xfrm>
          <a:prstGeom prst="roundRect">
            <a:avLst>
              <a:gd name="adj" fmla="val 20679"/>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err="1">
                <a:latin typeface="Cambria" panose="02040503050406030204" pitchFamily="18" charset="0"/>
                <a:ea typeface="Cambria" panose="02040503050406030204" pitchFamily="18" charset="0"/>
              </a:rPr>
              <a:t>Nhiều</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thiên</a:t>
            </a:r>
            <a:r>
              <a:rPr lang="en-US" sz="2200" b="1" dirty="0">
                <a:latin typeface="Cambria" panose="02040503050406030204" pitchFamily="18" charset="0"/>
                <a:ea typeface="Cambria" panose="02040503050406030204" pitchFamily="18" charset="0"/>
              </a:rPr>
              <a:t> tai (</a:t>
            </a:r>
            <a:r>
              <a:rPr lang="en-US" sz="2200" b="1" dirty="0" err="1">
                <a:latin typeface="Cambria" panose="02040503050406030204" pitchFamily="18" charset="0"/>
                <a:ea typeface="Cambria" panose="02040503050406030204" pitchFamily="18" charset="0"/>
              </a:rPr>
              <a:t>đặc</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biệt</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là</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bão</a:t>
            </a:r>
            <a:r>
              <a:rPr lang="en-US" sz="22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290292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up)">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down)">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down)">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animBg="1"/>
      <p:bldP spid="26" grpId="0" animBg="1"/>
      <p:bldP spid="44" grpId="0" animBg="1"/>
      <p:bldP spid="45" grpId="0" animBg="1"/>
      <p:bldP spid="46"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0B0E2A-0B9D-80DA-110B-6DDC8ADDE1AB}"/>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4BF283C7-9252-0445-B6DB-341DB4DF9290}"/>
              </a:ext>
            </a:extLst>
          </p:cNvPr>
          <p:cNvSpPr/>
          <p:nvPr/>
        </p:nvSpPr>
        <p:spPr>
          <a:xfrm>
            <a:off x="439387" y="332510"/>
            <a:ext cx="11471564" cy="61157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14">
            <a:extLst>
              <a:ext uri="{FF2B5EF4-FFF2-40B4-BE49-F238E27FC236}">
                <a16:creationId xmlns:a16="http://schemas.microsoft.com/office/drawing/2014/main" id="{2227A1B2-BA0B-9F96-AFE3-6C5F19B67E59}"/>
              </a:ext>
            </a:extLst>
          </p:cNvPr>
          <p:cNvSpPr>
            <a:spLocks noChangeArrowheads="1"/>
          </p:cNvSpPr>
          <p:nvPr/>
        </p:nvSpPr>
        <p:spPr bwMode="auto">
          <a:xfrm>
            <a:off x="945124" y="1523419"/>
            <a:ext cx="10484876" cy="4524315"/>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just">
              <a:spcBef>
                <a:spcPct val="50000"/>
              </a:spcBef>
              <a:buFont typeface="Wingdings" pitchFamily="2" charset="2"/>
              <a:buChar char="v"/>
              <a:defRPr/>
            </a:pPr>
            <a:r>
              <a:rPr lang="vi-VN" sz="3600" b="1" dirty="0">
                <a:solidFill>
                  <a:schemeClr val="bg2">
                    <a:lumMod val="25000"/>
                  </a:schemeClr>
                </a:solidFill>
                <a:latin typeface="Cambria" panose="02040503050406030204" pitchFamily="18" charset="0"/>
                <a:ea typeface="Cambria" panose="02040503050406030204" pitchFamily="18" charset="0"/>
                <a:cs typeface="Times New Roman" panose="02020603050405020304" pitchFamily="18" charset="0"/>
              </a:rPr>
              <a:t>Việt Nam nằm ở khu vực Đông Nam Á, thuộc châu Á.</a:t>
            </a:r>
          </a:p>
          <a:p>
            <a:pPr algn="just">
              <a:spcBef>
                <a:spcPct val="50000"/>
              </a:spcBef>
              <a:buFont typeface="Wingdings" pitchFamily="2" charset="2"/>
              <a:buChar char="v"/>
              <a:defRPr/>
            </a:pPr>
            <a:r>
              <a:rPr lang="vi-VN" sz="3600" b="1" dirty="0">
                <a:solidFill>
                  <a:schemeClr val="bg2">
                    <a:lumMod val="25000"/>
                  </a:schemeClr>
                </a:solidFill>
                <a:latin typeface="Cambria" panose="02040503050406030204" pitchFamily="18" charset="0"/>
                <a:ea typeface="Cambria" panose="02040503050406030204" pitchFamily="18" charset="0"/>
                <a:cs typeface="Times New Roman" panose="02020603050405020304" pitchFamily="18" charset="0"/>
              </a:rPr>
              <a:t>Trên đất liền, nước ta có chung đường biên giới với Trung Quốc, Lào, Cam-pu-chia và tiếp giáp với biển.</a:t>
            </a:r>
          </a:p>
          <a:p>
            <a:pPr algn="just">
              <a:spcBef>
                <a:spcPct val="50000"/>
              </a:spcBef>
              <a:buFont typeface="Wingdings" pitchFamily="2" charset="2"/>
              <a:buChar char="v"/>
              <a:defRPr/>
            </a:pPr>
            <a:r>
              <a:rPr lang="vi-VN" sz="3600" b="1" dirty="0">
                <a:solidFill>
                  <a:schemeClr val="bg2">
                    <a:lumMod val="25000"/>
                  </a:schemeClr>
                </a:solidFill>
                <a:latin typeface="Cambria" panose="02040503050406030204" pitchFamily="18" charset="0"/>
                <a:ea typeface="Cambria" panose="02040503050406030204" pitchFamily="18" charset="0"/>
                <a:cs typeface="Times New Roman" panose="02020603050405020304" pitchFamily="18" charset="0"/>
              </a:rPr>
              <a:t>Vùng biển nước ta thuộc Biển Đông, giáp với vùng biển của nhiều quốc gia.</a:t>
            </a:r>
            <a:endParaRPr lang="en-US" sz="3600" b="1" dirty="0">
              <a:solidFill>
                <a:schemeClr val="bg2">
                  <a:lumMod val="25000"/>
                </a:schemeClr>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4B022FE9-35AE-E6F1-E985-047F3DD92715}"/>
              </a:ext>
            </a:extLst>
          </p:cNvPr>
          <p:cNvPicPr>
            <a:picLocks noChangeAspect="1"/>
          </p:cNvPicPr>
          <p:nvPr/>
        </p:nvPicPr>
        <p:blipFill>
          <a:blip r:embed="rId3"/>
          <a:stretch>
            <a:fillRect/>
          </a:stretch>
        </p:blipFill>
        <p:spPr>
          <a:xfrm>
            <a:off x="2814788" y="0"/>
            <a:ext cx="7797460" cy="1450974"/>
          </a:xfrm>
          <a:prstGeom prst="rect">
            <a:avLst/>
          </a:prstGeom>
        </p:spPr>
      </p:pic>
    </p:spTree>
    <p:extLst>
      <p:ext uri="{BB962C8B-B14F-4D97-AF65-F5344CB8AC3E}">
        <p14:creationId xmlns:p14="http://schemas.microsoft.com/office/powerpoint/2010/main" val="2592726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F283C7-9252-0445-B6DB-341DB4DF9290}"/>
              </a:ext>
            </a:extLst>
          </p:cNvPr>
          <p:cNvSpPr/>
          <p:nvPr/>
        </p:nvSpPr>
        <p:spPr>
          <a:xfrm>
            <a:off x="439387" y="332510"/>
            <a:ext cx="11471564" cy="61157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14">
            <a:extLst>
              <a:ext uri="{FF2B5EF4-FFF2-40B4-BE49-F238E27FC236}">
                <a16:creationId xmlns:a16="http://schemas.microsoft.com/office/drawing/2014/main" id="{2227A1B2-BA0B-9F96-AFE3-6C5F19B67E59}"/>
              </a:ext>
            </a:extLst>
          </p:cNvPr>
          <p:cNvSpPr>
            <a:spLocks noChangeArrowheads="1"/>
          </p:cNvSpPr>
          <p:nvPr/>
        </p:nvSpPr>
        <p:spPr bwMode="auto">
          <a:xfrm>
            <a:off x="945124" y="1523419"/>
            <a:ext cx="10484876" cy="4247317"/>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vi-VN" sz="3000" b="1" dirty="0">
                <a:solidFill>
                  <a:srgbClr val="FF0000"/>
                </a:solidFill>
                <a:latin typeface="Cambria" panose="02040503050406030204" pitchFamily="18" charset="0"/>
                <a:ea typeface="Cambria" panose="02040503050406030204" pitchFamily="18" charset="0"/>
              </a:rPr>
              <a:t> Ảnh hưởng của vị trí địa lí đối với tự nhiên và hoạt động sản xuất</a:t>
            </a:r>
          </a:p>
          <a:p>
            <a:pPr algn="just"/>
            <a:r>
              <a:rPr lang="vi-VN"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Thuận</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lợi</a:t>
            </a:r>
            <a:endParaRPr lang="vi-VN" sz="30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Thiên nhiên mang tính chất nhiệt đới ẩm gió mùa.</a:t>
            </a:r>
          </a:p>
          <a:p>
            <a:pPr marL="457200" indent="-457200" algn="just">
              <a:buFont typeface="Arial" panose="020B0604020202020204" pitchFamily="34" charset="0"/>
              <a:buChar char="•"/>
            </a:pPr>
            <a:r>
              <a:rPr lang="en-US" sz="3000" dirty="0">
                <a:latin typeface="Cambria" panose="02040503050406030204" pitchFamily="18" charset="0"/>
                <a:ea typeface="Cambria" panose="02040503050406030204" pitchFamily="18" charset="0"/>
              </a:rPr>
              <a:t>Thích </a:t>
            </a:r>
            <a:r>
              <a:rPr lang="en-US" sz="3000" dirty="0" err="1">
                <a:latin typeface="Cambria" panose="02040503050406030204" pitchFamily="18" charset="0"/>
                <a:ea typeface="Cambria" panose="02040503050406030204" pitchFamily="18" charset="0"/>
              </a:rPr>
              <a:t>hợp</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phát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triển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cây</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trồng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vật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nuôi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của</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vùng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nhiệt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đới</a:t>
            </a:r>
            <a:r>
              <a:rPr lang="en-US" sz="3000"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000" dirty="0">
                <a:latin typeface="Cambria" panose="02040503050406030204" pitchFamily="18" charset="0"/>
                <a:ea typeface="Cambria" panose="02040503050406030204" pitchFamily="18" charset="0"/>
              </a:rPr>
              <a:t>P</a:t>
            </a:r>
            <a:r>
              <a:rPr lang="vi-VN" sz="3000" dirty="0">
                <a:latin typeface="Cambria" panose="02040503050406030204" pitchFamily="18" charset="0"/>
                <a:ea typeface="Cambria" panose="02040503050406030204" pitchFamily="18" charset="0"/>
              </a:rPr>
              <a:t>hát triển giao thông vận tải biển; hoạt động xuất khẩu, nhập khẩu</a:t>
            </a:r>
          </a:p>
          <a:p>
            <a:pPr algn="just"/>
            <a:r>
              <a:rPr lang="vi-VN"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Khó</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khăn</a:t>
            </a:r>
            <a:endParaRPr lang="vi-VN" sz="30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3000" dirty="0" err="1">
                <a:latin typeface="Cambria" panose="02040503050406030204" pitchFamily="18" charset="0"/>
                <a:ea typeface="Cambria" panose="02040503050406030204" pitchFamily="18" charset="0"/>
              </a:rPr>
              <a:t>Nhiều</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thiên</a:t>
            </a:r>
            <a:r>
              <a:rPr lang="en-US" sz="3000" dirty="0">
                <a:latin typeface="Cambria" panose="02040503050406030204" pitchFamily="18" charset="0"/>
                <a:ea typeface="Cambria" panose="02040503050406030204" pitchFamily="18" charset="0"/>
              </a:rPr>
              <a:t> tai </a:t>
            </a:r>
            <a:r>
              <a:rPr lang="en-US" sz="3000" dirty="0" err="1">
                <a:latin typeface="Cambria" panose="02040503050406030204" pitchFamily="18" charset="0"/>
                <a:ea typeface="Cambria" panose="02040503050406030204" pitchFamily="18" charset="0"/>
              </a:rPr>
              <a:t>đặc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biệt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là</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bão</a:t>
            </a:r>
            <a:r>
              <a:rPr lang="en-US" sz="3000" dirty="0">
                <a:latin typeface="Cambria" panose="02040503050406030204" pitchFamily="18" charset="0"/>
                <a:ea typeface="Cambria" panose="02040503050406030204" pitchFamily="18" charset="0"/>
              </a:rPr>
              <a:t>.</a:t>
            </a:r>
            <a:endParaRPr lang="vi-VN" sz="3000" dirty="0">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4B022FE9-35AE-E6F1-E985-047F3DD92715}"/>
              </a:ext>
            </a:extLst>
          </p:cNvPr>
          <p:cNvPicPr>
            <a:picLocks noChangeAspect="1"/>
          </p:cNvPicPr>
          <p:nvPr/>
        </p:nvPicPr>
        <p:blipFill>
          <a:blip r:embed="rId2"/>
          <a:stretch>
            <a:fillRect/>
          </a:stretch>
        </p:blipFill>
        <p:spPr>
          <a:xfrm>
            <a:off x="2971806" y="0"/>
            <a:ext cx="7797460" cy="1450974"/>
          </a:xfrm>
          <a:prstGeom prst="rect">
            <a:avLst/>
          </a:prstGeom>
        </p:spPr>
      </p:pic>
    </p:spTree>
    <p:extLst>
      <p:ext uri="{BB962C8B-B14F-4D97-AF65-F5344CB8AC3E}">
        <p14:creationId xmlns:p14="http://schemas.microsoft.com/office/powerpoint/2010/main" val="648421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1000" fill="hold"/>
                                        <p:tgtEl>
                                          <p:spTgt spid="5">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56700F3-39A3-FD54-67BC-690D85F2CC1D}"/>
              </a:ext>
            </a:extLst>
          </p:cNvPr>
          <p:cNvGrpSpPr/>
          <p:nvPr/>
        </p:nvGrpSpPr>
        <p:grpSpPr>
          <a:xfrm>
            <a:off x="2521509" y="674492"/>
            <a:ext cx="9111167" cy="1657580"/>
            <a:chOff x="1719150" y="1205760"/>
            <a:chExt cx="4208768" cy="1755683"/>
          </a:xfrm>
        </p:grpSpPr>
        <p:pic>
          <p:nvPicPr>
            <p:cNvPr id="6" name="Picture 2">
              <a:extLst>
                <a:ext uri="{FF2B5EF4-FFF2-40B4-BE49-F238E27FC236}">
                  <a16:creationId xmlns:a16="http://schemas.microsoft.com/office/drawing/2014/main" id="{8D5CC16B-A971-4748-C68B-4FA0326BBC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19150" y="1205760"/>
              <a:ext cx="4208768" cy="1755683"/>
            </a:xfrm>
            <a:prstGeom prst="rect">
              <a:avLst/>
            </a:prstGeom>
          </p:spPr>
        </p:pic>
        <p:sp>
          <p:nvSpPr>
            <p:cNvPr id="8" name="TextBox 7">
              <a:extLst>
                <a:ext uri="{FF2B5EF4-FFF2-40B4-BE49-F238E27FC236}">
                  <a16:creationId xmlns:a16="http://schemas.microsoft.com/office/drawing/2014/main" id="{00156D04-6CA6-700B-8220-228F5107E6D2}"/>
                </a:ext>
              </a:extLst>
            </p:cNvPr>
            <p:cNvSpPr txBox="1"/>
            <p:nvPr/>
          </p:nvSpPr>
          <p:spPr>
            <a:xfrm>
              <a:off x="1874306" y="1435306"/>
              <a:ext cx="3898457" cy="14017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Nêu</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điểm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cực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Tây</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cực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Đông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Việt</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Nam?</a:t>
              </a:r>
            </a:p>
          </p:txBody>
        </p:sp>
      </p:grpSp>
    </p:spTree>
    <p:extLst>
      <p:ext uri="{BB962C8B-B14F-4D97-AF65-F5344CB8AC3E}">
        <p14:creationId xmlns:p14="http://schemas.microsoft.com/office/powerpoint/2010/main" val="91762234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5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5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65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9BF25E6-DCBE-A140-A178-318698871A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87393">
            <a:off x="21320" y="-312539"/>
            <a:ext cx="6772981" cy="4522070"/>
          </a:xfrm>
          <a:prstGeom prst="rect">
            <a:avLst/>
          </a:prstGeom>
        </p:spPr>
      </p:pic>
      <p:sp>
        <p:nvSpPr>
          <p:cNvPr id="5" name="TextBox 4">
            <a:extLst>
              <a:ext uri="{FF2B5EF4-FFF2-40B4-BE49-F238E27FC236}">
                <a16:creationId xmlns:a16="http://schemas.microsoft.com/office/drawing/2014/main" id="{EDC76ED3-67EE-75D0-984C-EB83B8051877}"/>
              </a:ext>
            </a:extLst>
          </p:cNvPr>
          <p:cNvSpPr txBox="1"/>
          <p:nvPr/>
        </p:nvSpPr>
        <p:spPr>
          <a:xfrm>
            <a:off x="522733" y="767201"/>
            <a:ext cx="5759313" cy="2677656"/>
          </a:xfrm>
          <a:prstGeom prst="rect">
            <a:avLst/>
          </a:prstGeom>
          <a:noFill/>
        </p:spPr>
        <p:txBody>
          <a:bodyPr wrap="square">
            <a:spAutoFit/>
          </a:bodyPr>
          <a:lstStyle/>
          <a:p>
            <a:pPr algn="just">
              <a:spcBef>
                <a:spcPct val="0"/>
              </a:spcBef>
            </a:pPr>
            <a:r>
              <a:rPr lang="vi-VN" alt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Cực Tây của Việt Nam là cột mốc giao điểm đường biên giới 3 nước Việt Nam - Lào - Trung Quốc hay còn gọi là mốc A Pa Chải, ngã 3 biên giới, mốc 3 biên, mốc số 0, nằm trên đỉnh Khoang La San cao 1.866,23m, thuộc bản Tả Miếu, xã Sín Thầu, H.Mường Nhé, Điện Biên.</a:t>
            </a:r>
          </a:p>
        </p:txBody>
      </p:sp>
      <p:pic>
        <p:nvPicPr>
          <p:cNvPr id="1026" name="Picture 2" descr="Khám phá Điểm cực Tây - A Pa Chải, Điện Biên | Mytour.vn">
            <a:extLst>
              <a:ext uri="{FF2B5EF4-FFF2-40B4-BE49-F238E27FC236}">
                <a16:creationId xmlns:a16="http://schemas.microsoft.com/office/drawing/2014/main" id="{C60087B8-7F83-7BF1-31A8-C056DA97F3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8312" y="2933205"/>
            <a:ext cx="5363688" cy="3924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368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down)">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9BF25E6-DCBE-A140-A178-318698871A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87393">
            <a:off x="46964" y="-611984"/>
            <a:ext cx="6772981" cy="4823711"/>
          </a:xfrm>
          <a:prstGeom prst="rect">
            <a:avLst/>
          </a:prstGeom>
        </p:spPr>
      </p:pic>
      <p:sp>
        <p:nvSpPr>
          <p:cNvPr id="5" name="TextBox 4">
            <a:extLst>
              <a:ext uri="{FF2B5EF4-FFF2-40B4-BE49-F238E27FC236}">
                <a16:creationId xmlns:a16="http://schemas.microsoft.com/office/drawing/2014/main" id="{EDC76ED3-67EE-75D0-984C-EB83B8051877}"/>
              </a:ext>
            </a:extLst>
          </p:cNvPr>
          <p:cNvSpPr txBox="1"/>
          <p:nvPr/>
        </p:nvSpPr>
        <p:spPr>
          <a:xfrm>
            <a:off x="593985" y="470319"/>
            <a:ext cx="5854316" cy="3046988"/>
          </a:xfrm>
          <a:prstGeom prst="rect">
            <a:avLst/>
          </a:prstGeom>
          <a:noFill/>
        </p:spPr>
        <p:txBody>
          <a:bodyPr wrap="square">
            <a:spAutoFit/>
          </a:bodyPr>
          <a:lstStyle/>
          <a:p>
            <a:pPr lvl="0" algn="just">
              <a:spcBef>
                <a:spcPct val="0"/>
              </a:spcBef>
            </a:pPr>
            <a:r>
              <a:rPr lang="vi-VN" alt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Điểm cực Đông của Việt Nam (phần lục địa) là Mũi Đôi tại bán đảo Hòn Gốm, vịnh Vân Phong, xã Vạn Thạnh, Vạn Ninh, Khánh Hòa. Nơi đón ánh Mặt Trời đầu tiên trên toàn lãnh thổ Việt Nam (Đông Dương và cả Đông Nam Á lục địa). Nơi này đã được Bộ Văn hóa Thể thao và Du lịch công nhận là di tích quốc gia.</a:t>
            </a:r>
          </a:p>
        </p:txBody>
      </p:sp>
      <p:pic>
        <p:nvPicPr>
          <p:cNvPr id="2050" name="Picture 2" descr="Điểm cực đông đất liền tổ quốc">
            <a:extLst>
              <a:ext uri="{FF2B5EF4-FFF2-40B4-BE49-F238E27FC236}">
                <a16:creationId xmlns:a16="http://schemas.microsoft.com/office/drawing/2014/main" id="{6C18A0EB-4AA1-8C43-674B-6215DEB2C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3309" y="3099460"/>
            <a:ext cx="5458691" cy="3758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161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wipe(down)">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A09312F-B18C-F7AB-C5B4-7808E50B8C62}"/>
              </a:ext>
            </a:extLst>
          </p:cNvPr>
          <p:cNvGrpSpPr/>
          <p:nvPr/>
        </p:nvGrpSpPr>
        <p:grpSpPr>
          <a:xfrm>
            <a:off x="2174283" y="874922"/>
            <a:ext cx="7836525" cy="4884539"/>
            <a:chOff x="7478183" y="13672784"/>
            <a:chExt cx="11450968" cy="4884539"/>
          </a:xfrm>
        </p:grpSpPr>
        <p:sp>
          <p:nvSpPr>
            <p:cNvPr id="3" name="TextBox 2">
              <a:extLst>
                <a:ext uri="{FF2B5EF4-FFF2-40B4-BE49-F238E27FC236}">
                  <a16:creationId xmlns:a16="http://schemas.microsoft.com/office/drawing/2014/main" id="{7106748F-97AD-AB43-61B1-3A949A8034F0}"/>
                </a:ext>
              </a:extLst>
            </p:cNvPr>
            <p:cNvSpPr txBox="1"/>
            <p:nvPr/>
          </p:nvSpPr>
          <p:spPr>
            <a:xfrm>
              <a:off x="7478183" y="13672784"/>
              <a:ext cx="11450968" cy="487357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8800" b="1" i="0" u="none" strike="noStrike" kern="1200" cap="none" spc="0" normalizeH="0" baseline="0" noProof="0" dirty="0">
                  <a:ln w="1905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iCiel Pony" panose="02000000000000000000" pitchFamily="2" charset="-93"/>
                  <a:ea typeface="+mn-ea"/>
                  <a:cs typeface="+mn-cs"/>
                </a:rPr>
                <a:t>2.LÃNH THỔ VÀ ĐƠN VỊ HÀNH CHÍNH</a:t>
              </a:r>
            </a:p>
          </p:txBody>
        </p:sp>
        <p:sp>
          <p:nvSpPr>
            <p:cNvPr id="4" name="TextBox 3">
              <a:extLst>
                <a:ext uri="{FF2B5EF4-FFF2-40B4-BE49-F238E27FC236}">
                  <a16:creationId xmlns:a16="http://schemas.microsoft.com/office/drawing/2014/main" id="{8B1C9895-CB2D-0B2D-5E88-1FE91E51DDDF}"/>
                </a:ext>
              </a:extLst>
            </p:cNvPr>
            <p:cNvSpPr txBox="1"/>
            <p:nvPr/>
          </p:nvSpPr>
          <p:spPr>
            <a:xfrm>
              <a:off x="7714712" y="13683745"/>
              <a:ext cx="11033946" cy="487357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8800" b="1" i="0" u="none" strike="noStrike" kern="1200" cap="none" spc="0" normalizeH="0" baseline="0" noProof="0" dirty="0">
                  <a:ln w="19050">
                    <a:solidFill>
                      <a:srgbClr val="ED7D31">
                        <a:lumMod val="50000"/>
                      </a:srgbClr>
                    </a:solidFill>
                    <a:prstDash val="solid"/>
                  </a:ln>
                  <a:solidFill>
                    <a:srgbClr val="FF0000"/>
                  </a:solidFill>
                  <a:effectLst>
                    <a:outerShdw blurRad="12700" dist="38100" dir="2700000" algn="tl" rotWithShape="0">
                      <a:srgbClr val="5B9BD5">
                        <a:lumMod val="60000"/>
                        <a:lumOff val="40000"/>
                      </a:srgbClr>
                    </a:outerShdw>
                  </a:effectLst>
                  <a:uLnTx/>
                  <a:uFillTx/>
                  <a:latin typeface="iCiel Pony" panose="02000000000000000000" pitchFamily="2" charset="-93"/>
                  <a:ea typeface="+mn-ea"/>
                  <a:cs typeface="+mn-cs"/>
                </a:rPr>
                <a:t>2</a:t>
              </a:r>
              <a:r>
                <a:rPr kumimoji="0" lang="en-US" sz="8800" b="1" i="0" u="none" strike="noStrike" kern="1200" cap="none" spc="0" normalizeH="0" baseline="0" noProof="0" dirty="0">
                  <a:ln w="19050">
                    <a:solidFill>
                      <a:srgbClr val="ED7D31">
                        <a:lumMod val="50000"/>
                      </a:srgbClr>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93"/>
                  <a:ea typeface="+mn-ea"/>
                  <a:cs typeface="+mn-cs"/>
                </a:rPr>
                <a:t>.</a:t>
              </a:r>
              <a:r>
                <a:rPr kumimoji="0" lang="en-US" sz="8800" b="1" i="0" u="none" strike="noStrike" kern="1200" cap="none" spc="0" normalizeH="0" baseline="0" noProof="0" dirty="0">
                  <a:ln w="19050">
                    <a:solidFill>
                      <a:srgbClr val="ED7D31">
                        <a:lumMod val="50000"/>
                      </a:srgbClr>
                    </a:solidFill>
                    <a:prstDash val="solid"/>
                  </a:ln>
                  <a:solidFill>
                    <a:srgbClr val="FFFF00"/>
                  </a:solidFill>
                  <a:effectLst>
                    <a:outerShdw blurRad="12700" dist="38100" dir="2700000" algn="tl" rotWithShape="0">
                      <a:srgbClr val="5B9BD5">
                        <a:lumMod val="60000"/>
                        <a:lumOff val="40000"/>
                      </a:srgbClr>
                    </a:outerShdw>
                  </a:effectLst>
                  <a:uLnTx/>
                  <a:uFillTx/>
                  <a:latin typeface="iCiel Pony" panose="02000000000000000000" pitchFamily="2" charset="-93"/>
                  <a:ea typeface="+mn-ea"/>
                  <a:cs typeface="+mn-cs"/>
                </a:rPr>
                <a:t>LÃNH</a:t>
              </a:r>
              <a:r>
                <a:rPr kumimoji="0" lang="en-US" sz="8800" b="1" i="0" u="none" strike="noStrike" kern="1200" cap="none" spc="0" normalizeH="0" baseline="0" noProof="0" dirty="0">
                  <a:ln w="19050">
                    <a:solidFill>
                      <a:srgbClr val="ED7D31">
                        <a:lumMod val="50000"/>
                      </a:srgbClr>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93"/>
                  <a:ea typeface="+mn-ea"/>
                  <a:cs typeface="+mn-cs"/>
                </a:rPr>
                <a:t> </a:t>
              </a:r>
              <a:r>
                <a:rPr kumimoji="0" lang="en-US" sz="8800" b="1" i="0" u="none" strike="noStrike" kern="1200" cap="none" spc="0" normalizeH="0" baseline="0" noProof="0" dirty="0">
                  <a:ln w="19050">
                    <a:solidFill>
                      <a:srgbClr val="ED7D31">
                        <a:lumMod val="50000"/>
                      </a:srgbClr>
                    </a:solidFill>
                    <a:prstDash val="solid"/>
                  </a:ln>
                  <a:solidFill>
                    <a:srgbClr val="66FF66"/>
                  </a:solidFill>
                  <a:effectLst>
                    <a:outerShdw blurRad="12700" dist="38100" dir="2700000" algn="tl" rotWithShape="0">
                      <a:srgbClr val="5B9BD5">
                        <a:lumMod val="60000"/>
                        <a:lumOff val="40000"/>
                      </a:srgbClr>
                    </a:outerShdw>
                  </a:effectLst>
                  <a:uLnTx/>
                  <a:uFillTx/>
                  <a:latin typeface="iCiel Pony" panose="02000000000000000000" pitchFamily="2" charset="-93"/>
                  <a:ea typeface="+mn-ea"/>
                  <a:cs typeface="+mn-cs"/>
                </a:rPr>
                <a:t>THỔ VÀ </a:t>
              </a:r>
              <a:r>
                <a:rPr lang="en-US" sz="8800" b="1" dirty="0">
                  <a:ln w="19050">
                    <a:solidFill>
                      <a:srgbClr val="ED7D31">
                        <a:lumMod val="50000"/>
                      </a:srgbClr>
                    </a:solidFill>
                    <a:prstDash val="solid"/>
                  </a:ln>
                  <a:solidFill>
                    <a:srgbClr val="FF0066"/>
                  </a:solidFill>
                  <a:effectLst>
                    <a:outerShdw blurRad="12700" dist="38100" dir="2700000" algn="tl" rotWithShape="0">
                      <a:srgbClr val="5B9BD5">
                        <a:lumMod val="60000"/>
                        <a:lumOff val="40000"/>
                      </a:srgbClr>
                    </a:outerShdw>
                  </a:effectLst>
                  <a:latin typeface="iCiel Pony" panose="02000000000000000000" pitchFamily="2" charset="-93"/>
                </a:rPr>
                <a:t>ĐƠN</a:t>
              </a:r>
              <a:r>
                <a:rPr kumimoji="0" lang="en-US" sz="8800" b="1" i="0" u="none" strike="noStrike" kern="1200" cap="none" spc="0" normalizeH="0" baseline="0" noProof="0" dirty="0">
                  <a:ln w="19050">
                    <a:solidFill>
                      <a:srgbClr val="ED7D31">
                        <a:lumMod val="50000"/>
                      </a:srgbClr>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93"/>
                  <a:ea typeface="+mn-ea"/>
                  <a:cs typeface="+mn-cs"/>
                </a:rPr>
                <a:t> </a:t>
              </a:r>
              <a:r>
                <a:rPr kumimoji="0" lang="en-US" sz="8800" b="1" i="0" u="none" strike="noStrike" kern="1200" cap="none" spc="0" normalizeH="0" baseline="0" noProof="0" dirty="0">
                  <a:ln w="19050">
                    <a:solidFill>
                      <a:srgbClr val="ED7D31">
                        <a:lumMod val="50000"/>
                      </a:srgbClr>
                    </a:solidFill>
                    <a:prstDash val="solid"/>
                  </a:ln>
                  <a:solidFill>
                    <a:srgbClr val="3399FF"/>
                  </a:solidFill>
                  <a:effectLst>
                    <a:outerShdw blurRad="12700" dist="38100" dir="2700000" algn="tl" rotWithShape="0">
                      <a:srgbClr val="5B9BD5">
                        <a:lumMod val="60000"/>
                        <a:lumOff val="40000"/>
                      </a:srgbClr>
                    </a:outerShdw>
                  </a:effectLst>
                  <a:uLnTx/>
                  <a:uFillTx/>
                  <a:latin typeface="iCiel Pony" panose="02000000000000000000" pitchFamily="2" charset="-93"/>
                  <a:ea typeface="+mn-ea"/>
                  <a:cs typeface="+mn-cs"/>
                </a:rPr>
                <a:t>VỊ </a:t>
              </a:r>
              <a:r>
                <a:rPr kumimoji="0" lang="en-US" sz="8800" b="1" i="0" u="none" strike="noStrike" kern="1200" cap="none" spc="0" normalizeH="0" baseline="0" noProof="0" dirty="0">
                  <a:ln w="19050">
                    <a:solidFill>
                      <a:srgbClr val="ED7D31">
                        <a:lumMod val="50000"/>
                      </a:srgbClr>
                    </a:solidFill>
                    <a:prstDash val="solid"/>
                  </a:ln>
                  <a:solidFill>
                    <a:schemeClr val="accent6"/>
                  </a:solidFill>
                  <a:effectLst>
                    <a:outerShdw blurRad="12700" dist="38100" dir="2700000" algn="tl" rotWithShape="0">
                      <a:srgbClr val="5B9BD5">
                        <a:lumMod val="60000"/>
                        <a:lumOff val="40000"/>
                      </a:srgbClr>
                    </a:outerShdw>
                  </a:effectLst>
                  <a:uLnTx/>
                  <a:uFillTx/>
                  <a:latin typeface="iCiel Pony" panose="02000000000000000000" pitchFamily="2" charset="-93"/>
                  <a:ea typeface="+mn-ea"/>
                  <a:cs typeface="+mn-cs"/>
                </a:rPr>
                <a:t>HÀNH </a:t>
              </a:r>
              <a:r>
                <a:rPr kumimoji="0" lang="en-US" sz="8800" b="1" i="0" u="none" strike="noStrike" kern="1200" cap="none" spc="0" normalizeH="0" baseline="0" noProof="0" dirty="0">
                  <a:ln w="19050">
                    <a:solidFill>
                      <a:srgbClr val="ED7D31">
                        <a:lumMod val="50000"/>
                      </a:srgbClr>
                    </a:solidFill>
                    <a:prstDash val="solid"/>
                  </a:ln>
                  <a:solidFill>
                    <a:srgbClr val="FF66FF"/>
                  </a:solidFill>
                  <a:effectLst>
                    <a:outerShdw blurRad="12700" dist="38100" dir="2700000" algn="tl" rotWithShape="0">
                      <a:srgbClr val="5B9BD5">
                        <a:lumMod val="60000"/>
                        <a:lumOff val="40000"/>
                      </a:srgbClr>
                    </a:outerShdw>
                  </a:effectLst>
                  <a:uLnTx/>
                  <a:uFillTx/>
                  <a:latin typeface="iCiel Pony" panose="02000000000000000000" pitchFamily="2" charset="-93"/>
                  <a:ea typeface="+mn-ea"/>
                  <a:cs typeface="+mn-cs"/>
                </a:rPr>
                <a:t>CHÍNH</a:t>
              </a:r>
            </a:p>
          </p:txBody>
        </p:sp>
      </p:grpSp>
    </p:spTree>
    <p:extLst>
      <p:ext uri="{BB962C8B-B14F-4D97-AF65-F5344CB8AC3E}">
        <p14:creationId xmlns:p14="http://schemas.microsoft.com/office/powerpoint/2010/main" val="2990611929"/>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0" fill="hold">
                                <p:stCondLst>
                                  <p:cond delay="250"/>
                                </p:stCondLst>
                                <p:childTnLst>
                                  <p:par>
                                    <p:cTn id="11" presetID="6" presetClass="emph" presetSubtype="0" fill="hold" nodeType="afterEffect" p14:presetBounceEnd="98000">
                                      <p:stCondLst>
                                        <p:cond delay="0"/>
                                      </p:stCondLst>
                                      <p:childTnLst>
                                        <p:animScale p14:bounceEnd="98000">
                                          <p:cBhvr>
                                            <p:cTn id="12" dur="2000" fill="hold"/>
                                            <p:tgtEl>
                                              <p:spTgt spid="2"/>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0" fill="hold">
                                <p:stCondLst>
                                  <p:cond delay="250"/>
                                </p:stCondLst>
                                <p:childTnLst>
                                  <p:par>
                                    <p:cTn id="11" presetID="6" presetClass="emph" presetSubtype="0" fill="hold" nodeType="afterEffect">
                                      <p:stCondLst>
                                        <p:cond delay="0"/>
                                      </p:stCondLst>
                                      <p:childTnLst>
                                        <p:animScale>
                                          <p:cBhvr>
                                            <p:cTn id="12" dur="2000" fill="hold"/>
                                            <p:tgtEl>
                                              <p:spTgt spid="2"/>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44D7EE6-BC0B-4060-823C-FC665DA81CA6}"/>
              </a:ext>
            </a:extLst>
          </p:cNvPr>
          <p:cNvSpPr/>
          <p:nvPr/>
        </p:nvSpPr>
        <p:spPr>
          <a:xfrm rot="5400000">
            <a:off x="-4248844" y="491539"/>
            <a:ext cx="8961399" cy="7080096"/>
          </a:xfrm>
          <a:prstGeom prst="hexagon">
            <a:avLst/>
          </a:prstGeom>
          <a:solidFill>
            <a:schemeClr val="accent3">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Hexagon 12">
            <a:extLst>
              <a:ext uri="{FF2B5EF4-FFF2-40B4-BE49-F238E27FC236}">
                <a16:creationId xmlns:a16="http://schemas.microsoft.com/office/drawing/2014/main" id="{6654035B-CE65-4B8F-9A07-8B0D96AC7F35}"/>
              </a:ext>
            </a:extLst>
          </p:cNvPr>
          <p:cNvSpPr/>
          <p:nvPr/>
        </p:nvSpPr>
        <p:spPr>
          <a:xfrm rot="5400000">
            <a:off x="-3799732" y="846366"/>
            <a:ext cx="8063174" cy="6370439"/>
          </a:xfrm>
          <a:prstGeom prst="hexagon">
            <a:avLst/>
          </a:prstGeom>
          <a:solidFill>
            <a:schemeClr val="accent3">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450D1CAA-8FA7-47B8-9546-1277010DCCF5}"/>
              </a:ext>
            </a:extLst>
          </p:cNvPr>
          <p:cNvSpPr txBox="1"/>
          <p:nvPr/>
        </p:nvSpPr>
        <p:spPr>
          <a:xfrm>
            <a:off x="6312634" y="6488668"/>
            <a:ext cx="58793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Hình</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Bản</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đồ</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hành</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chính</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Việt</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Nam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năm</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2021</a:t>
            </a:r>
          </a:p>
        </p:txBody>
      </p:sp>
      <p:sp>
        <p:nvSpPr>
          <p:cNvPr id="8" name="TextBox 7">
            <a:extLst>
              <a:ext uri="{FF2B5EF4-FFF2-40B4-BE49-F238E27FC236}">
                <a16:creationId xmlns:a16="http://schemas.microsoft.com/office/drawing/2014/main" id="{90E29659-D6BC-4564-AFC2-2AB71135D615}"/>
              </a:ext>
            </a:extLst>
          </p:cNvPr>
          <p:cNvSpPr txBox="1"/>
          <p:nvPr/>
        </p:nvSpPr>
        <p:spPr>
          <a:xfrm>
            <a:off x="332510" y="1122402"/>
            <a:ext cx="3230087" cy="1477328"/>
          </a:xfrm>
          <a:prstGeom prst="rect">
            <a:avLst/>
          </a:prstGeom>
          <a:noFill/>
        </p:spPr>
        <p:txBody>
          <a:bodyPr wrap="square" rtlCol="0">
            <a:spAutoFit/>
          </a:bodyPr>
          <a:lstStyle/>
          <a:p>
            <a:pPr lvl="0" algn="ctr"/>
            <a:r>
              <a:rPr lang="en-US" sz="3000" b="1">
                <a:solidFill>
                  <a:prstClr val="black"/>
                </a:solidFill>
                <a:latin typeface="Cambria" panose="02040503050406030204" pitchFamily="18" charset="0"/>
                <a:ea typeface="Cambria" panose="02040503050406030204" pitchFamily="18" charset="0"/>
                <a:cs typeface="Times New Roman" panose="02020603050405020304" pitchFamily="18" charset="0"/>
              </a:rPr>
              <a:t>Đọc thông tin và quan sát hình 3, em hãy:</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F306B87-289C-4FB9-A396-CEFF51AAE411}"/>
              </a:ext>
            </a:extLst>
          </p:cNvPr>
          <p:cNvSpPr txBox="1"/>
          <p:nvPr/>
        </p:nvSpPr>
        <p:spPr>
          <a:xfrm>
            <a:off x="43544" y="2577405"/>
            <a:ext cx="3632199" cy="1384995"/>
          </a:xfrm>
          <a:prstGeom prst="rect">
            <a:avLst/>
          </a:prstGeom>
          <a:noFill/>
        </p:spPr>
        <p:txBody>
          <a:bodyPr wrap="square" rtlCol="0">
            <a:spAutoFit/>
          </a:bodyPr>
          <a:lstStyle/>
          <a:p>
            <a:pPr marL="457200" lvl="0" indent="-457200" algn="just">
              <a:buFont typeface="Arial" panose="020B0604020202020204" pitchFamily="34" charset="0"/>
              <a:buChar char="•"/>
            </a:pPr>
            <a:r>
              <a:rPr lang="en-US" sz="2800">
                <a:solidFill>
                  <a:prstClr val="black"/>
                </a:solidFill>
                <a:latin typeface="Cambria" panose="02040503050406030204" pitchFamily="18" charset="0"/>
                <a:ea typeface="Cambria" panose="02040503050406030204" pitchFamily="18" charset="0"/>
                <a:cs typeface="Times New Roman" panose="02020603050405020304" pitchFamily="18" charset="0"/>
              </a:rPr>
              <a:t>Mô tả hình dạng lãnh thổ phần đất liền của Việt Nam.</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F947DCE-2038-442E-BDA2-584676835301}"/>
              </a:ext>
            </a:extLst>
          </p:cNvPr>
          <p:cNvSpPr txBox="1"/>
          <p:nvPr/>
        </p:nvSpPr>
        <p:spPr>
          <a:xfrm>
            <a:off x="43545" y="3975318"/>
            <a:ext cx="3632200" cy="2677656"/>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Nêu số lượng đơn vị hành chính và kể tên một số tỉnh, thành phố trực thuộc Trung ương của nước ta.</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A2DAFCD-CACE-E778-7AC3-19C027090D43}"/>
              </a:ext>
            </a:extLst>
          </p:cNvPr>
          <p:cNvPicPr>
            <a:picLocks noChangeAspect="1"/>
          </p:cNvPicPr>
          <p:nvPr/>
        </p:nvPicPr>
        <p:blipFill>
          <a:blip r:embed="rId2"/>
          <a:stretch>
            <a:fillRect/>
          </a:stretch>
        </p:blipFill>
        <p:spPr>
          <a:xfrm>
            <a:off x="4310743" y="154379"/>
            <a:ext cx="7742711" cy="6293922"/>
          </a:xfrm>
          <a:prstGeom prst="rect">
            <a:avLst/>
          </a:prstGeom>
        </p:spPr>
      </p:pic>
    </p:spTree>
    <p:extLst>
      <p:ext uri="{BB962C8B-B14F-4D97-AF65-F5344CB8AC3E}">
        <p14:creationId xmlns:p14="http://schemas.microsoft.com/office/powerpoint/2010/main" val="3227881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85BD-52AE-F842-0DAA-7AE58B229BA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0C3847D-64BC-E4FD-B095-E9127C5501D5}"/>
              </a:ext>
            </a:extLst>
          </p:cNvPr>
          <p:cNvPicPr>
            <a:picLocks noChangeAspect="1"/>
          </p:cNvPicPr>
          <p:nvPr/>
        </p:nvPicPr>
        <p:blipFill>
          <a:blip r:embed="rId2"/>
          <a:stretch>
            <a:fillRect/>
          </a:stretch>
        </p:blipFill>
        <p:spPr>
          <a:xfrm>
            <a:off x="1795240" y="353106"/>
            <a:ext cx="9534970" cy="1865538"/>
          </a:xfrm>
          <a:prstGeom prst="rect">
            <a:avLst/>
          </a:prstGeom>
        </p:spPr>
      </p:pic>
    </p:spTree>
    <p:extLst>
      <p:ext uri="{BB962C8B-B14F-4D97-AF65-F5344CB8AC3E}">
        <p14:creationId xmlns:p14="http://schemas.microsoft.com/office/powerpoint/2010/main" val="162106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C0337E8-5920-4A3D-84F1-F2F60BAE5C4D}"/>
              </a:ext>
            </a:extLst>
          </p:cNvPr>
          <p:cNvSpPr/>
          <p:nvPr/>
        </p:nvSpPr>
        <p:spPr>
          <a:xfrm>
            <a:off x="338430" y="391717"/>
            <a:ext cx="11453520" cy="6074566"/>
          </a:xfrm>
          <a:prstGeom prst="rect">
            <a:avLst/>
          </a:prstGeom>
          <a:solidFill>
            <a:schemeClr val="bg1">
              <a:alpha val="92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0" name="Graphic 9">
            <a:extLst>
              <a:ext uri="{FF2B5EF4-FFF2-40B4-BE49-F238E27FC236}">
                <a16:creationId xmlns:a16="http://schemas.microsoft.com/office/drawing/2014/main" id="{490FB8A5-6C93-418A-9F41-36C582DE8F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67363">
            <a:off x="8454610" y="187562"/>
            <a:ext cx="3802666" cy="3281503"/>
          </a:xfrm>
          <a:prstGeom prst="rect">
            <a:avLst/>
          </a:prstGeom>
        </p:spPr>
      </p:pic>
      <p:sp>
        <p:nvSpPr>
          <p:cNvPr id="21" name="Graphic 19">
            <a:extLst>
              <a:ext uri="{FF2B5EF4-FFF2-40B4-BE49-F238E27FC236}">
                <a16:creationId xmlns:a16="http://schemas.microsoft.com/office/drawing/2014/main" id="{C6969F29-1CDF-4005-BD9F-6E3E82726368}"/>
              </a:ext>
            </a:extLst>
          </p:cNvPr>
          <p:cNvSpPr/>
          <p:nvPr/>
        </p:nvSpPr>
        <p:spPr>
          <a:xfrm rot="21322083">
            <a:off x="4955734" y="421569"/>
            <a:ext cx="3449174" cy="2717020"/>
          </a:xfrm>
          <a:custGeom>
            <a:avLst/>
            <a:gdLst>
              <a:gd name="connsiteX0" fmla="*/ 735756 w 3205042"/>
              <a:gd name="connsiteY0" fmla="*/ 632695 h 2944088"/>
              <a:gd name="connsiteX1" fmla="*/ 1292547 w 3205042"/>
              <a:gd name="connsiteY1" fmla="*/ 110932 h 2944088"/>
              <a:gd name="connsiteX2" fmla="*/ 1687335 w 3205042"/>
              <a:gd name="connsiteY2" fmla="*/ 71526 h 2944088"/>
              <a:gd name="connsiteX3" fmla="*/ 2045637 w 3205042"/>
              <a:gd name="connsiteY3" fmla="*/ 221852 h 2944088"/>
              <a:gd name="connsiteX4" fmla="*/ 2304694 w 3205042"/>
              <a:gd name="connsiteY4" fmla="*/ 521045 h 2944088"/>
              <a:gd name="connsiteX5" fmla="*/ 2393722 w 3205042"/>
              <a:gd name="connsiteY5" fmla="*/ 572856 h 2944088"/>
              <a:gd name="connsiteX6" fmla="*/ 2444074 w 3205042"/>
              <a:gd name="connsiteY6" fmla="*/ 563369 h 2944088"/>
              <a:gd name="connsiteX7" fmla="*/ 2485669 w 3205042"/>
              <a:gd name="connsiteY7" fmla="*/ 557532 h 2944088"/>
              <a:gd name="connsiteX8" fmla="*/ 2663725 w 3205042"/>
              <a:gd name="connsiteY8" fmla="*/ 588181 h 2944088"/>
              <a:gd name="connsiteX9" fmla="*/ 3095001 w 3205042"/>
              <a:gd name="connsiteY9" fmla="*/ 1089511 h 2944088"/>
              <a:gd name="connsiteX10" fmla="*/ 2906728 w 3205042"/>
              <a:gd name="connsiteY10" fmla="*/ 1831655 h 2944088"/>
              <a:gd name="connsiteX11" fmla="*/ 2812592 w 3205042"/>
              <a:gd name="connsiteY11" fmla="*/ 1863763 h 2944088"/>
              <a:gd name="connsiteX12" fmla="*/ 2792889 w 3205042"/>
              <a:gd name="connsiteY12" fmla="*/ 1912656 h 2944088"/>
              <a:gd name="connsiteX13" fmla="*/ 2732321 w 3205042"/>
              <a:gd name="connsiteY13" fmla="*/ 2451932 h 2944088"/>
              <a:gd name="connsiteX14" fmla="*/ 2254342 w 3205042"/>
              <a:gd name="connsiteY14" fmla="*/ 2756963 h 2944088"/>
              <a:gd name="connsiteX15" fmla="*/ 1958798 w 3205042"/>
              <a:gd name="connsiteY15" fmla="*/ 2762801 h 2944088"/>
              <a:gd name="connsiteX16" fmla="*/ 1883635 w 3205042"/>
              <a:gd name="connsiteY16" fmla="*/ 2739449 h 2944088"/>
              <a:gd name="connsiteX17" fmla="*/ 1821607 w 3205042"/>
              <a:gd name="connsiteY17" fmla="*/ 2705151 h 2944088"/>
              <a:gd name="connsiteX18" fmla="*/ 1672740 w 3205042"/>
              <a:gd name="connsiteY18" fmla="*/ 2717557 h 2944088"/>
              <a:gd name="connsiteX19" fmla="*/ 1628226 w 3205042"/>
              <a:gd name="connsiteY19" fmla="*/ 2756963 h 2944088"/>
              <a:gd name="connsiteX20" fmla="*/ 1583712 w 3205042"/>
              <a:gd name="connsiteY20" fmla="*/ 2787612 h 2944088"/>
              <a:gd name="connsiteX21" fmla="*/ 1482279 w 3205042"/>
              <a:gd name="connsiteY21" fmla="*/ 2835775 h 2944088"/>
              <a:gd name="connsiteX22" fmla="*/ 1248033 w 3205042"/>
              <a:gd name="connsiteY22" fmla="*/ 2875910 h 2944088"/>
              <a:gd name="connsiteX23" fmla="*/ 786838 w 3205042"/>
              <a:gd name="connsiteY23" fmla="*/ 2759882 h 2944088"/>
              <a:gd name="connsiteX24" fmla="*/ 600754 w 3205042"/>
              <a:gd name="connsiteY24" fmla="*/ 2594231 h 2944088"/>
              <a:gd name="connsiteX25" fmla="*/ 456996 w 3205042"/>
              <a:gd name="connsiteY25" fmla="*/ 2334444 h 2944088"/>
              <a:gd name="connsiteX26" fmla="*/ 438023 w 3205042"/>
              <a:gd name="connsiteY26" fmla="*/ 2194335 h 2944088"/>
              <a:gd name="connsiteX27" fmla="*/ 446780 w 3205042"/>
              <a:gd name="connsiteY27" fmla="*/ 2124280 h 2944088"/>
              <a:gd name="connsiteX28" fmla="*/ 454077 w 3205042"/>
              <a:gd name="connsiteY28" fmla="*/ 2039630 h 2944088"/>
              <a:gd name="connsiteX29" fmla="*/ 344616 w 3205042"/>
              <a:gd name="connsiteY29" fmla="*/ 1954980 h 2944088"/>
              <a:gd name="connsiteX30" fmla="*/ 240264 w 3205042"/>
              <a:gd name="connsiteY30" fmla="*/ 1892223 h 2944088"/>
              <a:gd name="connsiteX31" fmla="*/ 97965 w 3205042"/>
              <a:gd name="connsiteY31" fmla="*/ 1700302 h 2944088"/>
              <a:gd name="connsiteX32" fmla="*/ 76072 w 3205042"/>
              <a:gd name="connsiteY32" fmla="*/ 1418623 h 2944088"/>
              <a:gd name="connsiteX33" fmla="*/ 131533 w 3205042"/>
              <a:gd name="connsiteY33" fmla="*/ 1292378 h 2944088"/>
              <a:gd name="connsiteX34" fmla="*/ 177506 w 3205042"/>
              <a:gd name="connsiteY34" fmla="*/ 1236918 h 2944088"/>
              <a:gd name="connsiteX35" fmla="*/ 200128 w 3205042"/>
              <a:gd name="connsiteY35" fmla="*/ 1152268 h 2944088"/>
              <a:gd name="connsiteX36" fmla="*/ 247561 w 3205042"/>
              <a:gd name="connsiteY36" fmla="*/ 939914 h 2944088"/>
              <a:gd name="connsiteX37" fmla="*/ 384022 w 3205042"/>
              <a:gd name="connsiteY37" fmla="*/ 749453 h 2944088"/>
              <a:gd name="connsiteX38" fmla="*/ 582511 w 3205042"/>
              <a:gd name="connsiteY38" fmla="*/ 653857 h 2944088"/>
              <a:gd name="connsiteX39" fmla="*/ 695620 w 3205042"/>
              <a:gd name="connsiteY39" fmla="*/ 658965 h 2944088"/>
              <a:gd name="connsiteX40" fmla="*/ 736486 w 3205042"/>
              <a:gd name="connsiteY40" fmla="*/ 635614 h 2944088"/>
              <a:gd name="connsiteX41" fmla="*/ 713134 w 3205042"/>
              <a:gd name="connsiteY41" fmla="*/ 594748 h 2944088"/>
              <a:gd name="connsiteX42" fmla="*/ 454807 w 3205042"/>
              <a:gd name="connsiteY42" fmla="*/ 623938 h 2944088"/>
              <a:gd name="connsiteX43" fmla="*/ 262156 w 3205042"/>
              <a:gd name="connsiteY43" fmla="*/ 785940 h 2944088"/>
              <a:gd name="connsiteX44" fmla="*/ 152695 w 3205042"/>
              <a:gd name="connsiteY44" fmla="*/ 1011429 h 2944088"/>
              <a:gd name="connsiteX45" fmla="*/ 134452 w 3205042"/>
              <a:gd name="connsiteY45" fmla="*/ 1129646 h 2944088"/>
              <a:gd name="connsiteX46" fmla="*/ 124965 w 3205042"/>
              <a:gd name="connsiteY46" fmla="*/ 1198242 h 2944088"/>
              <a:gd name="connsiteX47" fmla="*/ 77532 w 3205042"/>
              <a:gd name="connsiteY47" fmla="*/ 1255891 h 2944088"/>
              <a:gd name="connsiteX48" fmla="*/ 909 w 3205042"/>
              <a:gd name="connsiteY48" fmla="*/ 1546327 h 2944088"/>
              <a:gd name="connsiteX49" fmla="*/ 90667 w 3205042"/>
              <a:gd name="connsiteY49" fmla="*/ 1831655 h 2944088"/>
              <a:gd name="connsiteX50" fmla="*/ 286967 w 3205042"/>
              <a:gd name="connsiteY50" fmla="*/ 2000224 h 2944088"/>
              <a:gd name="connsiteX51" fmla="*/ 345346 w 3205042"/>
              <a:gd name="connsiteY51" fmla="*/ 2030143 h 2944088"/>
              <a:gd name="connsiteX52" fmla="*/ 392049 w 3205042"/>
              <a:gd name="connsiteY52" fmla="*/ 2060792 h 2944088"/>
              <a:gd name="connsiteX53" fmla="*/ 388401 w 3205042"/>
              <a:gd name="connsiteY53" fmla="*/ 2090712 h 2944088"/>
              <a:gd name="connsiteX54" fmla="*/ 379644 w 3205042"/>
              <a:gd name="connsiteY54" fmla="*/ 2129388 h 2944088"/>
              <a:gd name="connsiteX55" fmla="*/ 372346 w 3205042"/>
              <a:gd name="connsiteY55" fmla="*/ 2210389 h 2944088"/>
              <a:gd name="connsiteX56" fmla="*/ 462834 w 3205042"/>
              <a:gd name="connsiteY56" fmla="*/ 2512501 h 2944088"/>
              <a:gd name="connsiteX57" fmla="*/ 659134 w 3205042"/>
              <a:gd name="connsiteY57" fmla="*/ 2750395 h 2944088"/>
              <a:gd name="connsiteX58" fmla="*/ 1121058 w 3205042"/>
              <a:gd name="connsiteY58" fmla="*/ 2937208 h 2944088"/>
              <a:gd name="connsiteX59" fmla="*/ 1617280 w 3205042"/>
              <a:gd name="connsiteY59" fmla="*/ 2847450 h 2944088"/>
              <a:gd name="connsiteX60" fmla="*/ 1670551 w 3205042"/>
              <a:gd name="connsiteY60" fmla="*/ 2810234 h 2944088"/>
              <a:gd name="connsiteX61" fmla="*/ 1715795 w 3205042"/>
              <a:gd name="connsiteY61" fmla="*/ 2770828 h 2944088"/>
              <a:gd name="connsiteX62" fmla="*/ 1765417 w 3205042"/>
              <a:gd name="connsiteY62" fmla="*/ 2756233 h 2944088"/>
              <a:gd name="connsiteX63" fmla="*/ 1829634 w 3205042"/>
              <a:gd name="connsiteY63" fmla="*/ 2788342 h 2944088"/>
              <a:gd name="connsiteX64" fmla="*/ 2149989 w 3205042"/>
              <a:gd name="connsiteY64" fmla="*/ 2840153 h 2944088"/>
              <a:gd name="connsiteX65" fmla="*/ 2709699 w 3205042"/>
              <a:gd name="connsiteY65" fmla="*/ 2589123 h 2944088"/>
              <a:gd name="connsiteX66" fmla="*/ 2893593 w 3205042"/>
              <a:gd name="connsiteY66" fmla="*/ 2022116 h 2944088"/>
              <a:gd name="connsiteX67" fmla="*/ 2851998 w 3205042"/>
              <a:gd name="connsiteY67" fmla="*/ 1880547 h 2944088"/>
              <a:gd name="connsiteX68" fmla="*/ 2832295 w 3205042"/>
              <a:gd name="connsiteY68" fmla="*/ 1929439 h 2944088"/>
              <a:gd name="connsiteX69" fmla="*/ 3162866 w 3205042"/>
              <a:gd name="connsiteY69" fmla="*/ 1626598 h 2944088"/>
              <a:gd name="connsiteX70" fmla="*/ 3186948 w 3205042"/>
              <a:gd name="connsiteY70" fmla="*/ 1183647 h 2944088"/>
              <a:gd name="connsiteX71" fmla="*/ 2793619 w 3205042"/>
              <a:gd name="connsiteY71" fmla="*/ 575045 h 2944088"/>
              <a:gd name="connsiteX72" fmla="*/ 2614833 w 3205042"/>
              <a:gd name="connsiteY72" fmla="*/ 507909 h 2944088"/>
              <a:gd name="connsiteX73" fmla="*/ 2514129 w 3205042"/>
              <a:gd name="connsiteY73" fmla="*/ 494774 h 2944088"/>
              <a:gd name="connsiteX74" fmla="*/ 2468885 w 3205042"/>
              <a:gd name="connsiteY74" fmla="*/ 494044 h 2944088"/>
              <a:gd name="connsiteX75" fmla="*/ 2416344 w 3205042"/>
              <a:gd name="connsiteY75" fmla="*/ 504990 h 2944088"/>
              <a:gd name="connsiteX76" fmla="*/ 2395911 w 3205042"/>
              <a:gd name="connsiteY76" fmla="*/ 508639 h 2944088"/>
              <a:gd name="connsiteX77" fmla="*/ 2384235 w 3205042"/>
              <a:gd name="connsiteY77" fmla="*/ 509369 h 2944088"/>
              <a:gd name="connsiteX78" fmla="*/ 2380587 w 3205042"/>
              <a:gd name="connsiteY78" fmla="*/ 508639 h 2944088"/>
              <a:gd name="connsiteX79" fmla="*/ 2372560 w 3205042"/>
              <a:gd name="connsiteY79" fmla="*/ 502801 h 2944088"/>
              <a:gd name="connsiteX80" fmla="*/ 2355776 w 3205042"/>
              <a:gd name="connsiteY80" fmla="*/ 473612 h 2944088"/>
              <a:gd name="connsiteX81" fmla="*/ 2298126 w 3205042"/>
              <a:gd name="connsiteY81" fmla="*/ 385313 h 2944088"/>
              <a:gd name="connsiteX82" fmla="*/ 2157287 w 3205042"/>
              <a:gd name="connsiteY82" fmla="*/ 228420 h 2944088"/>
              <a:gd name="connsiteX83" fmla="*/ 1794607 w 3205042"/>
              <a:gd name="connsiteY83" fmla="*/ 28471 h 2944088"/>
              <a:gd name="connsiteX84" fmla="*/ 1368439 w 3205042"/>
              <a:gd name="connsiteY84" fmla="*/ 24093 h 2944088"/>
              <a:gd name="connsiteX85" fmla="*/ 715323 w 3205042"/>
              <a:gd name="connsiteY85" fmla="*/ 517396 h 2944088"/>
              <a:gd name="connsiteX86" fmla="*/ 674458 w 3205042"/>
              <a:gd name="connsiteY86" fmla="*/ 618100 h 2944088"/>
              <a:gd name="connsiteX87" fmla="*/ 735756 w 3205042"/>
              <a:gd name="connsiteY87" fmla="*/ 632695 h 2944088"/>
              <a:gd name="connsiteX88" fmla="*/ 735756 w 3205042"/>
              <a:gd name="connsiteY88" fmla="*/ 632695 h 294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205042" h="2944088">
                <a:moveTo>
                  <a:pt x="735756" y="632695"/>
                </a:moveTo>
                <a:cubicBezTo>
                  <a:pt x="821865" y="378746"/>
                  <a:pt x="1042246" y="192662"/>
                  <a:pt x="1292547" y="110932"/>
                </a:cubicBezTo>
                <a:cubicBezTo>
                  <a:pt x="1419521" y="69337"/>
                  <a:pt x="1555252" y="51093"/>
                  <a:pt x="1687335" y="71526"/>
                </a:cubicBezTo>
                <a:cubicBezTo>
                  <a:pt x="1817229" y="91229"/>
                  <a:pt x="1939825" y="144500"/>
                  <a:pt x="2045637" y="221852"/>
                </a:cubicBezTo>
                <a:cubicBezTo>
                  <a:pt x="2152908" y="300664"/>
                  <a:pt x="2239017" y="405016"/>
                  <a:pt x="2304694" y="521045"/>
                </a:cubicBezTo>
                <a:cubicBezTo>
                  <a:pt x="2324397" y="556072"/>
                  <a:pt x="2352127" y="576505"/>
                  <a:pt x="2393722" y="572856"/>
                </a:cubicBezTo>
                <a:cubicBezTo>
                  <a:pt x="2410506" y="571397"/>
                  <a:pt x="2427290" y="567748"/>
                  <a:pt x="2444074" y="563369"/>
                </a:cubicBezTo>
                <a:cubicBezTo>
                  <a:pt x="2461588" y="558991"/>
                  <a:pt x="2469615" y="557532"/>
                  <a:pt x="2485669" y="557532"/>
                </a:cubicBezTo>
                <a:cubicBezTo>
                  <a:pt x="2546967" y="558991"/>
                  <a:pt x="2605346" y="568478"/>
                  <a:pt x="2663725" y="588181"/>
                </a:cubicBezTo>
                <a:cubicBezTo>
                  <a:pt x="2885566" y="661884"/>
                  <a:pt x="3031514" y="870589"/>
                  <a:pt x="3095001" y="1089511"/>
                </a:cubicBezTo>
                <a:cubicBezTo>
                  <a:pt x="3166515" y="1335433"/>
                  <a:pt x="3167975" y="1692275"/>
                  <a:pt x="2906728" y="1831655"/>
                </a:cubicBezTo>
                <a:cubicBezTo>
                  <a:pt x="2876809" y="1847709"/>
                  <a:pt x="2845430" y="1857925"/>
                  <a:pt x="2812592" y="1863763"/>
                </a:cubicBezTo>
                <a:cubicBezTo>
                  <a:pt x="2789240" y="1868141"/>
                  <a:pt x="2784862" y="1895142"/>
                  <a:pt x="2792889" y="1912656"/>
                </a:cubicBezTo>
                <a:cubicBezTo>
                  <a:pt x="2868782" y="2087063"/>
                  <a:pt x="2833754" y="2295038"/>
                  <a:pt x="2732321" y="2451932"/>
                </a:cubicBezTo>
                <a:cubicBezTo>
                  <a:pt x="2625779" y="2616123"/>
                  <a:pt x="2443344" y="2718287"/>
                  <a:pt x="2254342" y="2756963"/>
                </a:cubicBezTo>
                <a:cubicBezTo>
                  <a:pt x="2158746" y="2776666"/>
                  <a:pt x="2055123" y="2783233"/>
                  <a:pt x="1958798" y="2762801"/>
                </a:cubicBezTo>
                <a:cubicBezTo>
                  <a:pt x="1933257" y="2756963"/>
                  <a:pt x="1907716" y="2749666"/>
                  <a:pt x="1883635" y="2739449"/>
                </a:cubicBezTo>
                <a:cubicBezTo>
                  <a:pt x="1861743" y="2729963"/>
                  <a:pt x="1842040" y="2717557"/>
                  <a:pt x="1821607" y="2705151"/>
                </a:cubicBezTo>
                <a:cubicBezTo>
                  <a:pt x="1774174" y="2678151"/>
                  <a:pt x="1715065" y="2683989"/>
                  <a:pt x="1672740" y="2717557"/>
                </a:cubicBezTo>
                <a:cubicBezTo>
                  <a:pt x="1657416" y="2729963"/>
                  <a:pt x="1643551" y="2744557"/>
                  <a:pt x="1628226" y="2756963"/>
                </a:cubicBezTo>
                <a:cubicBezTo>
                  <a:pt x="1615821" y="2766449"/>
                  <a:pt x="1599766" y="2778125"/>
                  <a:pt x="1583712" y="2787612"/>
                </a:cubicBezTo>
                <a:cubicBezTo>
                  <a:pt x="1550144" y="2808045"/>
                  <a:pt x="1517306" y="2823369"/>
                  <a:pt x="1482279" y="2835775"/>
                </a:cubicBezTo>
                <a:cubicBezTo>
                  <a:pt x="1405656" y="2862775"/>
                  <a:pt x="1328304" y="2874451"/>
                  <a:pt x="1248033" y="2875910"/>
                </a:cubicBezTo>
                <a:cubicBezTo>
                  <a:pt x="1088950" y="2878829"/>
                  <a:pt x="924029" y="2841612"/>
                  <a:pt x="786838" y="2759882"/>
                </a:cubicBezTo>
                <a:cubicBezTo>
                  <a:pt x="714594" y="2717557"/>
                  <a:pt x="655485" y="2660637"/>
                  <a:pt x="600754" y="2594231"/>
                </a:cubicBezTo>
                <a:cubicBezTo>
                  <a:pt x="537997" y="2518338"/>
                  <a:pt x="484726" y="2429310"/>
                  <a:pt x="456996" y="2334444"/>
                </a:cubicBezTo>
                <a:cubicBezTo>
                  <a:pt x="443861" y="2289201"/>
                  <a:pt x="436563" y="2242497"/>
                  <a:pt x="438023" y="2194335"/>
                </a:cubicBezTo>
                <a:cubicBezTo>
                  <a:pt x="438752" y="2170253"/>
                  <a:pt x="441671" y="2147631"/>
                  <a:pt x="446780" y="2124280"/>
                </a:cubicBezTo>
                <a:cubicBezTo>
                  <a:pt x="453347" y="2096550"/>
                  <a:pt x="462834" y="2068090"/>
                  <a:pt x="454077" y="2039630"/>
                </a:cubicBezTo>
                <a:cubicBezTo>
                  <a:pt x="438752" y="1991467"/>
                  <a:pt x="384752" y="1975413"/>
                  <a:pt x="344616" y="1954980"/>
                </a:cubicBezTo>
                <a:cubicBezTo>
                  <a:pt x="308129" y="1936737"/>
                  <a:pt x="273102" y="1916304"/>
                  <a:pt x="240264" y="1892223"/>
                </a:cubicBezTo>
                <a:cubicBezTo>
                  <a:pt x="176047" y="1844790"/>
                  <a:pt x="124965" y="1777654"/>
                  <a:pt x="97965" y="1700302"/>
                </a:cubicBezTo>
                <a:cubicBezTo>
                  <a:pt x="66586" y="1611274"/>
                  <a:pt x="54910" y="1511299"/>
                  <a:pt x="76072" y="1418623"/>
                </a:cubicBezTo>
                <a:cubicBezTo>
                  <a:pt x="86289" y="1373379"/>
                  <a:pt x="104532" y="1330324"/>
                  <a:pt x="131533" y="1292378"/>
                </a:cubicBezTo>
                <a:cubicBezTo>
                  <a:pt x="145398" y="1272675"/>
                  <a:pt x="162911" y="1256621"/>
                  <a:pt x="177506" y="1236918"/>
                </a:cubicBezTo>
                <a:cubicBezTo>
                  <a:pt x="195750" y="1211377"/>
                  <a:pt x="199398" y="1182917"/>
                  <a:pt x="200128" y="1152268"/>
                </a:cubicBezTo>
                <a:cubicBezTo>
                  <a:pt x="200128" y="1080024"/>
                  <a:pt x="217642" y="1006321"/>
                  <a:pt x="247561" y="939914"/>
                </a:cubicBezTo>
                <a:cubicBezTo>
                  <a:pt x="280399" y="866941"/>
                  <a:pt x="324913" y="802724"/>
                  <a:pt x="384022" y="749453"/>
                </a:cubicBezTo>
                <a:cubicBezTo>
                  <a:pt x="439482" y="699830"/>
                  <a:pt x="508807" y="663344"/>
                  <a:pt x="582511" y="653857"/>
                </a:cubicBezTo>
                <a:cubicBezTo>
                  <a:pt x="618268" y="649479"/>
                  <a:pt x="659134" y="650938"/>
                  <a:pt x="695620" y="658965"/>
                </a:cubicBezTo>
                <a:cubicBezTo>
                  <a:pt x="713134" y="662614"/>
                  <a:pt x="731378" y="653857"/>
                  <a:pt x="736486" y="635614"/>
                </a:cubicBezTo>
                <a:cubicBezTo>
                  <a:pt x="740864" y="618830"/>
                  <a:pt x="730648" y="598397"/>
                  <a:pt x="713134" y="594748"/>
                </a:cubicBezTo>
                <a:cubicBezTo>
                  <a:pt x="624836" y="576505"/>
                  <a:pt x="536537" y="585991"/>
                  <a:pt x="454807" y="623938"/>
                </a:cubicBezTo>
                <a:cubicBezTo>
                  <a:pt x="377454" y="659695"/>
                  <a:pt x="313237" y="718804"/>
                  <a:pt x="262156" y="785940"/>
                </a:cubicBezTo>
                <a:cubicBezTo>
                  <a:pt x="211804" y="852346"/>
                  <a:pt x="173857" y="930428"/>
                  <a:pt x="152695" y="1011429"/>
                </a:cubicBezTo>
                <a:cubicBezTo>
                  <a:pt x="142479" y="1050105"/>
                  <a:pt x="135911" y="1089511"/>
                  <a:pt x="134452" y="1129646"/>
                </a:cubicBezTo>
                <a:cubicBezTo>
                  <a:pt x="133722" y="1152268"/>
                  <a:pt x="138100" y="1177809"/>
                  <a:pt x="124965" y="1198242"/>
                </a:cubicBezTo>
                <a:cubicBezTo>
                  <a:pt x="111830" y="1218674"/>
                  <a:pt x="92127" y="1235458"/>
                  <a:pt x="77532" y="1255891"/>
                </a:cubicBezTo>
                <a:cubicBezTo>
                  <a:pt x="16964" y="1338352"/>
                  <a:pt x="-4929" y="1444893"/>
                  <a:pt x="909" y="1546327"/>
                </a:cubicBezTo>
                <a:cubicBezTo>
                  <a:pt x="6018" y="1645571"/>
                  <a:pt x="33748" y="1749194"/>
                  <a:pt x="90667" y="1831655"/>
                </a:cubicBezTo>
                <a:cubicBezTo>
                  <a:pt x="140289" y="1904628"/>
                  <a:pt x="210344" y="1957899"/>
                  <a:pt x="286967" y="2000224"/>
                </a:cubicBezTo>
                <a:cubicBezTo>
                  <a:pt x="305940" y="2010440"/>
                  <a:pt x="325643" y="2020657"/>
                  <a:pt x="345346" y="2030143"/>
                </a:cubicBezTo>
                <a:cubicBezTo>
                  <a:pt x="359211" y="2036711"/>
                  <a:pt x="386941" y="2044738"/>
                  <a:pt x="392049" y="2060792"/>
                </a:cubicBezTo>
                <a:cubicBezTo>
                  <a:pt x="394968" y="2069549"/>
                  <a:pt x="390590" y="2081955"/>
                  <a:pt x="388401" y="2090712"/>
                </a:cubicBezTo>
                <a:cubicBezTo>
                  <a:pt x="384752" y="2103847"/>
                  <a:pt x="381833" y="2116253"/>
                  <a:pt x="379644" y="2129388"/>
                </a:cubicBezTo>
                <a:cubicBezTo>
                  <a:pt x="375265" y="2156388"/>
                  <a:pt x="372346" y="2183389"/>
                  <a:pt x="372346" y="2210389"/>
                </a:cubicBezTo>
                <a:cubicBezTo>
                  <a:pt x="373076" y="2316931"/>
                  <a:pt x="410293" y="2421283"/>
                  <a:pt x="462834" y="2512501"/>
                </a:cubicBezTo>
                <a:cubicBezTo>
                  <a:pt x="513916" y="2601529"/>
                  <a:pt x="581781" y="2683259"/>
                  <a:pt x="659134" y="2750395"/>
                </a:cubicBezTo>
                <a:cubicBezTo>
                  <a:pt x="786838" y="2860586"/>
                  <a:pt x="955407" y="2917505"/>
                  <a:pt x="1121058" y="2937208"/>
                </a:cubicBezTo>
                <a:cubicBezTo>
                  <a:pt x="1288168" y="2956911"/>
                  <a:pt x="1470603" y="2936478"/>
                  <a:pt x="1617280" y="2847450"/>
                </a:cubicBezTo>
                <a:cubicBezTo>
                  <a:pt x="1636253" y="2835775"/>
                  <a:pt x="1653767" y="2823369"/>
                  <a:pt x="1670551" y="2810234"/>
                </a:cubicBezTo>
                <a:cubicBezTo>
                  <a:pt x="1686605" y="2797828"/>
                  <a:pt x="1699741" y="2783233"/>
                  <a:pt x="1715795" y="2770828"/>
                </a:cubicBezTo>
                <a:cubicBezTo>
                  <a:pt x="1729660" y="2759882"/>
                  <a:pt x="1747903" y="2754044"/>
                  <a:pt x="1765417" y="2756233"/>
                </a:cubicBezTo>
                <a:cubicBezTo>
                  <a:pt x="1789498" y="2759152"/>
                  <a:pt x="1809201" y="2777396"/>
                  <a:pt x="1829634" y="2788342"/>
                </a:cubicBezTo>
                <a:cubicBezTo>
                  <a:pt x="1927419" y="2838693"/>
                  <a:pt x="2041988" y="2848180"/>
                  <a:pt x="2149989" y="2840153"/>
                </a:cubicBezTo>
                <a:cubicBezTo>
                  <a:pt x="2357235" y="2824099"/>
                  <a:pt x="2563751" y="2740909"/>
                  <a:pt x="2709699" y="2589123"/>
                </a:cubicBezTo>
                <a:cubicBezTo>
                  <a:pt x="2852728" y="2440256"/>
                  <a:pt x="2924972" y="2227173"/>
                  <a:pt x="2893593" y="2022116"/>
                </a:cubicBezTo>
                <a:cubicBezTo>
                  <a:pt x="2886296" y="1973224"/>
                  <a:pt x="2871701" y="1925791"/>
                  <a:pt x="2851998" y="1880547"/>
                </a:cubicBezTo>
                <a:cubicBezTo>
                  <a:pt x="2845430" y="1896601"/>
                  <a:pt x="2838863" y="1913385"/>
                  <a:pt x="2832295" y="1929439"/>
                </a:cubicBezTo>
                <a:cubicBezTo>
                  <a:pt x="2989918" y="1900250"/>
                  <a:pt x="3108866" y="1772546"/>
                  <a:pt x="3162866" y="1626598"/>
                </a:cubicBezTo>
                <a:cubicBezTo>
                  <a:pt x="3215408" y="1486488"/>
                  <a:pt x="3213218" y="1329595"/>
                  <a:pt x="3186948" y="1183647"/>
                </a:cubicBezTo>
                <a:cubicBezTo>
                  <a:pt x="3143893" y="941374"/>
                  <a:pt x="3014000" y="697641"/>
                  <a:pt x="2793619" y="575045"/>
                </a:cubicBezTo>
                <a:cubicBezTo>
                  <a:pt x="2738159" y="543666"/>
                  <a:pt x="2676861" y="521045"/>
                  <a:pt x="2614833" y="507909"/>
                </a:cubicBezTo>
                <a:cubicBezTo>
                  <a:pt x="2581265" y="501342"/>
                  <a:pt x="2547697" y="496233"/>
                  <a:pt x="2514129" y="494774"/>
                </a:cubicBezTo>
                <a:cubicBezTo>
                  <a:pt x="2498804" y="494044"/>
                  <a:pt x="2483480" y="492585"/>
                  <a:pt x="2468885" y="494044"/>
                </a:cubicBezTo>
                <a:cubicBezTo>
                  <a:pt x="2450642" y="496233"/>
                  <a:pt x="2433858" y="500612"/>
                  <a:pt x="2416344" y="504990"/>
                </a:cubicBezTo>
                <a:cubicBezTo>
                  <a:pt x="2410506" y="506450"/>
                  <a:pt x="2400290" y="508639"/>
                  <a:pt x="2395911" y="508639"/>
                </a:cubicBezTo>
                <a:cubicBezTo>
                  <a:pt x="2392263" y="509369"/>
                  <a:pt x="2387884" y="509369"/>
                  <a:pt x="2384235" y="509369"/>
                </a:cubicBezTo>
                <a:cubicBezTo>
                  <a:pt x="2372560" y="508639"/>
                  <a:pt x="2386425" y="510099"/>
                  <a:pt x="2380587" y="508639"/>
                </a:cubicBezTo>
                <a:cubicBezTo>
                  <a:pt x="2375479" y="507180"/>
                  <a:pt x="2376938" y="508639"/>
                  <a:pt x="2372560" y="502801"/>
                </a:cubicBezTo>
                <a:cubicBezTo>
                  <a:pt x="2365992" y="494044"/>
                  <a:pt x="2361613" y="483098"/>
                  <a:pt x="2355776" y="473612"/>
                </a:cubicBezTo>
                <a:cubicBezTo>
                  <a:pt x="2338262" y="442963"/>
                  <a:pt x="2319289" y="413773"/>
                  <a:pt x="2298126" y="385313"/>
                </a:cubicBezTo>
                <a:cubicBezTo>
                  <a:pt x="2256531" y="328394"/>
                  <a:pt x="2209828" y="275123"/>
                  <a:pt x="2157287" y="228420"/>
                </a:cubicBezTo>
                <a:cubicBezTo>
                  <a:pt x="2053664" y="135013"/>
                  <a:pt x="1929608" y="64958"/>
                  <a:pt x="1794607" y="28471"/>
                </a:cubicBezTo>
                <a:cubicBezTo>
                  <a:pt x="1655227" y="-9475"/>
                  <a:pt x="1509279" y="-8016"/>
                  <a:pt x="1368439" y="24093"/>
                </a:cubicBezTo>
                <a:cubicBezTo>
                  <a:pt x="1095517" y="86121"/>
                  <a:pt x="839379" y="261987"/>
                  <a:pt x="715323" y="517396"/>
                </a:cubicBezTo>
                <a:cubicBezTo>
                  <a:pt x="699269" y="550234"/>
                  <a:pt x="685404" y="583802"/>
                  <a:pt x="674458" y="618100"/>
                </a:cubicBezTo>
                <a:cubicBezTo>
                  <a:pt x="658404" y="655316"/>
                  <a:pt x="722621" y="672830"/>
                  <a:pt x="735756" y="632695"/>
                </a:cubicBezTo>
                <a:lnTo>
                  <a:pt x="735756" y="632695"/>
                </a:lnTo>
                <a:close/>
              </a:path>
            </a:pathLst>
          </a:custGeom>
          <a:solidFill>
            <a:srgbClr val="231F20"/>
          </a:solidFill>
          <a:ln w="72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2" name="Graphic 19">
            <a:extLst>
              <a:ext uri="{FF2B5EF4-FFF2-40B4-BE49-F238E27FC236}">
                <a16:creationId xmlns:a16="http://schemas.microsoft.com/office/drawing/2014/main" id="{C6969F29-1CDF-4005-BD9F-6E3E82726368}"/>
              </a:ext>
            </a:extLst>
          </p:cNvPr>
          <p:cNvSpPr/>
          <p:nvPr/>
        </p:nvSpPr>
        <p:spPr>
          <a:xfrm rot="18232085">
            <a:off x="6756883" y="3221174"/>
            <a:ext cx="265519" cy="264247"/>
          </a:xfrm>
          <a:custGeom>
            <a:avLst/>
            <a:gdLst>
              <a:gd name="connsiteX0" fmla="*/ 169808 w 265519"/>
              <a:gd name="connsiteY0" fmla="*/ 187182 h 264247"/>
              <a:gd name="connsiteX1" fmla="*/ 157402 w 265519"/>
              <a:gd name="connsiteY1" fmla="*/ 193749 h 264247"/>
              <a:gd name="connsiteX2" fmla="*/ 157402 w 265519"/>
              <a:gd name="connsiteY2" fmla="*/ 193749 h 264247"/>
              <a:gd name="connsiteX3" fmla="*/ 150835 w 265519"/>
              <a:gd name="connsiteY3" fmla="*/ 195939 h 264247"/>
              <a:gd name="connsiteX4" fmla="*/ 138429 w 265519"/>
              <a:gd name="connsiteY4" fmla="*/ 198858 h 264247"/>
              <a:gd name="connsiteX5" fmla="*/ 139159 w 265519"/>
              <a:gd name="connsiteY5" fmla="*/ 198858 h 264247"/>
              <a:gd name="connsiteX6" fmla="*/ 130402 w 265519"/>
              <a:gd name="connsiteY6" fmla="*/ 198858 h 264247"/>
              <a:gd name="connsiteX7" fmla="*/ 123834 w 265519"/>
              <a:gd name="connsiteY7" fmla="*/ 198128 h 264247"/>
              <a:gd name="connsiteX8" fmla="*/ 124564 w 265519"/>
              <a:gd name="connsiteY8" fmla="*/ 198128 h 264247"/>
              <a:gd name="connsiteX9" fmla="*/ 112159 w 265519"/>
              <a:gd name="connsiteY9" fmla="*/ 195209 h 264247"/>
              <a:gd name="connsiteX10" fmla="*/ 106321 w 265519"/>
              <a:gd name="connsiteY10" fmla="*/ 193020 h 264247"/>
              <a:gd name="connsiteX11" fmla="*/ 106321 w 265519"/>
              <a:gd name="connsiteY11" fmla="*/ 193020 h 264247"/>
              <a:gd name="connsiteX12" fmla="*/ 94645 w 265519"/>
              <a:gd name="connsiteY12" fmla="*/ 186452 h 264247"/>
              <a:gd name="connsiteX13" fmla="*/ 90266 w 265519"/>
              <a:gd name="connsiteY13" fmla="*/ 183533 h 264247"/>
              <a:gd name="connsiteX14" fmla="*/ 90266 w 265519"/>
              <a:gd name="connsiteY14" fmla="*/ 183533 h 264247"/>
              <a:gd name="connsiteX15" fmla="*/ 81510 w 265519"/>
              <a:gd name="connsiteY15" fmla="*/ 174776 h 264247"/>
              <a:gd name="connsiteX16" fmla="*/ 77131 w 265519"/>
              <a:gd name="connsiteY16" fmla="*/ 170398 h 264247"/>
              <a:gd name="connsiteX17" fmla="*/ 77131 w 265519"/>
              <a:gd name="connsiteY17" fmla="*/ 170398 h 264247"/>
              <a:gd name="connsiteX18" fmla="*/ 69834 w 265519"/>
              <a:gd name="connsiteY18" fmla="*/ 157263 h 264247"/>
              <a:gd name="connsiteX19" fmla="*/ 69834 w 265519"/>
              <a:gd name="connsiteY19" fmla="*/ 157263 h 264247"/>
              <a:gd name="connsiteX20" fmla="*/ 67645 w 265519"/>
              <a:gd name="connsiteY20" fmla="*/ 150695 h 264247"/>
              <a:gd name="connsiteX21" fmla="*/ 64726 w 265519"/>
              <a:gd name="connsiteY21" fmla="*/ 137560 h 264247"/>
              <a:gd name="connsiteX22" fmla="*/ 65455 w 265519"/>
              <a:gd name="connsiteY22" fmla="*/ 141938 h 264247"/>
              <a:gd name="connsiteX23" fmla="*/ 64726 w 265519"/>
              <a:gd name="connsiteY23" fmla="*/ 137560 h 264247"/>
              <a:gd name="connsiteX24" fmla="*/ 64726 w 265519"/>
              <a:gd name="connsiteY24" fmla="*/ 130262 h 264247"/>
              <a:gd name="connsiteX25" fmla="*/ 64726 w 265519"/>
              <a:gd name="connsiteY25" fmla="*/ 122235 h 264247"/>
              <a:gd name="connsiteX26" fmla="*/ 64726 w 265519"/>
              <a:gd name="connsiteY26" fmla="*/ 123695 h 264247"/>
              <a:gd name="connsiteX27" fmla="*/ 65455 w 265519"/>
              <a:gd name="connsiteY27" fmla="*/ 118587 h 264247"/>
              <a:gd name="connsiteX28" fmla="*/ 68374 w 265519"/>
              <a:gd name="connsiteY28" fmla="*/ 106911 h 264247"/>
              <a:gd name="connsiteX29" fmla="*/ 68374 w 265519"/>
              <a:gd name="connsiteY29" fmla="*/ 106181 h 264247"/>
              <a:gd name="connsiteX30" fmla="*/ 71293 w 265519"/>
              <a:gd name="connsiteY30" fmla="*/ 100343 h 264247"/>
              <a:gd name="connsiteX31" fmla="*/ 74942 w 265519"/>
              <a:gd name="connsiteY31" fmla="*/ 94505 h 264247"/>
              <a:gd name="connsiteX32" fmla="*/ 74942 w 265519"/>
              <a:gd name="connsiteY32" fmla="*/ 93775 h 264247"/>
              <a:gd name="connsiteX33" fmla="*/ 86618 w 265519"/>
              <a:gd name="connsiteY33" fmla="*/ 82829 h 264247"/>
              <a:gd name="connsiteX34" fmla="*/ 87347 w 265519"/>
              <a:gd name="connsiteY34" fmla="*/ 82100 h 264247"/>
              <a:gd name="connsiteX35" fmla="*/ 93185 w 265519"/>
              <a:gd name="connsiteY35" fmla="*/ 78451 h 264247"/>
              <a:gd name="connsiteX36" fmla="*/ 105591 w 265519"/>
              <a:gd name="connsiteY36" fmla="*/ 71883 h 264247"/>
              <a:gd name="connsiteX37" fmla="*/ 106321 w 265519"/>
              <a:gd name="connsiteY37" fmla="*/ 71154 h 264247"/>
              <a:gd name="connsiteX38" fmla="*/ 112888 w 265519"/>
              <a:gd name="connsiteY38" fmla="*/ 68964 h 264247"/>
              <a:gd name="connsiteX39" fmla="*/ 120186 w 265519"/>
              <a:gd name="connsiteY39" fmla="*/ 66775 h 264247"/>
              <a:gd name="connsiteX40" fmla="*/ 125294 w 265519"/>
              <a:gd name="connsiteY40" fmla="*/ 65316 h 264247"/>
              <a:gd name="connsiteX41" fmla="*/ 139159 w 265519"/>
              <a:gd name="connsiteY41" fmla="*/ 64586 h 264247"/>
              <a:gd name="connsiteX42" fmla="*/ 147186 w 265519"/>
              <a:gd name="connsiteY42" fmla="*/ 65316 h 264247"/>
              <a:gd name="connsiteX43" fmla="*/ 149375 w 265519"/>
              <a:gd name="connsiteY43" fmla="*/ 66045 h 264247"/>
              <a:gd name="connsiteX44" fmla="*/ 165430 w 265519"/>
              <a:gd name="connsiteY44" fmla="*/ 71154 h 264247"/>
              <a:gd name="connsiteX45" fmla="*/ 167619 w 265519"/>
              <a:gd name="connsiteY45" fmla="*/ 72613 h 264247"/>
              <a:gd name="connsiteX46" fmla="*/ 177105 w 265519"/>
              <a:gd name="connsiteY46" fmla="*/ 78451 h 264247"/>
              <a:gd name="connsiteX47" fmla="*/ 177835 w 265519"/>
              <a:gd name="connsiteY47" fmla="*/ 79181 h 264247"/>
              <a:gd name="connsiteX48" fmla="*/ 182213 w 265519"/>
              <a:gd name="connsiteY48" fmla="*/ 83559 h 264247"/>
              <a:gd name="connsiteX49" fmla="*/ 182213 w 265519"/>
              <a:gd name="connsiteY49" fmla="*/ 83559 h 264247"/>
              <a:gd name="connsiteX50" fmla="*/ 185862 w 265519"/>
              <a:gd name="connsiteY50" fmla="*/ 88667 h 264247"/>
              <a:gd name="connsiteX51" fmla="*/ 188781 w 265519"/>
              <a:gd name="connsiteY51" fmla="*/ 94505 h 264247"/>
              <a:gd name="connsiteX52" fmla="*/ 188781 w 265519"/>
              <a:gd name="connsiteY52" fmla="*/ 94505 h 264247"/>
              <a:gd name="connsiteX53" fmla="*/ 193160 w 265519"/>
              <a:gd name="connsiteY53" fmla="*/ 108370 h 264247"/>
              <a:gd name="connsiteX54" fmla="*/ 194619 w 265519"/>
              <a:gd name="connsiteY54" fmla="*/ 114938 h 264247"/>
              <a:gd name="connsiteX55" fmla="*/ 194619 w 265519"/>
              <a:gd name="connsiteY55" fmla="*/ 114938 h 264247"/>
              <a:gd name="connsiteX56" fmla="*/ 194619 w 265519"/>
              <a:gd name="connsiteY56" fmla="*/ 130262 h 264247"/>
              <a:gd name="connsiteX57" fmla="*/ 193889 w 265519"/>
              <a:gd name="connsiteY57" fmla="*/ 136830 h 264247"/>
              <a:gd name="connsiteX58" fmla="*/ 193889 w 265519"/>
              <a:gd name="connsiteY58" fmla="*/ 134641 h 264247"/>
              <a:gd name="connsiteX59" fmla="*/ 193160 w 265519"/>
              <a:gd name="connsiteY59" fmla="*/ 139019 h 264247"/>
              <a:gd name="connsiteX60" fmla="*/ 188781 w 265519"/>
              <a:gd name="connsiteY60" fmla="*/ 153614 h 264247"/>
              <a:gd name="connsiteX61" fmla="*/ 186592 w 265519"/>
              <a:gd name="connsiteY61" fmla="*/ 159452 h 264247"/>
              <a:gd name="connsiteX62" fmla="*/ 187322 w 265519"/>
              <a:gd name="connsiteY62" fmla="*/ 157263 h 264247"/>
              <a:gd name="connsiteX63" fmla="*/ 185132 w 265519"/>
              <a:gd name="connsiteY63" fmla="*/ 160911 h 264247"/>
              <a:gd name="connsiteX64" fmla="*/ 177105 w 265519"/>
              <a:gd name="connsiteY64" fmla="*/ 174047 h 264247"/>
              <a:gd name="connsiteX65" fmla="*/ 177105 w 265519"/>
              <a:gd name="connsiteY65" fmla="*/ 174047 h 264247"/>
              <a:gd name="connsiteX66" fmla="*/ 171267 w 265519"/>
              <a:gd name="connsiteY66" fmla="*/ 179884 h 264247"/>
              <a:gd name="connsiteX67" fmla="*/ 166159 w 265519"/>
              <a:gd name="connsiteY67" fmla="*/ 184263 h 264247"/>
              <a:gd name="connsiteX68" fmla="*/ 167619 w 265519"/>
              <a:gd name="connsiteY68" fmla="*/ 182803 h 264247"/>
              <a:gd name="connsiteX69" fmla="*/ 169808 w 265519"/>
              <a:gd name="connsiteY69" fmla="*/ 187182 h 264247"/>
              <a:gd name="connsiteX70" fmla="*/ 158132 w 265519"/>
              <a:gd name="connsiteY70" fmla="*/ 232426 h 264247"/>
              <a:gd name="connsiteX71" fmla="*/ 203376 w 265519"/>
              <a:gd name="connsiteY71" fmla="*/ 244102 h 264247"/>
              <a:gd name="connsiteX72" fmla="*/ 264674 w 265519"/>
              <a:gd name="connsiteY72" fmla="*/ 112749 h 264247"/>
              <a:gd name="connsiteX73" fmla="*/ 232565 w 265519"/>
              <a:gd name="connsiteY73" fmla="*/ 38315 h 264247"/>
              <a:gd name="connsiteX74" fmla="*/ 147916 w 265519"/>
              <a:gd name="connsiteY74" fmla="*/ 369 h 264247"/>
              <a:gd name="connsiteX75" fmla="*/ 9995 w 265519"/>
              <a:gd name="connsiteY75" fmla="*/ 82829 h 264247"/>
              <a:gd name="connsiteX76" fmla="*/ 42833 w 265519"/>
              <a:gd name="connsiteY76" fmla="*/ 229507 h 264247"/>
              <a:gd name="connsiteX77" fmla="*/ 203376 w 265519"/>
              <a:gd name="connsiteY77" fmla="*/ 244102 h 264247"/>
              <a:gd name="connsiteX78" fmla="*/ 215052 w 265519"/>
              <a:gd name="connsiteY78" fmla="*/ 198858 h 264247"/>
              <a:gd name="connsiteX79" fmla="*/ 169808 w 265519"/>
              <a:gd name="connsiteY79" fmla="*/ 187182 h 26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65519" h="264247">
                <a:moveTo>
                  <a:pt x="169808" y="187182"/>
                </a:moveTo>
                <a:cubicBezTo>
                  <a:pt x="166159" y="189371"/>
                  <a:pt x="161781" y="191560"/>
                  <a:pt x="157402" y="193749"/>
                </a:cubicBezTo>
                <a:cubicBezTo>
                  <a:pt x="150835" y="197398"/>
                  <a:pt x="164700" y="191560"/>
                  <a:pt x="157402" y="193749"/>
                </a:cubicBezTo>
                <a:cubicBezTo>
                  <a:pt x="155213" y="194479"/>
                  <a:pt x="153024" y="195209"/>
                  <a:pt x="150835" y="195939"/>
                </a:cubicBezTo>
                <a:cubicBezTo>
                  <a:pt x="147186" y="196669"/>
                  <a:pt x="141348" y="196669"/>
                  <a:pt x="138429" y="198858"/>
                </a:cubicBezTo>
                <a:cubicBezTo>
                  <a:pt x="144267" y="195939"/>
                  <a:pt x="143537" y="198128"/>
                  <a:pt x="139159" y="198858"/>
                </a:cubicBezTo>
                <a:cubicBezTo>
                  <a:pt x="136240" y="198858"/>
                  <a:pt x="133321" y="198858"/>
                  <a:pt x="130402" y="198858"/>
                </a:cubicBezTo>
                <a:cubicBezTo>
                  <a:pt x="128213" y="198858"/>
                  <a:pt x="126024" y="198858"/>
                  <a:pt x="123834" y="198128"/>
                </a:cubicBezTo>
                <a:cubicBezTo>
                  <a:pt x="116537" y="197398"/>
                  <a:pt x="131862" y="199588"/>
                  <a:pt x="124564" y="198128"/>
                </a:cubicBezTo>
                <a:cubicBezTo>
                  <a:pt x="120186" y="197398"/>
                  <a:pt x="116537" y="196669"/>
                  <a:pt x="112159" y="195209"/>
                </a:cubicBezTo>
                <a:cubicBezTo>
                  <a:pt x="109969" y="194479"/>
                  <a:pt x="108510" y="193749"/>
                  <a:pt x="106321" y="193020"/>
                </a:cubicBezTo>
                <a:cubicBezTo>
                  <a:pt x="99023" y="190831"/>
                  <a:pt x="112888" y="196669"/>
                  <a:pt x="106321" y="193020"/>
                </a:cubicBezTo>
                <a:cubicBezTo>
                  <a:pt x="102672" y="190831"/>
                  <a:pt x="98294" y="188641"/>
                  <a:pt x="94645" y="186452"/>
                </a:cubicBezTo>
                <a:cubicBezTo>
                  <a:pt x="93185" y="185723"/>
                  <a:pt x="91726" y="184263"/>
                  <a:pt x="90266" y="183533"/>
                </a:cubicBezTo>
                <a:cubicBezTo>
                  <a:pt x="84428" y="179155"/>
                  <a:pt x="96104" y="188641"/>
                  <a:pt x="90266" y="183533"/>
                </a:cubicBezTo>
                <a:cubicBezTo>
                  <a:pt x="87347" y="180614"/>
                  <a:pt x="84428" y="177695"/>
                  <a:pt x="81510" y="174776"/>
                </a:cubicBezTo>
                <a:cubicBezTo>
                  <a:pt x="80780" y="174047"/>
                  <a:pt x="77861" y="169668"/>
                  <a:pt x="77131" y="170398"/>
                </a:cubicBezTo>
                <a:cubicBezTo>
                  <a:pt x="78591" y="170398"/>
                  <a:pt x="81510" y="176236"/>
                  <a:pt x="77131" y="170398"/>
                </a:cubicBezTo>
                <a:cubicBezTo>
                  <a:pt x="74212" y="166020"/>
                  <a:pt x="72023" y="161641"/>
                  <a:pt x="69834" y="157263"/>
                </a:cubicBezTo>
                <a:cubicBezTo>
                  <a:pt x="66185" y="150695"/>
                  <a:pt x="72023" y="164560"/>
                  <a:pt x="69834" y="157263"/>
                </a:cubicBezTo>
                <a:cubicBezTo>
                  <a:pt x="69104" y="155073"/>
                  <a:pt x="68374" y="152884"/>
                  <a:pt x="67645" y="150695"/>
                </a:cubicBezTo>
                <a:cubicBezTo>
                  <a:pt x="66915" y="149236"/>
                  <a:pt x="63266" y="139019"/>
                  <a:pt x="64726" y="137560"/>
                </a:cubicBezTo>
                <a:cubicBezTo>
                  <a:pt x="64726" y="139019"/>
                  <a:pt x="65455" y="140479"/>
                  <a:pt x="65455" y="141938"/>
                </a:cubicBezTo>
                <a:cubicBezTo>
                  <a:pt x="65455" y="140479"/>
                  <a:pt x="65455" y="139019"/>
                  <a:pt x="64726" y="137560"/>
                </a:cubicBezTo>
                <a:cubicBezTo>
                  <a:pt x="64726" y="135370"/>
                  <a:pt x="64726" y="133181"/>
                  <a:pt x="64726" y="130262"/>
                </a:cubicBezTo>
                <a:cubicBezTo>
                  <a:pt x="64726" y="127343"/>
                  <a:pt x="64726" y="125154"/>
                  <a:pt x="64726" y="122235"/>
                </a:cubicBezTo>
                <a:cubicBezTo>
                  <a:pt x="65455" y="118587"/>
                  <a:pt x="64726" y="118587"/>
                  <a:pt x="64726" y="123695"/>
                </a:cubicBezTo>
                <a:cubicBezTo>
                  <a:pt x="64726" y="122235"/>
                  <a:pt x="65455" y="120776"/>
                  <a:pt x="65455" y="118587"/>
                </a:cubicBezTo>
                <a:cubicBezTo>
                  <a:pt x="66185" y="114938"/>
                  <a:pt x="67645" y="111289"/>
                  <a:pt x="68374" y="106911"/>
                </a:cubicBezTo>
                <a:cubicBezTo>
                  <a:pt x="70564" y="99613"/>
                  <a:pt x="64726" y="113478"/>
                  <a:pt x="68374" y="106181"/>
                </a:cubicBezTo>
                <a:cubicBezTo>
                  <a:pt x="69834" y="103992"/>
                  <a:pt x="70564" y="101803"/>
                  <a:pt x="71293" y="100343"/>
                </a:cubicBezTo>
                <a:cubicBezTo>
                  <a:pt x="72753" y="98154"/>
                  <a:pt x="73482" y="96694"/>
                  <a:pt x="74942" y="94505"/>
                </a:cubicBezTo>
                <a:cubicBezTo>
                  <a:pt x="79320" y="87937"/>
                  <a:pt x="69834" y="99613"/>
                  <a:pt x="74942" y="93775"/>
                </a:cubicBezTo>
                <a:cubicBezTo>
                  <a:pt x="78591" y="90127"/>
                  <a:pt x="82239" y="86478"/>
                  <a:pt x="86618" y="82829"/>
                </a:cubicBezTo>
                <a:cubicBezTo>
                  <a:pt x="92456" y="77721"/>
                  <a:pt x="80780" y="86478"/>
                  <a:pt x="87347" y="82100"/>
                </a:cubicBezTo>
                <a:cubicBezTo>
                  <a:pt x="89537" y="80640"/>
                  <a:pt x="90996" y="79181"/>
                  <a:pt x="93185" y="78451"/>
                </a:cubicBezTo>
                <a:cubicBezTo>
                  <a:pt x="97564" y="76262"/>
                  <a:pt x="101213" y="74072"/>
                  <a:pt x="105591" y="71883"/>
                </a:cubicBezTo>
                <a:cubicBezTo>
                  <a:pt x="112888" y="68235"/>
                  <a:pt x="99023" y="74072"/>
                  <a:pt x="106321" y="71154"/>
                </a:cubicBezTo>
                <a:cubicBezTo>
                  <a:pt x="108510" y="70424"/>
                  <a:pt x="110699" y="69694"/>
                  <a:pt x="112888" y="68964"/>
                </a:cubicBezTo>
                <a:cubicBezTo>
                  <a:pt x="115078" y="68235"/>
                  <a:pt x="117997" y="67505"/>
                  <a:pt x="120186" y="66775"/>
                </a:cubicBezTo>
                <a:cubicBezTo>
                  <a:pt x="121645" y="66045"/>
                  <a:pt x="133321" y="64586"/>
                  <a:pt x="125294" y="65316"/>
                </a:cubicBezTo>
                <a:cubicBezTo>
                  <a:pt x="129672" y="64586"/>
                  <a:pt x="134780" y="64586"/>
                  <a:pt x="139159" y="64586"/>
                </a:cubicBezTo>
                <a:cubicBezTo>
                  <a:pt x="142078" y="64586"/>
                  <a:pt x="144997" y="64586"/>
                  <a:pt x="147186" y="65316"/>
                </a:cubicBezTo>
                <a:cubicBezTo>
                  <a:pt x="139159" y="64586"/>
                  <a:pt x="147916" y="65316"/>
                  <a:pt x="149375" y="66045"/>
                </a:cubicBezTo>
                <a:cubicBezTo>
                  <a:pt x="154483" y="67505"/>
                  <a:pt x="160321" y="68964"/>
                  <a:pt x="165430" y="71154"/>
                </a:cubicBezTo>
                <a:cubicBezTo>
                  <a:pt x="158132" y="68235"/>
                  <a:pt x="166159" y="71883"/>
                  <a:pt x="167619" y="72613"/>
                </a:cubicBezTo>
                <a:cubicBezTo>
                  <a:pt x="170538" y="74072"/>
                  <a:pt x="174186" y="76262"/>
                  <a:pt x="177105" y="78451"/>
                </a:cubicBezTo>
                <a:cubicBezTo>
                  <a:pt x="171267" y="74072"/>
                  <a:pt x="177105" y="78451"/>
                  <a:pt x="177835" y="79181"/>
                </a:cubicBezTo>
                <a:cubicBezTo>
                  <a:pt x="179295" y="80640"/>
                  <a:pt x="180754" y="82100"/>
                  <a:pt x="182213" y="83559"/>
                </a:cubicBezTo>
                <a:cubicBezTo>
                  <a:pt x="187322" y="89397"/>
                  <a:pt x="182213" y="83559"/>
                  <a:pt x="182213" y="83559"/>
                </a:cubicBezTo>
                <a:cubicBezTo>
                  <a:pt x="182213" y="83559"/>
                  <a:pt x="185862" y="88667"/>
                  <a:pt x="185862" y="88667"/>
                </a:cubicBezTo>
                <a:cubicBezTo>
                  <a:pt x="187322" y="90127"/>
                  <a:pt x="188051" y="92316"/>
                  <a:pt x="188781" y="94505"/>
                </a:cubicBezTo>
                <a:cubicBezTo>
                  <a:pt x="192430" y="101073"/>
                  <a:pt x="188051" y="95965"/>
                  <a:pt x="188781" y="94505"/>
                </a:cubicBezTo>
                <a:cubicBezTo>
                  <a:pt x="188051" y="95965"/>
                  <a:pt x="192430" y="106911"/>
                  <a:pt x="193160" y="108370"/>
                </a:cubicBezTo>
                <a:cubicBezTo>
                  <a:pt x="193889" y="110559"/>
                  <a:pt x="193889" y="112749"/>
                  <a:pt x="194619" y="114938"/>
                </a:cubicBezTo>
                <a:cubicBezTo>
                  <a:pt x="196079" y="122235"/>
                  <a:pt x="193889" y="106911"/>
                  <a:pt x="194619" y="114938"/>
                </a:cubicBezTo>
                <a:cubicBezTo>
                  <a:pt x="194619" y="120046"/>
                  <a:pt x="195349" y="125154"/>
                  <a:pt x="194619" y="130262"/>
                </a:cubicBezTo>
                <a:cubicBezTo>
                  <a:pt x="194619" y="130992"/>
                  <a:pt x="193889" y="136830"/>
                  <a:pt x="193889" y="136830"/>
                </a:cubicBezTo>
                <a:cubicBezTo>
                  <a:pt x="194619" y="131722"/>
                  <a:pt x="194619" y="130992"/>
                  <a:pt x="193889" y="134641"/>
                </a:cubicBezTo>
                <a:cubicBezTo>
                  <a:pt x="193889" y="136100"/>
                  <a:pt x="193160" y="137560"/>
                  <a:pt x="193160" y="139019"/>
                </a:cubicBezTo>
                <a:cubicBezTo>
                  <a:pt x="192430" y="144127"/>
                  <a:pt x="190970" y="149236"/>
                  <a:pt x="188781" y="153614"/>
                </a:cubicBezTo>
                <a:cubicBezTo>
                  <a:pt x="188781" y="154344"/>
                  <a:pt x="187322" y="159452"/>
                  <a:pt x="186592" y="159452"/>
                </a:cubicBezTo>
                <a:cubicBezTo>
                  <a:pt x="188781" y="155073"/>
                  <a:pt x="188781" y="154344"/>
                  <a:pt x="187322" y="157263"/>
                </a:cubicBezTo>
                <a:cubicBezTo>
                  <a:pt x="186592" y="158722"/>
                  <a:pt x="185862" y="160182"/>
                  <a:pt x="185132" y="160911"/>
                </a:cubicBezTo>
                <a:cubicBezTo>
                  <a:pt x="184403" y="162371"/>
                  <a:pt x="177835" y="174047"/>
                  <a:pt x="177105" y="174047"/>
                </a:cubicBezTo>
                <a:cubicBezTo>
                  <a:pt x="177105" y="174047"/>
                  <a:pt x="182213" y="168209"/>
                  <a:pt x="177105" y="174047"/>
                </a:cubicBezTo>
                <a:cubicBezTo>
                  <a:pt x="174916" y="176236"/>
                  <a:pt x="173457" y="178425"/>
                  <a:pt x="171267" y="179884"/>
                </a:cubicBezTo>
                <a:cubicBezTo>
                  <a:pt x="169808" y="181344"/>
                  <a:pt x="168348" y="182803"/>
                  <a:pt x="166159" y="184263"/>
                </a:cubicBezTo>
                <a:cubicBezTo>
                  <a:pt x="163240" y="186452"/>
                  <a:pt x="163970" y="185723"/>
                  <a:pt x="167619" y="182803"/>
                </a:cubicBezTo>
                <a:cubicBezTo>
                  <a:pt x="171997" y="184993"/>
                  <a:pt x="170538" y="186452"/>
                  <a:pt x="169808" y="187182"/>
                </a:cubicBezTo>
                <a:cubicBezTo>
                  <a:pt x="155213" y="196669"/>
                  <a:pt x="147916" y="217101"/>
                  <a:pt x="158132" y="232426"/>
                </a:cubicBezTo>
                <a:cubicBezTo>
                  <a:pt x="167619" y="247021"/>
                  <a:pt x="188051" y="254318"/>
                  <a:pt x="203376" y="244102"/>
                </a:cubicBezTo>
                <a:cubicBezTo>
                  <a:pt x="245701" y="215642"/>
                  <a:pt x="270512" y="163830"/>
                  <a:pt x="264674" y="112749"/>
                </a:cubicBezTo>
                <a:cubicBezTo>
                  <a:pt x="261755" y="85019"/>
                  <a:pt x="251539" y="58748"/>
                  <a:pt x="232565" y="38315"/>
                </a:cubicBezTo>
                <a:cubicBezTo>
                  <a:pt x="210673" y="14964"/>
                  <a:pt x="179295" y="2558"/>
                  <a:pt x="147916" y="369"/>
                </a:cubicBezTo>
                <a:cubicBezTo>
                  <a:pt x="91726" y="-4009"/>
                  <a:pt x="31887" y="31018"/>
                  <a:pt x="9995" y="82829"/>
                </a:cubicBezTo>
                <a:cubicBezTo>
                  <a:pt x="-11167" y="132452"/>
                  <a:pt x="1968" y="193749"/>
                  <a:pt x="42833" y="229507"/>
                </a:cubicBezTo>
                <a:cubicBezTo>
                  <a:pt x="87347" y="268913"/>
                  <a:pt x="152294" y="276210"/>
                  <a:pt x="203376" y="244102"/>
                </a:cubicBezTo>
                <a:cubicBezTo>
                  <a:pt x="217971" y="234615"/>
                  <a:pt x="225268" y="214182"/>
                  <a:pt x="215052" y="198858"/>
                </a:cubicBezTo>
                <a:cubicBezTo>
                  <a:pt x="205565" y="184263"/>
                  <a:pt x="185132" y="176966"/>
                  <a:pt x="169808" y="187182"/>
                </a:cubicBezTo>
                <a:close/>
              </a:path>
            </a:pathLst>
          </a:custGeom>
          <a:solidFill>
            <a:srgbClr val="231F20"/>
          </a:solidFill>
          <a:ln w="72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3" name="Graphic 19">
            <a:extLst>
              <a:ext uri="{FF2B5EF4-FFF2-40B4-BE49-F238E27FC236}">
                <a16:creationId xmlns:a16="http://schemas.microsoft.com/office/drawing/2014/main" id="{C6969F29-1CDF-4005-BD9F-6E3E82726368}"/>
              </a:ext>
            </a:extLst>
          </p:cNvPr>
          <p:cNvSpPr/>
          <p:nvPr/>
        </p:nvSpPr>
        <p:spPr>
          <a:xfrm rot="18232085">
            <a:off x="6566854" y="3483535"/>
            <a:ext cx="162952" cy="172687"/>
          </a:xfrm>
          <a:custGeom>
            <a:avLst/>
            <a:gdLst>
              <a:gd name="connsiteX0" fmla="*/ 81807 w 162952"/>
              <a:gd name="connsiteY0" fmla="*/ 107255 h 172687"/>
              <a:gd name="connsiteX1" fmla="*/ 78888 w 162952"/>
              <a:gd name="connsiteY1" fmla="*/ 107984 h 172687"/>
              <a:gd name="connsiteX2" fmla="*/ 87645 w 162952"/>
              <a:gd name="connsiteY2" fmla="*/ 106525 h 172687"/>
              <a:gd name="connsiteX3" fmla="*/ 71591 w 162952"/>
              <a:gd name="connsiteY3" fmla="*/ 106525 h 172687"/>
              <a:gd name="connsiteX4" fmla="*/ 80348 w 162952"/>
              <a:gd name="connsiteY4" fmla="*/ 107984 h 172687"/>
              <a:gd name="connsiteX5" fmla="*/ 67942 w 162952"/>
              <a:gd name="connsiteY5" fmla="*/ 105065 h 172687"/>
              <a:gd name="connsiteX6" fmla="*/ 75969 w 162952"/>
              <a:gd name="connsiteY6" fmla="*/ 108714 h 172687"/>
              <a:gd name="connsiteX7" fmla="*/ 67212 w 162952"/>
              <a:gd name="connsiteY7" fmla="*/ 103606 h 172687"/>
              <a:gd name="connsiteX8" fmla="*/ 73780 w 162952"/>
              <a:gd name="connsiteY8" fmla="*/ 108714 h 172687"/>
              <a:gd name="connsiteX9" fmla="*/ 66483 w 162952"/>
              <a:gd name="connsiteY9" fmla="*/ 101417 h 172687"/>
              <a:gd name="connsiteX10" fmla="*/ 71591 w 162952"/>
              <a:gd name="connsiteY10" fmla="*/ 107984 h 172687"/>
              <a:gd name="connsiteX11" fmla="*/ 65753 w 162952"/>
              <a:gd name="connsiteY11" fmla="*/ 98498 h 172687"/>
              <a:gd name="connsiteX12" fmla="*/ 69402 w 162952"/>
              <a:gd name="connsiteY12" fmla="*/ 106525 h 172687"/>
              <a:gd name="connsiteX13" fmla="*/ 65753 w 162952"/>
              <a:gd name="connsiteY13" fmla="*/ 93390 h 172687"/>
              <a:gd name="connsiteX14" fmla="*/ 67212 w 162952"/>
              <a:gd name="connsiteY14" fmla="*/ 102147 h 172687"/>
              <a:gd name="connsiteX15" fmla="*/ 67212 w 162952"/>
              <a:gd name="connsiteY15" fmla="*/ 85362 h 172687"/>
              <a:gd name="connsiteX16" fmla="*/ 65753 w 162952"/>
              <a:gd name="connsiteY16" fmla="*/ 94119 h 172687"/>
              <a:gd name="connsiteX17" fmla="*/ 70861 w 162952"/>
              <a:gd name="connsiteY17" fmla="*/ 75876 h 172687"/>
              <a:gd name="connsiteX18" fmla="*/ 67212 w 162952"/>
              <a:gd name="connsiteY18" fmla="*/ 83903 h 172687"/>
              <a:gd name="connsiteX19" fmla="*/ 77429 w 162952"/>
              <a:gd name="connsiteY19" fmla="*/ 66389 h 172687"/>
              <a:gd name="connsiteX20" fmla="*/ 72321 w 162952"/>
              <a:gd name="connsiteY20" fmla="*/ 72957 h 172687"/>
              <a:gd name="connsiteX21" fmla="*/ 80348 w 162952"/>
              <a:gd name="connsiteY21" fmla="*/ 64930 h 172687"/>
              <a:gd name="connsiteX22" fmla="*/ 73780 w 162952"/>
              <a:gd name="connsiteY22" fmla="*/ 70038 h 172687"/>
              <a:gd name="connsiteX23" fmla="*/ 84726 w 162952"/>
              <a:gd name="connsiteY23" fmla="*/ 63470 h 172687"/>
              <a:gd name="connsiteX24" fmla="*/ 76699 w 162952"/>
              <a:gd name="connsiteY24" fmla="*/ 67119 h 172687"/>
              <a:gd name="connsiteX25" fmla="*/ 86186 w 162952"/>
              <a:gd name="connsiteY25" fmla="*/ 64930 h 172687"/>
              <a:gd name="connsiteX26" fmla="*/ 77429 w 162952"/>
              <a:gd name="connsiteY26" fmla="*/ 66389 h 172687"/>
              <a:gd name="connsiteX27" fmla="*/ 86915 w 162952"/>
              <a:gd name="connsiteY27" fmla="*/ 66389 h 172687"/>
              <a:gd name="connsiteX28" fmla="*/ 78158 w 162952"/>
              <a:gd name="connsiteY28" fmla="*/ 64930 h 172687"/>
              <a:gd name="connsiteX29" fmla="*/ 88375 w 162952"/>
              <a:gd name="connsiteY29" fmla="*/ 67849 h 172687"/>
              <a:gd name="connsiteX30" fmla="*/ 80348 w 162952"/>
              <a:gd name="connsiteY30" fmla="*/ 64200 h 172687"/>
              <a:gd name="connsiteX31" fmla="*/ 91294 w 162952"/>
              <a:gd name="connsiteY31" fmla="*/ 70038 h 172687"/>
              <a:gd name="connsiteX32" fmla="*/ 84726 w 162952"/>
              <a:gd name="connsiteY32" fmla="*/ 64930 h 172687"/>
              <a:gd name="connsiteX33" fmla="*/ 94213 w 162952"/>
              <a:gd name="connsiteY33" fmla="*/ 75146 h 172687"/>
              <a:gd name="connsiteX34" fmla="*/ 89104 w 162952"/>
              <a:gd name="connsiteY34" fmla="*/ 68579 h 172687"/>
              <a:gd name="connsiteX35" fmla="*/ 96402 w 162952"/>
              <a:gd name="connsiteY35" fmla="*/ 80254 h 172687"/>
              <a:gd name="connsiteX36" fmla="*/ 92753 w 162952"/>
              <a:gd name="connsiteY36" fmla="*/ 72227 h 172687"/>
              <a:gd name="connsiteX37" fmla="*/ 97132 w 162952"/>
              <a:gd name="connsiteY37" fmla="*/ 88281 h 172687"/>
              <a:gd name="connsiteX38" fmla="*/ 95672 w 162952"/>
              <a:gd name="connsiteY38" fmla="*/ 79525 h 172687"/>
              <a:gd name="connsiteX39" fmla="*/ 95672 w 162952"/>
              <a:gd name="connsiteY39" fmla="*/ 96309 h 172687"/>
              <a:gd name="connsiteX40" fmla="*/ 97132 w 162952"/>
              <a:gd name="connsiteY40" fmla="*/ 87552 h 172687"/>
              <a:gd name="connsiteX41" fmla="*/ 93483 w 162952"/>
              <a:gd name="connsiteY41" fmla="*/ 101417 h 172687"/>
              <a:gd name="connsiteX42" fmla="*/ 97132 w 162952"/>
              <a:gd name="connsiteY42" fmla="*/ 93390 h 172687"/>
              <a:gd name="connsiteX43" fmla="*/ 91294 w 162952"/>
              <a:gd name="connsiteY43" fmla="*/ 104336 h 172687"/>
              <a:gd name="connsiteX44" fmla="*/ 96402 w 162952"/>
              <a:gd name="connsiteY44" fmla="*/ 97768 h 172687"/>
              <a:gd name="connsiteX45" fmla="*/ 88375 w 162952"/>
              <a:gd name="connsiteY45" fmla="*/ 105795 h 172687"/>
              <a:gd name="connsiteX46" fmla="*/ 94942 w 162952"/>
              <a:gd name="connsiteY46" fmla="*/ 100687 h 172687"/>
              <a:gd name="connsiteX47" fmla="*/ 85456 w 162952"/>
              <a:gd name="connsiteY47" fmla="*/ 106525 h 172687"/>
              <a:gd name="connsiteX48" fmla="*/ 93483 w 162952"/>
              <a:gd name="connsiteY48" fmla="*/ 102876 h 172687"/>
              <a:gd name="connsiteX49" fmla="*/ 81807 w 162952"/>
              <a:gd name="connsiteY49" fmla="*/ 107255 h 172687"/>
              <a:gd name="connsiteX50" fmla="*/ 62104 w 162952"/>
              <a:gd name="connsiteY50" fmla="*/ 122579 h 172687"/>
              <a:gd name="connsiteX51" fmla="*/ 58455 w 162952"/>
              <a:gd name="connsiteY51" fmla="*/ 148120 h 172687"/>
              <a:gd name="connsiteX52" fmla="*/ 73780 w 162952"/>
              <a:gd name="connsiteY52" fmla="*/ 167823 h 172687"/>
              <a:gd name="connsiteX53" fmla="*/ 99321 w 162952"/>
              <a:gd name="connsiteY53" fmla="*/ 171472 h 172687"/>
              <a:gd name="connsiteX54" fmla="*/ 160619 w 162952"/>
              <a:gd name="connsiteY54" fmla="*/ 110903 h 172687"/>
              <a:gd name="connsiteX55" fmla="*/ 138727 w 162952"/>
              <a:gd name="connsiteY55" fmla="*/ 25524 h 172687"/>
              <a:gd name="connsiteX56" fmla="*/ 100051 w 162952"/>
              <a:gd name="connsiteY56" fmla="*/ 2172 h 172687"/>
              <a:gd name="connsiteX57" fmla="*/ 29266 w 162952"/>
              <a:gd name="connsiteY57" fmla="*/ 22605 h 172687"/>
              <a:gd name="connsiteX58" fmla="*/ 2995 w 162952"/>
              <a:gd name="connsiteY58" fmla="*/ 117471 h 172687"/>
              <a:gd name="connsiteX59" fmla="*/ 36563 w 162952"/>
              <a:gd name="connsiteY59" fmla="*/ 161985 h 172687"/>
              <a:gd name="connsiteX60" fmla="*/ 99321 w 162952"/>
              <a:gd name="connsiteY60" fmla="*/ 170742 h 172687"/>
              <a:gd name="connsiteX61" fmla="*/ 119024 w 162952"/>
              <a:gd name="connsiteY61" fmla="*/ 155417 h 172687"/>
              <a:gd name="connsiteX62" fmla="*/ 122672 w 162952"/>
              <a:gd name="connsiteY62" fmla="*/ 129877 h 172687"/>
              <a:gd name="connsiteX63" fmla="*/ 107348 w 162952"/>
              <a:gd name="connsiteY63" fmla="*/ 110173 h 172687"/>
              <a:gd name="connsiteX64" fmla="*/ 81807 w 162952"/>
              <a:gd name="connsiteY64" fmla="*/ 107255 h 17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2952" h="172687">
                <a:moveTo>
                  <a:pt x="81807" y="107255"/>
                </a:moveTo>
                <a:cubicBezTo>
                  <a:pt x="81077" y="107255"/>
                  <a:pt x="79618" y="107255"/>
                  <a:pt x="78888" y="107984"/>
                </a:cubicBezTo>
                <a:cubicBezTo>
                  <a:pt x="81807" y="107255"/>
                  <a:pt x="84726" y="107255"/>
                  <a:pt x="87645" y="106525"/>
                </a:cubicBezTo>
                <a:cubicBezTo>
                  <a:pt x="82537" y="107255"/>
                  <a:pt x="77429" y="107255"/>
                  <a:pt x="71591" y="106525"/>
                </a:cubicBezTo>
                <a:cubicBezTo>
                  <a:pt x="74510" y="107255"/>
                  <a:pt x="77429" y="107255"/>
                  <a:pt x="80348" y="107984"/>
                </a:cubicBezTo>
                <a:cubicBezTo>
                  <a:pt x="75969" y="107255"/>
                  <a:pt x="72321" y="106525"/>
                  <a:pt x="67942" y="105065"/>
                </a:cubicBezTo>
                <a:cubicBezTo>
                  <a:pt x="70861" y="106525"/>
                  <a:pt x="73050" y="107255"/>
                  <a:pt x="75969" y="108714"/>
                </a:cubicBezTo>
                <a:cubicBezTo>
                  <a:pt x="73050" y="107255"/>
                  <a:pt x="69402" y="105795"/>
                  <a:pt x="67212" y="103606"/>
                </a:cubicBezTo>
                <a:cubicBezTo>
                  <a:pt x="69402" y="105065"/>
                  <a:pt x="71591" y="107255"/>
                  <a:pt x="73780" y="108714"/>
                </a:cubicBezTo>
                <a:cubicBezTo>
                  <a:pt x="70861" y="106525"/>
                  <a:pt x="68672" y="104336"/>
                  <a:pt x="66483" y="101417"/>
                </a:cubicBezTo>
                <a:cubicBezTo>
                  <a:pt x="67942" y="103606"/>
                  <a:pt x="70131" y="105795"/>
                  <a:pt x="71591" y="107984"/>
                </a:cubicBezTo>
                <a:cubicBezTo>
                  <a:pt x="69402" y="105065"/>
                  <a:pt x="67212" y="102147"/>
                  <a:pt x="65753" y="98498"/>
                </a:cubicBezTo>
                <a:cubicBezTo>
                  <a:pt x="67212" y="101417"/>
                  <a:pt x="67942" y="103606"/>
                  <a:pt x="69402" y="106525"/>
                </a:cubicBezTo>
                <a:cubicBezTo>
                  <a:pt x="67942" y="102147"/>
                  <a:pt x="66483" y="97768"/>
                  <a:pt x="65753" y="93390"/>
                </a:cubicBezTo>
                <a:cubicBezTo>
                  <a:pt x="66483" y="96309"/>
                  <a:pt x="66483" y="99227"/>
                  <a:pt x="67212" y="102147"/>
                </a:cubicBezTo>
                <a:cubicBezTo>
                  <a:pt x="66483" y="96309"/>
                  <a:pt x="66483" y="91200"/>
                  <a:pt x="67212" y="85362"/>
                </a:cubicBezTo>
                <a:cubicBezTo>
                  <a:pt x="66483" y="88281"/>
                  <a:pt x="66483" y="91200"/>
                  <a:pt x="65753" y="94119"/>
                </a:cubicBezTo>
                <a:cubicBezTo>
                  <a:pt x="66483" y="87552"/>
                  <a:pt x="68672" y="81714"/>
                  <a:pt x="70861" y="75876"/>
                </a:cubicBezTo>
                <a:cubicBezTo>
                  <a:pt x="69402" y="78795"/>
                  <a:pt x="68672" y="80984"/>
                  <a:pt x="67212" y="83903"/>
                </a:cubicBezTo>
                <a:cubicBezTo>
                  <a:pt x="70131" y="78065"/>
                  <a:pt x="73050" y="72227"/>
                  <a:pt x="77429" y="66389"/>
                </a:cubicBezTo>
                <a:cubicBezTo>
                  <a:pt x="75969" y="68579"/>
                  <a:pt x="73780" y="70768"/>
                  <a:pt x="72321" y="72957"/>
                </a:cubicBezTo>
                <a:cubicBezTo>
                  <a:pt x="74510" y="70038"/>
                  <a:pt x="77429" y="67119"/>
                  <a:pt x="80348" y="64930"/>
                </a:cubicBezTo>
                <a:cubicBezTo>
                  <a:pt x="78158" y="66389"/>
                  <a:pt x="75969" y="68579"/>
                  <a:pt x="73780" y="70038"/>
                </a:cubicBezTo>
                <a:cubicBezTo>
                  <a:pt x="77429" y="67119"/>
                  <a:pt x="81077" y="64930"/>
                  <a:pt x="84726" y="63470"/>
                </a:cubicBezTo>
                <a:cubicBezTo>
                  <a:pt x="81807" y="64930"/>
                  <a:pt x="79618" y="65660"/>
                  <a:pt x="76699" y="67119"/>
                </a:cubicBezTo>
                <a:cubicBezTo>
                  <a:pt x="79618" y="65660"/>
                  <a:pt x="82537" y="64930"/>
                  <a:pt x="86186" y="64930"/>
                </a:cubicBezTo>
                <a:cubicBezTo>
                  <a:pt x="83267" y="65660"/>
                  <a:pt x="80348" y="65660"/>
                  <a:pt x="77429" y="66389"/>
                </a:cubicBezTo>
                <a:cubicBezTo>
                  <a:pt x="80348" y="65660"/>
                  <a:pt x="83996" y="65660"/>
                  <a:pt x="86915" y="66389"/>
                </a:cubicBezTo>
                <a:cubicBezTo>
                  <a:pt x="83996" y="65660"/>
                  <a:pt x="81077" y="65660"/>
                  <a:pt x="78158" y="64930"/>
                </a:cubicBezTo>
                <a:cubicBezTo>
                  <a:pt x="81807" y="65660"/>
                  <a:pt x="85456" y="66389"/>
                  <a:pt x="88375" y="67849"/>
                </a:cubicBezTo>
                <a:cubicBezTo>
                  <a:pt x="85456" y="66389"/>
                  <a:pt x="83267" y="65660"/>
                  <a:pt x="80348" y="64200"/>
                </a:cubicBezTo>
                <a:cubicBezTo>
                  <a:pt x="83996" y="65660"/>
                  <a:pt x="87645" y="67849"/>
                  <a:pt x="91294" y="70038"/>
                </a:cubicBezTo>
                <a:cubicBezTo>
                  <a:pt x="89104" y="68579"/>
                  <a:pt x="86915" y="66389"/>
                  <a:pt x="84726" y="64930"/>
                </a:cubicBezTo>
                <a:cubicBezTo>
                  <a:pt x="88375" y="67849"/>
                  <a:pt x="92023" y="70768"/>
                  <a:pt x="94213" y="75146"/>
                </a:cubicBezTo>
                <a:cubicBezTo>
                  <a:pt x="92753" y="72957"/>
                  <a:pt x="90564" y="70768"/>
                  <a:pt x="89104" y="68579"/>
                </a:cubicBezTo>
                <a:cubicBezTo>
                  <a:pt x="92023" y="72227"/>
                  <a:pt x="94213" y="76606"/>
                  <a:pt x="96402" y="80254"/>
                </a:cubicBezTo>
                <a:cubicBezTo>
                  <a:pt x="94942" y="77335"/>
                  <a:pt x="94213" y="75146"/>
                  <a:pt x="92753" y="72227"/>
                </a:cubicBezTo>
                <a:cubicBezTo>
                  <a:pt x="94942" y="77335"/>
                  <a:pt x="96402" y="83173"/>
                  <a:pt x="97132" y="88281"/>
                </a:cubicBezTo>
                <a:cubicBezTo>
                  <a:pt x="96402" y="85362"/>
                  <a:pt x="96402" y="82444"/>
                  <a:pt x="95672" y="79525"/>
                </a:cubicBezTo>
                <a:cubicBezTo>
                  <a:pt x="96402" y="85362"/>
                  <a:pt x="96402" y="90471"/>
                  <a:pt x="95672" y="96309"/>
                </a:cubicBezTo>
                <a:cubicBezTo>
                  <a:pt x="96402" y="93390"/>
                  <a:pt x="96402" y="90471"/>
                  <a:pt x="97132" y="87552"/>
                </a:cubicBezTo>
                <a:cubicBezTo>
                  <a:pt x="96402" y="92660"/>
                  <a:pt x="94942" y="97038"/>
                  <a:pt x="93483" y="101417"/>
                </a:cubicBezTo>
                <a:cubicBezTo>
                  <a:pt x="94942" y="98498"/>
                  <a:pt x="95672" y="96309"/>
                  <a:pt x="97132" y="93390"/>
                </a:cubicBezTo>
                <a:cubicBezTo>
                  <a:pt x="95672" y="97038"/>
                  <a:pt x="93483" y="100687"/>
                  <a:pt x="91294" y="104336"/>
                </a:cubicBezTo>
                <a:cubicBezTo>
                  <a:pt x="92753" y="102147"/>
                  <a:pt x="94942" y="99957"/>
                  <a:pt x="96402" y="97768"/>
                </a:cubicBezTo>
                <a:cubicBezTo>
                  <a:pt x="94213" y="100687"/>
                  <a:pt x="91294" y="103606"/>
                  <a:pt x="88375" y="105795"/>
                </a:cubicBezTo>
                <a:cubicBezTo>
                  <a:pt x="90564" y="104336"/>
                  <a:pt x="92753" y="102147"/>
                  <a:pt x="94942" y="100687"/>
                </a:cubicBezTo>
                <a:cubicBezTo>
                  <a:pt x="92023" y="102876"/>
                  <a:pt x="89104" y="105065"/>
                  <a:pt x="85456" y="106525"/>
                </a:cubicBezTo>
                <a:cubicBezTo>
                  <a:pt x="88375" y="105065"/>
                  <a:pt x="90564" y="104336"/>
                  <a:pt x="93483" y="102876"/>
                </a:cubicBezTo>
                <a:cubicBezTo>
                  <a:pt x="89834" y="105065"/>
                  <a:pt x="85456" y="106525"/>
                  <a:pt x="81807" y="107255"/>
                </a:cubicBezTo>
                <a:cubicBezTo>
                  <a:pt x="73780" y="108714"/>
                  <a:pt x="65753" y="116012"/>
                  <a:pt x="62104" y="122579"/>
                </a:cubicBezTo>
                <a:cubicBezTo>
                  <a:pt x="57726" y="129877"/>
                  <a:pt x="56266" y="140093"/>
                  <a:pt x="58455" y="148120"/>
                </a:cubicBezTo>
                <a:cubicBezTo>
                  <a:pt x="61374" y="156147"/>
                  <a:pt x="65753" y="164174"/>
                  <a:pt x="73780" y="167823"/>
                </a:cubicBezTo>
                <a:cubicBezTo>
                  <a:pt x="81807" y="172201"/>
                  <a:pt x="89834" y="172931"/>
                  <a:pt x="99321" y="171472"/>
                </a:cubicBezTo>
                <a:cubicBezTo>
                  <a:pt x="129240" y="166363"/>
                  <a:pt x="154781" y="140823"/>
                  <a:pt x="160619" y="110903"/>
                </a:cubicBezTo>
                <a:cubicBezTo>
                  <a:pt x="167187" y="80254"/>
                  <a:pt x="159889" y="48876"/>
                  <a:pt x="138727" y="25524"/>
                </a:cubicBezTo>
                <a:cubicBezTo>
                  <a:pt x="128510" y="14578"/>
                  <a:pt x="114645" y="5821"/>
                  <a:pt x="100051" y="2172"/>
                </a:cubicBezTo>
                <a:cubicBezTo>
                  <a:pt x="74510" y="-4395"/>
                  <a:pt x="47509" y="4361"/>
                  <a:pt x="29266" y="22605"/>
                </a:cubicBezTo>
                <a:cubicBezTo>
                  <a:pt x="5185" y="46686"/>
                  <a:pt x="-5762" y="84633"/>
                  <a:pt x="2995" y="117471"/>
                </a:cubicBezTo>
                <a:cubicBezTo>
                  <a:pt x="8104" y="135714"/>
                  <a:pt x="19779" y="151769"/>
                  <a:pt x="36563" y="161985"/>
                </a:cubicBezTo>
                <a:cubicBezTo>
                  <a:pt x="55537" y="173661"/>
                  <a:pt x="77429" y="174391"/>
                  <a:pt x="99321" y="170742"/>
                </a:cubicBezTo>
                <a:cubicBezTo>
                  <a:pt x="107348" y="169282"/>
                  <a:pt x="115375" y="161985"/>
                  <a:pt x="119024" y="155417"/>
                </a:cubicBezTo>
                <a:cubicBezTo>
                  <a:pt x="123402" y="148120"/>
                  <a:pt x="124862" y="137904"/>
                  <a:pt x="122672" y="129877"/>
                </a:cubicBezTo>
                <a:cubicBezTo>
                  <a:pt x="119754" y="121849"/>
                  <a:pt x="115375" y="113822"/>
                  <a:pt x="107348" y="110173"/>
                </a:cubicBezTo>
                <a:cubicBezTo>
                  <a:pt x="98591" y="105795"/>
                  <a:pt x="91294" y="105795"/>
                  <a:pt x="81807" y="107255"/>
                </a:cubicBezTo>
                <a:close/>
              </a:path>
            </a:pathLst>
          </a:custGeom>
          <a:solidFill>
            <a:srgbClr val="231F20"/>
          </a:solidFill>
          <a:ln w="72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4" name="TextBox 13">
            <a:extLst>
              <a:ext uri="{FF2B5EF4-FFF2-40B4-BE49-F238E27FC236}">
                <a16:creationId xmlns:a16="http://schemas.microsoft.com/office/drawing/2014/main" id="{18DC6649-AB74-46C1-A78B-49EACDDBC136}"/>
              </a:ext>
            </a:extLst>
          </p:cNvPr>
          <p:cNvSpPr txBox="1"/>
          <p:nvPr/>
        </p:nvSpPr>
        <p:spPr>
          <a:xfrm>
            <a:off x="5305749" y="1023391"/>
            <a:ext cx="2824792" cy="1815882"/>
          </a:xfrm>
          <a:prstGeom prst="rect">
            <a:avLst/>
          </a:prstGeom>
          <a:noFill/>
        </p:spPr>
        <p:txBody>
          <a:bodyPr wrap="square">
            <a:spAutoFit/>
          </a:bodyPr>
          <a:lstStyle/>
          <a:p>
            <a:pPr lvl="0" algn="ct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Mô</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tả</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hình</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dạng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lãnh</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thổ</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phần</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đất</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liền</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p>
          <a:p>
            <a:pPr lvl="0" algn="ct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Việt</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Nam.</a:t>
            </a:r>
            <a:endPar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2CA598CB-3BF6-42CB-A967-C01F9CEFA04D}"/>
              </a:ext>
            </a:extLst>
          </p:cNvPr>
          <p:cNvSpPr txBox="1"/>
          <p:nvPr/>
        </p:nvSpPr>
        <p:spPr>
          <a:xfrm rot="305328">
            <a:off x="8762929" y="962906"/>
            <a:ext cx="3192668" cy="1815882"/>
          </a:xfrm>
          <a:prstGeom prst="rect">
            <a:avLst/>
          </a:prstGeom>
          <a:noFill/>
        </p:spPr>
        <p:txBody>
          <a:bodyPr wrap="square">
            <a:spAutoFit/>
          </a:bodyPr>
          <a:lstStyle/>
          <a:p>
            <a:pPr lvl="0" algn="ctr">
              <a:spcBef>
                <a:spcPct val="0"/>
              </a:spcBef>
            </a:pPr>
            <a:r>
              <a:rPr lang="en-US" altLang="en-US" sz="2800" b="1">
                <a:solidFill>
                  <a:srgbClr val="0000FF"/>
                </a:solidFill>
                <a:latin typeface="Cambria" panose="02040503050406030204" pitchFamily="18" charset="0"/>
                <a:ea typeface="Cambria" panose="02040503050406030204" pitchFamily="18" charset="0"/>
                <a:cs typeface="Times New Roman" panose="02020603050405020304" pitchFamily="18" charset="0"/>
              </a:rPr>
              <a:t> Lãnh thổ Việt Nam gồm vùng đất, vùng trời và vùng biển.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1671F165-82AE-2330-6262-73B171192FC7}"/>
              </a:ext>
            </a:extLst>
          </p:cNvPr>
          <p:cNvPicPr>
            <a:picLocks noChangeAspect="1"/>
          </p:cNvPicPr>
          <p:nvPr/>
        </p:nvPicPr>
        <p:blipFill>
          <a:blip r:embed="rId4"/>
          <a:stretch>
            <a:fillRect/>
          </a:stretch>
        </p:blipFill>
        <p:spPr>
          <a:xfrm>
            <a:off x="-154378" y="0"/>
            <a:ext cx="4958390" cy="6858000"/>
          </a:xfrm>
          <a:prstGeom prst="rect">
            <a:avLst/>
          </a:prstGeom>
        </p:spPr>
      </p:pic>
      <p:pic>
        <p:nvPicPr>
          <p:cNvPr id="6" name="Picture 5">
            <a:extLst>
              <a:ext uri="{FF2B5EF4-FFF2-40B4-BE49-F238E27FC236}">
                <a16:creationId xmlns:a16="http://schemas.microsoft.com/office/drawing/2014/main" id="{378F4F62-DBC5-8C23-76AD-CDF7461DBE08}"/>
              </a:ext>
            </a:extLst>
          </p:cNvPr>
          <p:cNvPicPr>
            <a:picLocks noChangeAspect="1"/>
          </p:cNvPicPr>
          <p:nvPr/>
        </p:nvPicPr>
        <p:blipFill>
          <a:blip r:embed="rId5"/>
          <a:stretch>
            <a:fillRect/>
          </a:stretch>
        </p:blipFill>
        <p:spPr>
          <a:xfrm rot="19858249">
            <a:off x="5470037" y="3456671"/>
            <a:ext cx="3217262" cy="3475025"/>
          </a:xfrm>
          <a:prstGeom prst="rect">
            <a:avLst/>
          </a:prstGeom>
        </p:spPr>
      </p:pic>
      <p:pic>
        <p:nvPicPr>
          <p:cNvPr id="7" name="Picture 2" descr="Cartoon Characters Doraemon Nobita Pngu0027s - Easy Drawing Of Nobita,Cartoon  Arm Png - free transparent png images - pngaaa.com">
            <a:extLst>
              <a:ext uri="{FF2B5EF4-FFF2-40B4-BE49-F238E27FC236}">
                <a16:creationId xmlns:a16="http://schemas.microsoft.com/office/drawing/2014/main" id="{3228B022-AF43-80C9-5AB6-58266945518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302" b="95677" l="10000" r="90000">
                        <a14:foregroundMark x1="59222" y1="20310" x2="59222" y2="20310"/>
                        <a14:foregroundMark x1="70222" y1="17129" x2="70222" y2="17129"/>
                        <a14:foregroundMark x1="71889" y1="15008" x2="64667" y2="26427"/>
                        <a14:foregroundMark x1="56333" y1="14845" x2="65000" y2="19576"/>
                        <a14:foregroundMark x1="65000" y1="19576" x2="75222" y2="21615"/>
                        <a14:foregroundMark x1="75222" y1="21615" x2="57556" y2="16069"/>
                        <a14:foregroundMark x1="57556" y1="16069" x2="66111" y2="13948"/>
                        <a14:foregroundMark x1="71111" y1="13295" x2="74556" y2="20310"/>
                        <a14:foregroundMark x1="63000" y1="5954" x2="63000" y2="5954"/>
                        <a14:foregroundMark x1="60667" y1="5954" x2="60667" y2="5954"/>
                        <a14:foregroundMark x1="53778" y1="13295" x2="55222" y2="15008"/>
                        <a14:foregroundMark x1="56111" y1="15253" x2="58333" y2="21370"/>
                        <a14:foregroundMark x1="60444" y1="5302" x2="60444" y2="5302"/>
                        <a14:foregroundMark x1="56111" y1="7423" x2="61889" y2="8075"/>
                        <a14:foregroundMark x1="52889" y1="83197" x2="52556" y2="93312"/>
                        <a14:foregroundMark x1="67333" y1="83850" x2="71333" y2="95677"/>
                        <a14:foregroundMark x1="54000" y1="82953" x2="51222" y2="89967"/>
                        <a14:foregroundMark x1="70778" y1="83197" x2="67000" y2="89560"/>
                        <a14:foregroundMark x1="53778" y1="81077" x2="49444" y2="88010"/>
                        <a14:foregroundMark x1="49444" y1="88010" x2="49444" y2="88010"/>
                        <a14:foregroundMark x1="56667" y1="82300" x2="57222" y2="89070"/>
                        <a14:foregroundMark x1="65556" y1="81485" x2="65333" y2="89967"/>
                        <a14:foregroundMark x1="67466" y1="35217" x2="66444" y2="38907"/>
                        <a14:foregroundMark x1="61000" y1="34095" x2="56333" y2="41028"/>
                        <a14:foregroundMark x1="56667" y1="33442" x2="54333" y2="41680"/>
                        <a14:backgroundMark x1="67556" y1="34258" x2="67556" y2="34258"/>
                        <a14:backgroundMark x1="67889" y1="34013" x2="67889" y2="34013"/>
                        <a14:backgroundMark x1="67556" y1="34176" x2="67556" y2="34176"/>
                        <a14:backgroundMark x1="67667" y1="34502" x2="67667" y2="34502"/>
                        <a14:backgroundMark x1="67667" y1="34176" x2="68222" y2="3401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662326" y="3262638"/>
            <a:ext cx="2779617" cy="378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167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C0337E8-5920-4A3D-84F1-F2F60BAE5C4D}"/>
              </a:ext>
            </a:extLst>
          </p:cNvPr>
          <p:cNvSpPr/>
          <p:nvPr/>
        </p:nvSpPr>
        <p:spPr>
          <a:xfrm>
            <a:off x="338430" y="391717"/>
            <a:ext cx="11453520" cy="6074566"/>
          </a:xfrm>
          <a:prstGeom prst="rect">
            <a:avLst/>
          </a:prstGeom>
          <a:solidFill>
            <a:schemeClr val="bg1">
              <a:alpha val="92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0" name="Graphic 9">
            <a:extLst>
              <a:ext uri="{FF2B5EF4-FFF2-40B4-BE49-F238E27FC236}">
                <a16:creationId xmlns:a16="http://schemas.microsoft.com/office/drawing/2014/main" id="{490FB8A5-6C93-418A-9F41-36C582DE8F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67363">
            <a:off x="6946594" y="-385065"/>
            <a:ext cx="5400298" cy="3618126"/>
          </a:xfrm>
          <a:prstGeom prst="rect">
            <a:avLst/>
          </a:prstGeom>
        </p:spPr>
      </p:pic>
      <p:sp>
        <p:nvSpPr>
          <p:cNvPr id="16" name="TextBox 15">
            <a:extLst>
              <a:ext uri="{FF2B5EF4-FFF2-40B4-BE49-F238E27FC236}">
                <a16:creationId xmlns:a16="http://schemas.microsoft.com/office/drawing/2014/main" id="{2CA598CB-3BF6-42CB-A967-C01F9CEFA04D}"/>
              </a:ext>
            </a:extLst>
          </p:cNvPr>
          <p:cNvSpPr txBox="1"/>
          <p:nvPr/>
        </p:nvSpPr>
        <p:spPr>
          <a:xfrm rot="305328">
            <a:off x="7143691" y="366781"/>
            <a:ext cx="4805099" cy="2246769"/>
          </a:xfrm>
          <a:prstGeom prst="rect">
            <a:avLst/>
          </a:prstGeom>
          <a:noFill/>
        </p:spPr>
        <p:txBody>
          <a:bodyPr wrap="square">
            <a:spAutoFit/>
          </a:bodyPr>
          <a:lstStyle/>
          <a:p>
            <a:pPr lvl="0" algn="ctr">
              <a:spcBef>
                <a:spcPct val="0"/>
              </a:spcBef>
            </a:pPr>
            <a:r>
              <a:rPr lang="vi-VN" altLang="en-US"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Vùng đất của nước ta gồm toàn bộ phần đất liền và các đảo, quần đảo trên Biển Đông, có tổng diện tích hơn 331 nghìn km².</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1671F165-82AE-2330-6262-73B171192FC7}"/>
              </a:ext>
            </a:extLst>
          </p:cNvPr>
          <p:cNvPicPr>
            <a:picLocks noChangeAspect="1"/>
          </p:cNvPicPr>
          <p:nvPr/>
        </p:nvPicPr>
        <p:blipFill>
          <a:blip r:embed="rId4">
            <a:duotone>
              <a:prstClr val="black"/>
              <a:schemeClr val="tx2">
                <a:tint val="45000"/>
                <a:satMod val="400000"/>
              </a:schemeClr>
            </a:duotone>
          </a:blip>
          <a:stretch>
            <a:fillRect/>
          </a:stretch>
        </p:blipFill>
        <p:spPr>
          <a:xfrm>
            <a:off x="-113435" y="0"/>
            <a:ext cx="6582474" cy="6858000"/>
          </a:xfrm>
          <a:prstGeom prst="rect">
            <a:avLst/>
          </a:prstGeom>
        </p:spPr>
      </p:pic>
      <p:pic>
        <p:nvPicPr>
          <p:cNvPr id="7" name="Picture 2" descr="Cartoon Characters Doraemon Nobita Pngu0027s - Easy Drawing Of Nobita,Cartoon  Arm Png - free transparent png images - pngaaa.com">
            <a:extLst>
              <a:ext uri="{FF2B5EF4-FFF2-40B4-BE49-F238E27FC236}">
                <a16:creationId xmlns:a16="http://schemas.microsoft.com/office/drawing/2014/main" id="{3228B022-AF43-80C9-5AB6-58266945518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302" b="95677" l="10000" r="90000">
                        <a14:foregroundMark x1="59222" y1="20310" x2="59222" y2="20310"/>
                        <a14:foregroundMark x1="70222" y1="17129" x2="70222" y2="17129"/>
                        <a14:foregroundMark x1="71889" y1="15008" x2="64667" y2="26427"/>
                        <a14:foregroundMark x1="56333" y1="14845" x2="65000" y2="19576"/>
                        <a14:foregroundMark x1="65000" y1="19576" x2="75222" y2="21615"/>
                        <a14:foregroundMark x1="75222" y1="21615" x2="57556" y2="16069"/>
                        <a14:foregroundMark x1="57556" y1="16069" x2="66111" y2="13948"/>
                        <a14:foregroundMark x1="71111" y1="13295" x2="74556" y2="20310"/>
                        <a14:foregroundMark x1="63000" y1="5954" x2="63000" y2="5954"/>
                        <a14:foregroundMark x1="60667" y1="5954" x2="60667" y2="5954"/>
                        <a14:foregroundMark x1="53778" y1="13295" x2="55222" y2="15008"/>
                        <a14:foregroundMark x1="56111" y1="15253" x2="58333" y2="21370"/>
                        <a14:foregroundMark x1="60444" y1="5302" x2="60444" y2="5302"/>
                        <a14:foregroundMark x1="56111" y1="7423" x2="61889" y2="8075"/>
                        <a14:foregroundMark x1="52889" y1="83197" x2="52556" y2="93312"/>
                        <a14:foregroundMark x1="67333" y1="83850" x2="71333" y2="95677"/>
                        <a14:foregroundMark x1="54000" y1="82953" x2="51222" y2="89967"/>
                        <a14:foregroundMark x1="70778" y1="83197" x2="67000" y2="89560"/>
                        <a14:foregroundMark x1="53778" y1="81077" x2="49444" y2="88010"/>
                        <a14:foregroundMark x1="49444" y1="88010" x2="49444" y2="88010"/>
                        <a14:foregroundMark x1="56667" y1="82300" x2="57222" y2="89070"/>
                        <a14:foregroundMark x1="65556" y1="81485" x2="65333" y2="89967"/>
                        <a14:foregroundMark x1="67466" y1="35217" x2="66444" y2="38907"/>
                        <a14:foregroundMark x1="61000" y1="34095" x2="56333" y2="41028"/>
                        <a14:foregroundMark x1="56667" y1="33442" x2="54333" y2="41680"/>
                        <a14:backgroundMark x1="67556" y1="34258" x2="67556" y2="34258"/>
                        <a14:backgroundMark x1="67889" y1="34013" x2="67889" y2="34013"/>
                        <a14:backgroundMark x1="67556" y1="34176" x2="67556" y2="34176"/>
                        <a14:backgroundMark x1="67667" y1="34502" x2="67667" y2="34502"/>
                        <a14:backgroundMark x1="67667" y1="34176" x2="68222" y2="3401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921634" y="3248991"/>
            <a:ext cx="2779617" cy="3786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map of vietnam with black background&#10;&#10;Description automatically generated">
            <a:extLst>
              <a:ext uri="{FF2B5EF4-FFF2-40B4-BE49-F238E27FC236}">
                <a16:creationId xmlns:a16="http://schemas.microsoft.com/office/drawing/2014/main" id="{ECAF20DC-F11F-2740-0A54-0C18E265B0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816" y="0"/>
            <a:ext cx="7734300" cy="6858000"/>
          </a:xfrm>
          <a:prstGeom prst="rect">
            <a:avLst/>
          </a:prstGeom>
        </p:spPr>
      </p:pic>
      <p:pic>
        <p:nvPicPr>
          <p:cNvPr id="8" name="Picture 7">
            <a:extLst>
              <a:ext uri="{FF2B5EF4-FFF2-40B4-BE49-F238E27FC236}">
                <a16:creationId xmlns:a16="http://schemas.microsoft.com/office/drawing/2014/main" id="{C3AC13AA-AB6B-D957-F99F-A0A027B4FA1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861" b="98734" l="0" r="97600">
                        <a14:foregroundMark x1="7200" y1="35443" x2="72000" y2="60759"/>
                        <a14:foregroundMark x1="13600" y1="18987" x2="85600" y2="41772"/>
                        <a14:foregroundMark x1="35200" y1="11392" x2="92800" y2="40506"/>
                        <a14:foregroundMark x1="92800" y1="40506" x2="97600" y2="40506"/>
                        <a14:foregroundMark x1="47200" y1="11392" x2="87200" y2="36709"/>
                        <a14:foregroundMark x1="87200" y1="36709" x2="87200" y2="36709"/>
                        <a14:foregroundMark x1="800" y1="64557" x2="65600" y2="74684"/>
                        <a14:foregroundMark x1="10400" y1="77215" x2="52800" y2="78481"/>
                        <a14:foregroundMark x1="52800" y1="78481" x2="53600" y2="77215"/>
                        <a14:foregroundMark x1="59200" y1="12658" x2="92000" y2="44304"/>
                        <a14:foregroundMark x1="69600" y1="18987" x2="92000" y2="49367"/>
                        <a14:foregroundMark x1="77600" y1="20253" x2="97600" y2="41772"/>
                        <a14:foregroundMark x1="37600" y1="82278" x2="0" y2="98734"/>
                      </a14:backgroundRemoval>
                    </a14:imgEffect>
                  </a14:imgLayer>
                </a14:imgProps>
              </a:ext>
            </a:extLst>
          </a:blip>
          <a:stretch>
            <a:fillRect/>
          </a:stretch>
        </p:blipFill>
        <p:spPr>
          <a:xfrm>
            <a:off x="3562704" y="2684272"/>
            <a:ext cx="1190625" cy="752475"/>
          </a:xfrm>
          <a:prstGeom prst="rect">
            <a:avLst/>
          </a:prstGeom>
        </p:spPr>
      </p:pic>
      <p:pic>
        <p:nvPicPr>
          <p:cNvPr id="11" name="Picture 10">
            <a:extLst>
              <a:ext uri="{FF2B5EF4-FFF2-40B4-BE49-F238E27FC236}">
                <a16:creationId xmlns:a16="http://schemas.microsoft.com/office/drawing/2014/main" id="{DBC5028D-42BF-6F5B-FA51-4832D7A19B2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6311" b="95146" l="2439" r="96748">
                        <a14:foregroundMark x1="24390" y1="30583" x2="8130" y2="95146"/>
                        <a14:foregroundMark x1="7724" y1="89320" x2="75203" y2="85922"/>
                        <a14:foregroundMark x1="84553" y1="17961" x2="85366" y2="66019"/>
                        <a14:foregroundMark x1="85366" y1="66019" x2="84146" y2="69417"/>
                        <a14:foregroundMark x1="89837" y1="21359" x2="96748" y2="58738"/>
                        <a14:foregroundMark x1="96748" y1="58738" x2="95122" y2="59709"/>
                        <a14:foregroundMark x1="63008" y1="7282" x2="94309" y2="6796"/>
                        <a14:foregroundMark x1="94309" y1="6796" x2="96341" y2="6796"/>
                        <a14:foregroundMark x1="11789" y1="53883" x2="2439" y2="90777"/>
                        <a14:foregroundMark x1="2439" y1="90777" x2="5285" y2="91748"/>
                        <a14:foregroundMark x1="87398" y1="8738" x2="94309" y2="17961"/>
                      </a14:backgroundRemoval>
                    </a14:imgEffect>
                  </a14:imgLayer>
                </a14:imgProps>
              </a:ext>
            </a:extLst>
          </a:blip>
          <a:stretch>
            <a:fillRect/>
          </a:stretch>
        </p:blipFill>
        <p:spPr>
          <a:xfrm>
            <a:off x="3996377" y="4713453"/>
            <a:ext cx="2343150" cy="1962150"/>
          </a:xfrm>
          <a:prstGeom prst="rect">
            <a:avLst/>
          </a:prstGeom>
        </p:spPr>
      </p:pic>
    </p:spTree>
    <p:extLst>
      <p:ext uri="{BB962C8B-B14F-4D97-AF65-F5344CB8AC3E}">
        <p14:creationId xmlns:p14="http://schemas.microsoft.com/office/powerpoint/2010/main" val="4060811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C0337E8-5920-4A3D-84F1-F2F60BAE5C4D}"/>
              </a:ext>
            </a:extLst>
          </p:cNvPr>
          <p:cNvSpPr/>
          <p:nvPr/>
        </p:nvSpPr>
        <p:spPr>
          <a:xfrm>
            <a:off x="338430" y="391717"/>
            <a:ext cx="11453520" cy="6074566"/>
          </a:xfrm>
          <a:prstGeom prst="rect">
            <a:avLst/>
          </a:prstGeom>
          <a:solidFill>
            <a:schemeClr val="bg1">
              <a:alpha val="92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0" name="Graphic 9">
            <a:extLst>
              <a:ext uri="{FF2B5EF4-FFF2-40B4-BE49-F238E27FC236}">
                <a16:creationId xmlns:a16="http://schemas.microsoft.com/office/drawing/2014/main" id="{490FB8A5-6C93-418A-9F41-36C582DE8F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67363">
            <a:off x="6946594" y="-385065"/>
            <a:ext cx="5400298" cy="3618126"/>
          </a:xfrm>
          <a:prstGeom prst="rect">
            <a:avLst/>
          </a:prstGeom>
        </p:spPr>
      </p:pic>
      <p:sp>
        <p:nvSpPr>
          <p:cNvPr id="16" name="TextBox 15">
            <a:extLst>
              <a:ext uri="{FF2B5EF4-FFF2-40B4-BE49-F238E27FC236}">
                <a16:creationId xmlns:a16="http://schemas.microsoft.com/office/drawing/2014/main" id="{2CA598CB-3BF6-42CB-A967-C01F9CEFA04D}"/>
              </a:ext>
            </a:extLst>
          </p:cNvPr>
          <p:cNvSpPr txBox="1"/>
          <p:nvPr/>
        </p:nvSpPr>
        <p:spPr>
          <a:xfrm rot="305328">
            <a:off x="7143691" y="613003"/>
            <a:ext cx="4805099" cy="1754326"/>
          </a:xfrm>
          <a:prstGeom prst="rect">
            <a:avLst/>
          </a:prstGeom>
          <a:noFill/>
        </p:spPr>
        <p:txBody>
          <a:bodyPr wrap="square">
            <a:spAutoFit/>
          </a:bodyPr>
          <a:lstStyle/>
          <a:p>
            <a:pPr lvl="0" algn="ctr">
              <a:spcBef>
                <a:spcPct val="0"/>
              </a:spcBef>
            </a:pPr>
            <a:r>
              <a:rPr lang="vi-VN" altLang="en-US" sz="3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Vùng biển nước ta có diện tích khoảng </a:t>
            </a:r>
            <a:endParaRPr lang="en-US" altLang="en-US" sz="3600" b="1"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a:p>
            <a:pPr lvl="0" algn="ctr">
              <a:spcBef>
                <a:spcPct val="0"/>
              </a:spcBef>
            </a:pPr>
            <a:r>
              <a:rPr lang="vi-VN" altLang="en-US" sz="3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1 triệu km².</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1671F165-82AE-2330-6262-73B171192FC7}"/>
              </a:ext>
            </a:extLst>
          </p:cNvPr>
          <p:cNvPicPr>
            <a:picLocks noChangeAspect="1"/>
          </p:cNvPicPr>
          <p:nvPr/>
        </p:nvPicPr>
        <p:blipFill>
          <a:blip r:embed="rId4">
            <a:duotone>
              <a:prstClr val="black"/>
              <a:schemeClr val="tx2">
                <a:tint val="45000"/>
                <a:satMod val="400000"/>
              </a:schemeClr>
            </a:duotone>
          </a:blip>
          <a:stretch>
            <a:fillRect/>
          </a:stretch>
        </p:blipFill>
        <p:spPr>
          <a:xfrm>
            <a:off x="-113435" y="0"/>
            <a:ext cx="6582474" cy="6858000"/>
          </a:xfrm>
          <a:prstGeom prst="rect">
            <a:avLst/>
          </a:prstGeom>
        </p:spPr>
      </p:pic>
      <p:pic>
        <p:nvPicPr>
          <p:cNvPr id="7" name="Picture 2" descr="Cartoon Characters Doraemon Nobita Pngu0027s - Easy Drawing Of Nobita,Cartoon  Arm Png - free transparent png images - pngaaa.com">
            <a:extLst>
              <a:ext uri="{FF2B5EF4-FFF2-40B4-BE49-F238E27FC236}">
                <a16:creationId xmlns:a16="http://schemas.microsoft.com/office/drawing/2014/main" id="{3228B022-AF43-80C9-5AB6-58266945518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302" b="95677" l="10000" r="90000">
                        <a14:foregroundMark x1="59222" y1="20310" x2="59222" y2="20310"/>
                        <a14:foregroundMark x1="70222" y1="17129" x2="70222" y2="17129"/>
                        <a14:foregroundMark x1="71889" y1="15008" x2="64667" y2="26427"/>
                        <a14:foregroundMark x1="56333" y1="14845" x2="65000" y2="19576"/>
                        <a14:foregroundMark x1="65000" y1="19576" x2="75222" y2="21615"/>
                        <a14:foregroundMark x1="75222" y1="21615" x2="57556" y2="16069"/>
                        <a14:foregroundMark x1="57556" y1="16069" x2="66111" y2="13948"/>
                        <a14:foregroundMark x1="71111" y1="13295" x2="74556" y2="20310"/>
                        <a14:foregroundMark x1="63000" y1="5954" x2="63000" y2="5954"/>
                        <a14:foregroundMark x1="60667" y1="5954" x2="60667" y2="5954"/>
                        <a14:foregroundMark x1="53778" y1="13295" x2="55222" y2="15008"/>
                        <a14:foregroundMark x1="56111" y1="15253" x2="58333" y2="21370"/>
                        <a14:foregroundMark x1="60444" y1="5302" x2="60444" y2="5302"/>
                        <a14:foregroundMark x1="56111" y1="7423" x2="61889" y2="8075"/>
                        <a14:foregroundMark x1="52889" y1="83197" x2="52556" y2="93312"/>
                        <a14:foregroundMark x1="67333" y1="83850" x2="71333" y2="95677"/>
                        <a14:foregroundMark x1="54000" y1="82953" x2="51222" y2="89967"/>
                        <a14:foregroundMark x1="70778" y1="83197" x2="67000" y2="89560"/>
                        <a14:foregroundMark x1="53778" y1="81077" x2="49444" y2="88010"/>
                        <a14:foregroundMark x1="49444" y1="88010" x2="49444" y2="88010"/>
                        <a14:foregroundMark x1="56667" y1="82300" x2="57222" y2="89070"/>
                        <a14:foregroundMark x1="65556" y1="81485" x2="65333" y2="89967"/>
                        <a14:foregroundMark x1="67466" y1="35217" x2="66444" y2="38907"/>
                        <a14:foregroundMark x1="61000" y1="34095" x2="56333" y2="41028"/>
                        <a14:foregroundMark x1="56667" y1="33442" x2="54333" y2="41680"/>
                        <a14:backgroundMark x1="67556" y1="34258" x2="67556" y2="34258"/>
                        <a14:backgroundMark x1="67889" y1="34013" x2="67889" y2="34013"/>
                        <a14:backgroundMark x1="67556" y1="34176" x2="67556" y2="34176"/>
                        <a14:backgroundMark x1="67667" y1="34502" x2="67667" y2="34502"/>
                        <a14:backgroundMark x1="67667" y1="34176" x2="68222" y2="3401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921634" y="3248991"/>
            <a:ext cx="2779617" cy="37868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map of the country&#10;&#10;Description automatically generated">
            <a:extLst>
              <a:ext uri="{FF2B5EF4-FFF2-40B4-BE49-F238E27FC236}">
                <a16:creationId xmlns:a16="http://schemas.microsoft.com/office/drawing/2014/main" id="{F9938CAC-DDEE-66A5-E9FA-C345BDF877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213" y="0"/>
            <a:ext cx="6614900" cy="6959150"/>
          </a:xfrm>
          <a:prstGeom prst="rect">
            <a:avLst/>
          </a:prstGeom>
        </p:spPr>
      </p:pic>
    </p:spTree>
    <p:extLst>
      <p:ext uri="{BB962C8B-B14F-4D97-AF65-F5344CB8AC3E}">
        <p14:creationId xmlns:p14="http://schemas.microsoft.com/office/powerpoint/2010/main" val="1577377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C0337E8-5920-4A3D-84F1-F2F60BAE5C4D}"/>
              </a:ext>
            </a:extLst>
          </p:cNvPr>
          <p:cNvSpPr/>
          <p:nvPr/>
        </p:nvSpPr>
        <p:spPr>
          <a:xfrm>
            <a:off x="338430" y="391717"/>
            <a:ext cx="11453520" cy="6074566"/>
          </a:xfrm>
          <a:prstGeom prst="rect">
            <a:avLst/>
          </a:prstGeom>
          <a:solidFill>
            <a:schemeClr val="bg1">
              <a:alpha val="92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1671F165-82AE-2330-6262-73B171192FC7}"/>
              </a:ext>
            </a:extLst>
          </p:cNvPr>
          <p:cNvPicPr>
            <a:picLocks noChangeAspect="1"/>
          </p:cNvPicPr>
          <p:nvPr/>
        </p:nvPicPr>
        <p:blipFill>
          <a:blip r:embed="rId2"/>
          <a:stretch>
            <a:fillRect/>
          </a:stretch>
        </p:blipFill>
        <p:spPr>
          <a:xfrm>
            <a:off x="-154378" y="0"/>
            <a:ext cx="4958390" cy="6858000"/>
          </a:xfrm>
          <a:prstGeom prst="rect">
            <a:avLst/>
          </a:prstGeom>
        </p:spPr>
      </p:pic>
      <p:pic>
        <p:nvPicPr>
          <p:cNvPr id="6" name="Picture 5">
            <a:extLst>
              <a:ext uri="{FF2B5EF4-FFF2-40B4-BE49-F238E27FC236}">
                <a16:creationId xmlns:a16="http://schemas.microsoft.com/office/drawing/2014/main" id="{378F4F62-DBC5-8C23-76AD-CDF7461DBE08}"/>
              </a:ext>
            </a:extLst>
          </p:cNvPr>
          <p:cNvPicPr>
            <a:picLocks noChangeAspect="1"/>
          </p:cNvPicPr>
          <p:nvPr/>
        </p:nvPicPr>
        <p:blipFill>
          <a:blip r:embed="rId3"/>
          <a:stretch>
            <a:fillRect/>
          </a:stretch>
        </p:blipFill>
        <p:spPr>
          <a:xfrm rot="19858249">
            <a:off x="5470037" y="3456671"/>
            <a:ext cx="3217262" cy="3475025"/>
          </a:xfrm>
          <a:prstGeom prst="rect">
            <a:avLst/>
          </a:prstGeom>
        </p:spPr>
      </p:pic>
      <p:pic>
        <p:nvPicPr>
          <p:cNvPr id="2" name="Graphic 1">
            <a:extLst>
              <a:ext uri="{FF2B5EF4-FFF2-40B4-BE49-F238E27FC236}">
                <a16:creationId xmlns:a16="http://schemas.microsoft.com/office/drawing/2014/main" id="{4C0EAF0B-790C-1F60-1627-6CA0C1048C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67363">
            <a:off x="8528191" y="142442"/>
            <a:ext cx="3736145" cy="3338139"/>
          </a:xfrm>
          <a:prstGeom prst="rect">
            <a:avLst/>
          </a:prstGeom>
        </p:spPr>
      </p:pic>
      <p:sp>
        <p:nvSpPr>
          <p:cNvPr id="3" name="Graphic 19">
            <a:extLst>
              <a:ext uri="{FF2B5EF4-FFF2-40B4-BE49-F238E27FC236}">
                <a16:creationId xmlns:a16="http://schemas.microsoft.com/office/drawing/2014/main" id="{31F31096-D176-B97B-EE40-8703A3C7C457}"/>
              </a:ext>
            </a:extLst>
          </p:cNvPr>
          <p:cNvSpPr/>
          <p:nvPr/>
        </p:nvSpPr>
        <p:spPr>
          <a:xfrm rot="21322083">
            <a:off x="4221830" y="235359"/>
            <a:ext cx="4175547" cy="2932911"/>
          </a:xfrm>
          <a:custGeom>
            <a:avLst/>
            <a:gdLst>
              <a:gd name="connsiteX0" fmla="*/ 735756 w 3205042"/>
              <a:gd name="connsiteY0" fmla="*/ 632695 h 2944088"/>
              <a:gd name="connsiteX1" fmla="*/ 1292547 w 3205042"/>
              <a:gd name="connsiteY1" fmla="*/ 110932 h 2944088"/>
              <a:gd name="connsiteX2" fmla="*/ 1687335 w 3205042"/>
              <a:gd name="connsiteY2" fmla="*/ 71526 h 2944088"/>
              <a:gd name="connsiteX3" fmla="*/ 2045637 w 3205042"/>
              <a:gd name="connsiteY3" fmla="*/ 221852 h 2944088"/>
              <a:gd name="connsiteX4" fmla="*/ 2304694 w 3205042"/>
              <a:gd name="connsiteY4" fmla="*/ 521045 h 2944088"/>
              <a:gd name="connsiteX5" fmla="*/ 2393722 w 3205042"/>
              <a:gd name="connsiteY5" fmla="*/ 572856 h 2944088"/>
              <a:gd name="connsiteX6" fmla="*/ 2444074 w 3205042"/>
              <a:gd name="connsiteY6" fmla="*/ 563369 h 2944088"/>
              <a:gd name="connsiteX7" fmla="*/ 2485669 w 3205042"/>
              <a:gd name="connsiteY7" fmla="*/ 557532 h 2944088"/>
              <a:gd name="connsiteX8" fmla="*/ 2663725 w 3205042"/>
              <a:gd name="connsiteY8" fmla="*/ 588181 h 2944088"/>
              <a:gd name="connsiteX9" fmla="*/ 3095001 w 3205042"/>
              <a:gd name="connsiteY9" fmla="*/ 1089511 h 2944088"/>
              <a:gd name="connsiteX10" fmla="*/ 2906728 w 3205042"/>
              <a:gd name="connsiteY10" fmla="*/ 1831655 h 2944088"/>
              <a:gd name="connsiteX11" fmla="*/ 2812592 w 3205042"/>
              <a:gd name="connsiteY11" fmla="*/ 1863763 h 2944088"/>
              <a:gd name="connsiteX12" fmla="*/ 2792889 w 3205042"/>
              <a:gd name="connsiteY12" fmla="*/ 1912656 h 2944088"/>
              <a:gd name="connsiteX13" fmla="*/ 2732321 w 3205042"/>
              <a:gd name="connsiteY13" fmla="*/ 2451932 h 2944088"/>
              <a:gd name="connsiteX14" fmla="*/ 2254342 w 3205042"/>
              <a:gd name="connsiteY14" fmla="*/ 2756963 h 2944088"/>
              <a:gd name="connsiteX15" fmla="*/ 1958798 w 3205042"/>
              <a:gd name="connsiteY15" fmla="*/ 2762801 h 2944088"/>
              <a:gd name="connsiteX16" fmla="*/ 1883635 w 3205042"/>
              <a:gd name="connsiteY16" fmla="*/ 2739449 h 2944088"/>
              <a:gd name="connsiteX17" fmla="*/ 1821607 w 3205042"/>
              <a:gd name="connsiteY17" fmla="*/ 2705151 h 2944088"/>
              <a:gd name="connsiteX18" fmla="*/ 1672740 w 3205042"/>
              <a:gd name="connsiteY18" fmla="*/ 2717557 h 2944088"/>
              <a:gd name="connsiteX19" fmla="*/ 1628226 w 3205042"/>
              <a:gd name="connsiteY19" fmla="*/ 2756963 h 2944088"/>
              <a:gd name="connsiteX20" fmla="*/ 1583712 w 3205042"/>
              <a:gd name="connsiteY20" fmla="*/ 2787612 h 2944088"/>
              <a:gd name="connsiteX21" fmla="*/ 1482279 w 3205042"/>
              <a:gd name="connsiteY21" fmla="*/ 2835775 h 2944088"/>
              <a:gd name="connsiteX22" fmla="*/ 1248033 w 3205042"/>
              <a:gd name="connsiteY22" fmla="*/ 2875910 h 2944088"/>
              <a:gd name="connsiteX23" fmla="*/ 786838 w 3205042"/>
              <a:gd name="connsiteY23" fmla="*/ 2759882 h 2944088"/>
              <a:gd name="connsiteX24" fmla="*/ 600754 w 3205042"/>
              <a:gd name="connsiteY24" fmla="*/ 2594231 h 2944088"/>
              <a:gd name="connsiteX25" fmla="*/ 456996 w 3205042"/>
              <a:gd name="connsiteY25" fmla="*/ 2334444 h 2944088"/>
              <a:gd name="connsiteX26" fmla="*/ 438023 w 3205042"/>
              <a:gd name="connsiteY26" fmla="*/ 2194335 h 2944088"/>
              <a:gd name="connsiteX27" fmla="*/ 446780 w 3205042"/>
              <a:gd name="connsiteY27" fmla="*/ 2124280 h 2944088"/>
              <a:gd name="connsiteX28" fmla="*/ 454077 w 3205042"/>
              <a:gd name="connsiteY28" fmla="*/ 2039630 h 2944088"/>
              <a:gd name="connsiteX29" fmla="*/ 344616 w 3205042"/>
              <a:gd name="connsiteY29" fmla="*/ 1954980 h 2944088"/>
              <a:gd name="connsiteX30" fmla="*/ 240264 w 3205042"/>
              <a:gd name="connsiteY30" fmla="*/ 1892223 h 2944088"/>
              <a:gd name="connsiteX31" fmla="*/ 97965 w 3205042"/>
              <a:gd name="connsiteY31" fmla="*/ 1700302 h 2944088"/>
              <a:gd name="connsiteX32" fmla="*/ 76072 w 3205042"/>
              <a:gd name="connsiteY32" fmla="*/ 1418623 h 2944088"/>
              <a:gd name="connsiteX33" fmla="*/ 131533 w 3205042"/>
              <a:gd name="connsiteY33" fmla="*/ 1292378 h 2944088"/>
              <a:gd name="connsiteX34" fmla="*/ 177506 w 3205042"/>
              <a:gd name="connsiteY34" fmla="*/ 1236918 h 2944088"/>
              <a:gd name="connsiteX35" fmla="*/ 200128 w 3205042"/>
              <a:gd name="connsiteY35" fmla="*/ 1152268 h 2944088"/>
              <a:gd name="connsiteX36" fmla="*/ 247561 w 3205042"/>
              <a:gd name="connsiteY36" fmla="*/ 939914 h 2944088"/>
              <a:gd name="connsiteX37" fmla="*/ 384022 w 3205042"/>
              <a:gd name="connsiteY37" fmla="*/ 749453 h 2944088"/>
              <a:gd name="connsiteX38" fmla="*/ 582511 w 3205042"/>
              <a:gd name="connsiteY38" fmla="*/ 653857 h 2944088"/>
              <a:gd name="connsiteX39" fmla="*/ 695620 w 3205042"/>
              <a:gd name="connsiteY39" fmla="*/ 658965 h 2944088"/>
              <a:gd name="connsiteX40" fmla="*/ 736486 w 3205042"/>
              <a:gd name="connsiteY40" fmla="*/ 635614 h 2944088"/>
              <a:gd name="connsiteX41" fmla="*/ 713134 w 3205042"/>
              <a:gd name="connsiteY41" fmla="*/ 594748 h 2944088"/>
              <a:gd name="connsiteX42" fmla="*/ 454807 w 3205042"/>
              <a:gd name="connsiteY42" fmla="*/ 623938 h 2944088"/>
              <a:gd name="connsiteX43" fmla="*/ 262156 w 3205042"/>
              <a:gd name="connsiteY43" fmla="*/ 785940 h 2944088"/>
              <a:gd name="connsiteX44" fmla="*/ 152695 w 3205042"/>
              <a:gd name="connsiteY44" fmla="*/ 1011429 h 2944088"/>
              <a:gd name="connsiteX45" fmla="*/ 134452 w 3205042"/>
              <a:gd name="connsiteY45" fmla="*/ 1129646 h 2944088"/>
              <a:gd name="connsiteX46" fmla="*/ 124965 w 3205042"/>
              <a:gd name="connsiteY46" fmla="*/ 1198242 h 2944088"/>
              <a:gd name="connsiteX47" fmla="*/ 77532 w 3205042"/>
              <a:gd name="connsiteY47" fmla="*/ 1255891 h 2944088"/>
              <a:gd name="connsiteX48" fmla="*/ 909 w 3205042"/>
              <a:gd name="connsiteY48" fmla="*/ 1546327 h 2944088"/>
              <a:gd name="connsiteX49" fmla="*/ 90667 w 3205042"/>
              <a:gd name="connsiteY49" fmla="*/ 1831655 h 2944088"/>
              <a:gd name="connsiteX50" fmla="*/ 286967 w 3205042"/>
              <a:gd name="connsiteY50" fmla="*/ 2000224 h 2944088"/>
              <a:gd name="connsiteX51" fmla="*/ 345346 w 3205042"/>
              <a:gd name="connsiteY51" fmla="*/ 2030143 h 2944088"/>
              <a:gd name="connsiteX52" fmla="*/ 392049 w 3205042"/>
              <a:gd name="connsiteY52" fmla="*/ 2060792 h 2944088"/>
              <a:gd name="connsiteX53" fmla="*/ 388401 w 3205042"/>
              <a:gd name="connsiteY53" fmla="*/ 2090712 h 2944088"/>
              <a:gd name="connsiteX54" fmla="*/ 379644 w 3205042"/>
              <a:gd name="connsiteY54" fmla="*/ 2129388 h 2944088"/>
              <a:gd name="connsiteX55" fmla="*/ 372346 w 3205042"/>
              <a:gd name="connsiteY55" fmla="*/ 2210389 h 2944088"/>
              <a:gd name="connsiteX56" fmla="*/ 462834 w 3205042"/>
              <a:gd name="connsiteY56" fmla="*/ 2512501 h 2944088"/>
              <a:gd name="connsiteX57" fmla="*/ 659134 w 3205042"/>
              <a:gd name="connsiteY57" fmla="*/ 2750395 h 2944088"/>
              <a:gd name="connsiteX58" fmla="*/ 1121058 w 3205042"/>
              <a:gd name="connsiteY58" fmla="*/ 2937208 h 2944088"/>
              <a:gd name="connsiteX59" fmla="*/ 1617280 w 3205042"/>
              <a:gd name="connsiteY59" fmla="*/ 2847450 h 2944088"/>
              <a:gd name="connsiteX60" fmla="*/ 1670551 w 3205042"/>
              <a:gd name="connsiteY60" fmla="*/ 2810234 h 2944088"/>
              <a:gd name="connsiteX61" fmla="*/ 1715795 w 3205042"/>
              <a:gd name="connsiteY61" fmla="*/ 2770828 h 2944088"/>
              <a:gd name="connsiteX62" fmla="*/ 1765417 w 3205042"/>
              <a:gd name="connsiteY62" fmla="*/ 2756233 h 2944088"/>
              <a:gd name="connsiteX63" fmla="*/ 1829634 w 3205042"/>
              <a:gd name="connsiteY63" fmla="*/ 2788342 h 2944088"/>
              <a:gd name="connsiteX64" fmla="*/ 2149989 w 3205042"/>
              <a:gd name="connsiteY64" fmla="*/ 2840153 h 2944088"/>
              <a:gd name="connsiteX65" fmla="*/ 2709699 w 3205042"/>
              <a:gd name="connsiteY65" fmla="*/ 2589123 h 2944088"/>
              <a:gd name="connsiteX66" fmla="*/ 2893593 w 3205042"/>
              <a:gd name="connsiteY66" fmla="*/ 2022116 h 2944088"/>
              <a:gd name="connsiteX67" fmla="*/ 2851998 w 3205042"/>
              <a:gd name="connsiteY67" fmla="*/ 1880547 h 2944088"/>
              <a:gd name="connsiteX68" fmla="*/ 2832295 w 3205042"/>
              <a:gd name="connsiteY68" fmla="*/ 1929439 h 2944088"/>
              <a:gd name="connsiteX69" fmla="*/ 3162866 w 3205042"/>
              <a:gd name="connsiteY69" fmla="*/ 1626598 h 2944088"/>
              <a:gd name="connsiteX70" fmla="*/ 3186948 w 3205042"/>
              <a:gd name="connsiteY70" fmla="*/ 1183647 h 2944088"/>
              <a:gd name="connsiteX71" fmla="*/ 2793619 w 3205042"/>
              <a:gd name="connsiteY71" fmla="*/ 575045 h 2944088"/>
              <a:gd name="connsiteX72" fmla="*/ 2614833 w 3205042"/>
              <a:gd name="connsiteY72" fmla="*/ 507909 h 2944088"/>
              <a:gd name="connsiteX73" fmla="*/ 2514129 w 3205042"/>
              <a:gd name="connsiteY73" fmla="*/ 494774 h 2944088"/>
              <a:gd name="connsiteX74" fmla="*/ 2468885 w 3205042"/>
              <a:gd name="connsiteY74" fmla="*/ 494044 h 2944088"/>
              <a:gd name="connsiteX75" fmla="*/ 2416344 w 3205042"/>
              <a:gd name="connsiteY75" fmla="*/ 504990 h 2944088"/>
              <a:gd name="connsiteX76" fmla="*/ 2395911 w 3205042"/>
              <a:gd name="connsiteY76" fmla="*/ 508639 h 2944088"/>
              <a:gd name="connsiteX77" fmla="*/ 2384235 w 3205042"/>
              <a:gd name="connsiteY77" fmla="*/ 509369 h 2944088"/>
              <a:gd name="connsiteX78" fmla="*/ 2380587 w 3205042"/>
              <a:gd name="connsiteY78" fmla="*/ 508639 h 2944088"/>
              <a:gd name="connsiteX79" fmla="*/ 2372560 w 3205042"/>
              <a:gd name="connsiteY79" fmla="*/ 502801 h 2944088"/>
              <a:gd name="connsiteX80" fmla="*/ 2355776 w 3205042"/>
              <a:gd name="connsiteY80" fmla="*/ 473612 h 2944088"/>
              <a:gd name="connsiteX81" fmla="*/ 2298126 w 3205042"/>
              <a:gd name="connsiteY81" fmla="*/ 385313 h 2944088"/>
              <a:gd name="connsiteX82" fmla="*/ 2157287 w 3205042"/>
              <a:gd name="connsiteY82" fmla="*/ 228420 h 2944088"/>
              <a:gd name="connsiteX83" fmla="*/ 1794607 w 3205042"/>
              <a:gd name="connsiteY83" fmla="*/ 28471 h 2944088"/>
              <a:gd name="connsiteX84" fmla="*/ 1368439 w 3205042"/>
              <a:gd name="connsiteY84" fmla="*/ 24093 h 2944088"/>
              <a:gd name="connsiteX85" fmla="*/ 715323 w 3205042"/>
              <a:gd name="connsiteY85" fmla="*/ 517396 h 2944088"/>
              <a:gd name="connsiteX86" fmla="*/ 674458 w 3205042"/>
              <a:gd name="connsiteY86" fmla="*/ 618100 h 2944088"/>
              <a:gd name="connsiteX87" fmla="*/ 735756 w 3205042"/>
              <a:gd name="connsiteY87" fmla="*/ 632695 h 2944088"/>
              <a:gd name="connsiteX88" fmla="*/ 735756 w 3205042"/>
              <a:gd name="connsiteY88" fmla="*/ 632695 h 294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205042" h="2944088">
                <a:moveTo>
                  <a:pt x="735756" y="632695"/>
                </a:moveTo>
                <a:cubicBezTo>
                  <a:pt x="821865" y="378746"/>
                  <a:pt x="1042246" y="192662"/>
                  <a:pt x="1292547" y="110932"/>
                </a:cubicBezTo>
                <a:cubicBezTo>
                  <a:pt x="1419521" y="69337"/>
                  <a:pt x="1555252" y="51093"/>
                  <a:pt x="1687335" y="71526"/>
                </a:cubicBezTo>
                <a:cubicBezTo>
                  <a:pt x="1817229" y="91229"/>
                  <a:pt x="1939825" y="144500"/>
                  <a:pt x="2045637" y="221852"/>
                </a:cubicBezTo>
                <a:cubicBezTo>
                  <a:pt x="2152908" y="300664"/>
                  <a:pt x="2239017" y="405016"/>
                  <a:pt x="2304694" y="521045"/>
                </a:cubicBezTo>
                <a:cubicBezTo>
                  <a:pt x="2324397" y="556072"/>
                  <a:pt x="2352127" y="576505"/>
                  <a:pt x="2393722" y="572856"/>
                </a:cubicBezTo>
                <a:cubicBezTo>
                  <a:pt x="2410506" y="571397"/>
                  <a:pt x="2427290" y="567748"/>
                  <a:pt x="2444074" y="563369"/>
                </a:cubicBezTo>
                <a:cubicBezTo>
                  <a:pt x="2461588" y="558991"/>
                  <a:pt x="2469615" y="557532"/>
                  <a:pt x="2485669" y="557532"/>
                </a:cubicBezTo>
                <a:cubicBezTo>
                  <a:pt x="2546967" y="558991"/>
                  <a:pt x="2605346" y="568478"/>
                  <a:pt x="2663725" y="588181"/>
                </a:cubicBezTo>
                <a:cubicBezTo>
                  <a:pt x="2885566" y="661884"/>
                  <a:pt x="3031514" y="870589"/>
                  <a:pt x="3095001" y="1089511"/>
                </a:cubicBezTo>
                <a:cubicBezTo>
                  <a:pt x="3166515" y="1335433"/>
                  <a:pt x="3167975" y="1692275"/>
                  <a:pt x="2906728" y="1831655"/>
                </a:cubicBezTo>
                <a:cubicBezTo>
                  <a:pt x="2876809" y="1847709"/>
                  <a:pt x="2845430" y="1857925"/>
                  <a:pt x="2812592" y="1863763"/>
                </a:cubicBezTo>
                <a:cubicBezTo>
                  <a:pt x="2789240" y="1868141"/>
                  <a:pt x="2784862" y="1895142"/>
                  <a:pt x="2792889" y="1912656"/>
                </a:cubicBezTo>
                <a:cubicBezTo>
                  <a:pt x="2868782" y="2087063"/>
                  <a:pt x="2833754" y="2295038"/>
                  <a:pt x="2732321" y="2451932"/>
                </a:cubicBezTo>
                <a:cubicBezTo>
                  <a:pt x="2625779" y="2616123"/>
                  <a:pt x="2443344" y="2718287"/>
                  <a:pt x="2254342" y="2756963"/>
                </a:cubicBezTo>
                <a:cubicBezTo>
                  <a:pt x="2158746" y="2776666"/>
                  <a:pt x="2055123" y="2783233"/>
                  <a:pt x="1958798" y="2762801"/>
                </a:cubicBezTo>
                <a:cubicBezTo>
                  <a:pt x="1933257" y="2756963"/>
                  <a:pt x="1907716" y="2749666"/>
                  <a:pt x="1883635" y="2739449"/>
                </a:cubicBezTo>
                <a:cubicBezTo>
                  <a:pt x="1861743" y="2729963"/>
                  <a:pt x="1842040" y="2717557"/>
                  <a:pt x="1821607" y="2705151"/>
                </a:cubicBezTo>
                <a:cubicBezTo>
                  <a:pt x="1774174" y="2678151"/>
                  <a:pt x="1715065" y="2683989"/>
                  <a:pt x="1672740" y="2717557"/>
                </a:cubicBezTo>
                <a:cubicBezTo>
                  <a:pt x="1657416" y="2729963"/>
                  <a:pt x="1643551" y="2744557"/>
                  <a:pt x="1628226" y="2756963"/>
                </a:cubicBezTo>
                <a:cubicBezTo>
                  <a:pt x="1615821" y="2766449"/>
                  <a:pt x="1599766" y="2778125"/>
                  <a:pt x="1583712" y="2787612"/>
                </a:cubicBezTo>
                <a:cubicBezTo>
                  <a:pt x="1550144" y="2808045"/>
                  <a:pt x="1517306" y="2823369"/>
                  <a:pt x="1482279" y="2835775"/>
                </a:cubicBezTo>
                <a:cubicBezTo>
                  <a:pt x="1405656" y="2862775"/>
                  <a:pt x="1328304" y="2874451"/>
                  <a:pt x="1248033" y="2875910"/>
                </a:cubicBezTo>
                <a:cubicBezTo>
                  <a:pt x="1088950" y="2878829"/>
                  <a:pt x="924029" y="2841612"/>
                  <a:pt x="786838" y="2759882"/>
                </a:cubicBezTo>
                <a:cubicBezTo>
                  <a:pt x="714594" y="2717557"/>
                  <a:pt x="655485" y="2660637"/>
                  <a:pt x="600754" y="2594231"/>
                </a:cubicBezTo>
                <a:cubicBezTo>
                  <a:pt x="537997" y="2518338"/>
                  <a:pt x="484726" y="2429310"/>
                  <a:pt x="456996" y="2334444"/>
                </a:cubicBezTo>
                <a:cubicBezTo>
                  <a:pt x="443861" y="2289201"/>
                  <a:pt x="436563" y="2242497"/>
                  <a:pt x="438023" y="2194335"/>
                </a:cubicBezTo>
                <a:cubicBezTo>
                  <a:pt x="438752" y="2170253"/>
                  <a:pt x="441671" y="2147631"/>
                  <a:pt x="446780" y="2124280"/>
                </a:cubicBezTo>
                <a:cubicBezTo>
                  <a:pt x="453347" y="2096550"/>
                  <a:pt x="462834" y="2068090"/>
                  <a:pt x="454077" y="2039630"/>
                </a:cubicBezTo>
                <a:cubicBezTo>
                  <a:pt x="438752" y="1991467"/>
                  <a:pt x="384752" y="1975413"/>
                  <a:pt x="344616" y="1954980"/>
                </a:cubicBezTo>
                <a:cubicBezTo>
                  <a:pt x="308129" y="1936737"/>
                  <a:pt x="273102" y="1916304"/>
                  <a:pt x="240264" y="1892223"/>
                </a:cubicBezTo>
                <a:cubicBezTo>
                  <a:pt x="176047" y="1844790"/>
                  <a:pt x="124965" y="1777654"/>
                  <a:pt x="97965" y="1700302"/>
                </a:cubicBezTo>
                <a:cubicBezTo>
                  <a:pt x="66586" y="1611274"/>
                  <a:pt x="54910" y="1511299"/>
                  <a:pt x="76072" y="1418623"/>
                </a:cubicBezTo>
                <a:cubicBezTo>
                  <a:pt x="86289" y="1373379"/>
                  <a:pt x="104532" y="1330324"/>
                  <a:pt x="131533" y="1292378"/>
                </a:cubicBezTo>
                <a:cubicBezTo>
                  <a:pt x="145398" y="1272675"/>
                  <a:pt x="162911" y="1256621"/>
                  <a:pt x="177506" y="1236918"/>
                </a:cubicBezTo>
                <a:cubicBezTo>
                  <a:pt x="195750" y="1211377"/>
                  <a:pt x="199398" y="1182917"/>
                  <a:pt x="200128" y="1152268"/>
                </a:cubicBezTo>
                <a:cubicBezTo>
                  <a:pt x="200128" y="1080024"/>
                  <a:pt x="217642" y="1006321"/>
                  <a:pt x="247561" y="939914"/>
                </a:cubicBezTo>
                <a:cubicBezTo>
                  <a:pt x="280399" y="866941"/>
                  <a:pt x="324913" y="802724"/>
                  <a:pt x="384022" y="749453"/>
                </a:cubicBezTo>
                <a:cubicBezTo>
                  <a:pt x="439482" y="699830"/>
                  <a:pt x="508807" y="663344"/>
                  <a:pt x="582511" y="653857"/>
                </a:cubicBezTo>
                <a:cubicBezTo>
                  <a:pt x="618268" y="649479"/>
                  <a:pt x="659134" y="650938"/>
                  <a:pt x="695620" y="658965"/>
                </a:cubicBezTo>
                <a:cubicBezTo>
                  <a:pt x="713134" y="662614"/>
                  <a:pt x="731378" y="653857"/>
                  <a:pt x="736486" y="635614"/>
                </a:cubicBezTo>
                <a:cubicBezTo>
                  <a:pt x="740864" y="618830"/>
                  <a:pt x="730648" y="598397"/>
                  <a:pt x="713134" y="594748"/>
                </a:cubicBezTo>
                <a:cubicBezTo>
                  <a:pt x="624836" y="576505"/>
                  <a:pt x="536537" y="585991"/>
                  <a:pt x="454807" y="623938"/>
                </a:cubicBezTo>
                <a:cubicBezTo>
                  <a:pt x="377454" y="659695"/>
                  <a:pt x="313237" y="718804"/>
                  <a:pt x="262156" y="785940"/>
                </a:cubicBezTo>
                <a:cubicBezTo>
                  <a:pt x="211804" y="852346"/>
                  <a:pt x="173857" y="930428"/>
                  <a:pt x="152695" y="1011429"/>
                </a:cubicBezTo>
                <a:cubicBezTo>
                  <a:pt x="142479" y="1050105"/>
                  <a:pt x="135911" y="1089511"/>
                  <a:pt x="134452" y="1129646"/>
                </a:cubicBezTo>
                <a:cubicBezTo>
                  <a:pt x="133722" y="1152268"/>
                  <a:pt x="138100" y="1177809"/>
                  <a:pt x="124965" y="1198242"/>
                </a:cubicBezTo>
                <a:cubicBezTo>
                  <a:pt x="111830" y="1218674"/>
                  <a:pt x="92127" y="1235458"/>
                  <a:pt x="77532" y="1255891"/>
                </a:cubicBezTo>
                <a:cubicBezTo>
                  <a:pt x="16964" y="1338352"/>
                  <a:pt x="-4929" y="1444893"/>
                  <a:pt x="909" y="1546327"/>
                </a:cubicBezTo>
                <a:cubicBezTo>
                  <a:pt x="6018" y="1645571"/>
                  <a:pt x="33748" y="1749194"/>
                  <a:pt x="90667" y="1831655"/>
                </a:cubicBezTo>
                <a:cubicBezTo>
                  <a:pt x="140289" y="1904628"/>
                  <a:pt x="210344" y="1957899"/>
                  <a:pt x="286967" y="2000224"/>
                </a:cubicBezTo>
                <a:cubicBezTo>
                  <a:pt x="305940" y="2010440"/>
                  <a:pt x="325643" y="2020657"/>
                  <a:pt x="345346" y="2030143"/>
                </a:cubicBezTo>
                <a:cubicBezTo>
                  <a:pt x="359211" y="2036711"/>
                  <a:pt x="386941" y="2044738"/>
                  <a:pt x="392049" y="2060792"/>
                </a:cubicBezTo>
                <a:cubicBezTo>
                  <a:pt x="394968" y="2069549"/>
                  <a:pt x="390590" y="2081955"/>
                  <a:pt x="388401" y="2090712"/>
                </a:cubicBezTo>
                <a:cubicBezTo>
                  <a:pt x="384752" y="2103847"/>
                  <a:pt x="381833" y="2116253"/>
                  <a:pt x="379644" y="2129388"/>
                </a:cubicBezTo>
                <a:cubicBezTo>
                  <a:pt x="375265" y="2156388"/>
                  <a:pt x="372346" y="2183389"/>
                  <a:pt x="372346" y="2210389"/>
                </a:cubicBezTo>
                <a:cubicBezTo>
                  <a:pt x="373076" y="2316931"/>
                  <a:pt x="410293" y="2421283"/>
                  <a:pt x="462834" y="2512501"/>
                </a:cubicBezTo>
                <a:cubicBezTo>
                  <a:pt x="513916" y="2601529"/>
                  <a:pt x="581781" y="2683259"/>
                  <a:pt x="659134" y="2750395"/>
                </a:cubicBezTo>
                <a:cubicBezTo>
                  <a:pt x="786838" y="2860586"/>
                  <a:pt x="955407" y="2917505"/>
                  <a:pt x="1121058" y="2937208"/>
                </a:cubicBezTo>
                <a:cubicBezTo>
                  <a:pt x="1288168" y="2956911"/>
                  <a:pt x="1470603" y="2936478"/>
                  <a:pt x="1617280" y="2847450"/>
                </a:cubicBezTo>
                <a:cubicBezTo>
                  <a:pt x="1636253" y="2835775"/>
                  <a:pt x="1653767" y="2823369"/>
                  <a:pt x="1670551" y="2810234"/>
                </a:cubicBezTo>
                <a:cubicBezTo>
                  <a:pt x="1686605" y="2797828"/>
                  <a:pt x="1699741" y="2783233"/>
                  <a:pt x="1715795" y="2770828"/>
                </a:cubicBezTo>
                <a:cubicBezTo>
                  <a:pt x="1729660" y="2759882"/>
                  <a:pt x="1747903" y="2754044"/>
                  <a:pt x="1765417" y="2756233"/>
                </a:cubicBezTo>
                <a:cubicBezTo>
                  <a:pt x="1789498" y="2759152"/>
                  <a:pt x="1809201" y="2777396"/>
                  <a:pt x="1829634" y="2788342"/>
                </a:cubicBezTo>
                <a:cubicBezTo>
                  <a:pt x="1927419" y="2838693"/>
                  <a:pt x="2041988" y="2848180"/>
                  <a:pt x="2149989" y="2840153"/>
                </a:cubicBezTo>
                <a:cubicBezTo>
                  <a:pt x="2357235" y="2824099"/>
                  <a:pt x="2563751" y="2740909"/>
                  <a:pt x="2709699" y="2589123"/>
                </a:cubicBezTo>
                <a:cubicBezTo>
                  <a:pt x="2852728" y="2440256"/>
                  <a:pt x="2924972" y="2227173"/>
                  <a:pt x="2893593" y="2022116"/>
                </a:cubicBezTo>
                <a:cubicBezTo>
                  <a:pt x="2886296" y="1973224"/>
                  <a:pt x="2871701" y="1925791"/>
                  <a:pt x="2851998" y="1880547"/>
                </a:cubicBezTo>
                <a:cubicBezTo>
                  <a:pt x="2845430" y="1896601"/>
                  <a:pt x="2838863" y="1913385"/>
                  <a:pt x="2832295" y="1929439"/>
                </a:cubicBezTo>
                <a:cubicBezTo>
                  <a:pt x="2989918" y="1900250"/>
                  <a:pt x="3108866" y="1772546"/>
                  <a:pt x="3162866" y="1626598"/>
                </a:cubicBezTo>
                <a:cubicBezTo>
                  <a:pt x="3215408" y="1486488"/>
                  <a:pt x="3213218" y="1329595"/>
                  <a:pt x="3186948" y="1183647"/>
                </a:cubicBezTo>
                <a:cubicBezTo>
                  <a:pt x="3143893" y="941374"/>
                  <a:pt x="3014000" y="697641"/>
                  <a:pt x="2793619" y="575045"/>
                </a:cubicBezTo>
                <a:cubicBezTo>
                  <a:pt x="2738159" y="543666"/>
                  <a:pt x="2676861" y="521045"/>
                  <a:pt x="2614833" y="507909"/>
                </a:cubicBezTo>
                <a:cubicBezTo>
                  <a:pt x="2581265" y="501342"/>
                  <a:pt x="2547697" y="496233"/>
                  <a:pt x="2514129" y="494774"/>
                </a:cubicBezTo>
                <a:cubicBezTo>
                  <a:pt x="2498804" y="494044"/>
                  <a:pt x="2483480" y="492585"/>
                  <a:pt x="2468885" y="494044"/>
                </a:cubicBezTo>
                <a:cubicBezTo>
                  <a:pt x="2450642" y="496233"/>
                  <a:pt x="2433858" y="500612"/>
                  <a:pt x="2416344" y="504990"/>
                </a:cubicBezTo>
                <a:cubicBezTo>
                  <a:pt x="2410506" y="506450"/>
                  <a:pt x="2400290" y="508639"/>
                  <a:pt x="2395911" y="508639"/>
                </a:cubicBezTo>
                <a:cubicBezTo>
                  <a:pt x="2392263" y="509369"/>
                  <a:pt x="2387884" y="509369"/>
                  <a:pt x="2384235" y="509369"/>
                </a:cubicBezTo>
                <a:cubicBezTo>
                  <a:pt x="2372560" y="508639"/>
                  <a:pt x="2386425" y="510099"/>
                  <a:pt x="2380587" y="508639"/>
                </a:cubicBezTo>
                <a:cubicBezTo>
                  <a:pt x="2375479" y="507180"/>
                  <a:pt x="2376938" y="508639"/>
                  <a:pt x="2372560" y="502801"/>
                </a:cubicBezTo>
                <a:cubicBezTo>
                  <a:pt x="2365992" y="494044"/>
                  <a:pt x="2361613" y="483098"/>
                  <a:pt x="2355776" y="473612"/>
                </a:cubicBezTo>
                <a:cubicBezTo>
                  <a:pt x="2338262" y="442963"/>
                  <a:pt x="2319289" y="413773"/>
                  <a:pt x="2298126" y="385313"/>
                </a:cubicBezTo>
                <a:cubicBezTo>
                  <a:pt x="2256531" y="328394"/>
                  <a:pt x="2209828" y="275123"/>
                  <a:pt x="2157287" y="228420"/>
                </a:cubicBezTo>
                <a:cubicBezTo>
                  <a:pt x="2053664" y="135013"/>
                  <a:pt x="1929608" y="64958"/>
                  <a:pt x="1794607" y="28471"/>
                </a:cubicBezTo>
                <a:cubicBezTo>
                  <a:pt x="1655227" y="-9475"/>
                  <a:pt x="1509279" y="-8016"/>
                  <a:pt x="1368439" y="24093"/>
                </a:cubicBezTo>
                <a:cubicBezTo>
                  <a:pt x="1095517" y="86121"/>
                  <a:pt x="839379" y="261987"/>
                  <a:pt x="715323" y="517396"/>
                </a:cubicBezTo>
                <a:cubicBezTo>
                  <a:pt x="699269" y="550234"/>
                  <a:pt x="685404" y="583802"/>
                  <a:pt x="674458" y="618100"/>
                </a:cubicBezTo>
                <a:cubicBezTo>
                  <a:pt x="658404" y="655316"/>
                  <a:pt x="722621" y="672830"/>
                  <a:pt x="735756" y="632695"/>
                </a:cubicBezTo>
                <a:lnTo>
                  <a:pt x="735756" y="632695"/>
                </a:lnTo>
                <a:close/>
              </a:path>
            </a:pathLst>
          </a:custGeom>
          <a:solidFill>
            <a:srgbClr val="231F20"/>
          </a:solidFill>
          <a:ln w="72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 name="Graphic 19">
            <a:extLst>
              <a:ext uri="{FF2B5EF4-FFF2-40B4-BE49-F238E27FC236}">
                <a16:creationId xmlns:a16="http://schemas.microsoft.com/office/drawing/2014/main" id="{3093B7C9-42AC-24EE-AC3B-8BE69DD80A6A}"/>
              </a:ext>
            </a:extLst>
          </p:cNvPr>
          <p:cNvSpPr/>
          <p:nvPr/>
        </p:nvSpPr>
        <p:spPr>
          <a:xfrm rot="18232085">
            <a:off x="6756883" y="3221174"/>
            <a:ext cx="265519" cy="264247"/>
          </a:xfrm>
          <a:custGeom>
            <a:avLst/>
            <a:gdLst>
              <a:gd name="connsiteX0" fmla="*/ 169808 w 265519"/>
              <a:gd name="connsiteY0" fmla="*/ 187182 h 264247"/>
              <a:gd name="connsiteX1" fmla="*/ 157402 w 265519"/>
              <a:gd name="connsiteY1" fmla="*/ 193749 h 264247"/>
              <a:gd name="connsiteX2" fmla="*/ 157402 w 265519"/>
              <a:gd name="connsiteY2" fmla="*/ 193749 h 264247"/>
              <a:gd name="connsiteX3" fmla="*/ 150835 w 265519"/>
              <a:gd name="connsiteY3" fmla="*/ 195939 h 264247"/>
              <a:gd name="connsiteX4" fmla="*/ 138429 w 265519"/>
              <a:gd name="connsiteY4" fmla="*/ 198858 h 264247"/>
              <a:gd name="connsiteX5" fmla="*/ 139159 w 265519"/>
              <a:gd name="connsiteY5" fmla="*/ 198858 h 264247"/>
              <a:gd name="connsiteX6" fmla="*/ 130402 w 265519"/>
              <a:gd name="connsiteY6" fmla="*/ 198858 h 264247"/>
              <a:gd name="connsiteX7" fmla="*/ 123834 w 265519"/>
              <a:gd name="connsiteY7" fmla="*/ 198128 h 264247"/>
              <a:gd name="connsiteX8" fmla="*/ 124564 w 265519"/>
              <a:gd name="connsiteY8" fmla="*/ 198128 h 264247"/>
              <a:gd name="connsiteX9" fmla="*/ 112159 w 265519"/>
              <a:gd name="connsiteY9" fmla="*/ 195209 h 264247"/>
              <a:gd name="connsiteX10" fmla="*/ 106321 w 265519"/>
              <a:gd name="connsiteY10" fmla="*/ 193020 h 264247"/>
              <a:gd name="connsiteX11" fmla="*/ 106321 w 265519"/>
              <a:gd name="connsiteY11" fmla="*/ 193020 h 264247"/>
              <a:gd name="connsiteX12" fmla="*/ 94645 w 265519"/>
              <a:gd name="connsiteY12" fmla="*/ 186452 h 264247"/>
              <a:gd name="connsiteX13" fmla="*/ 90266 w 265519"/>
              <a:gd name="connsiteY13" fmla="*/ 183533 h 264247"/>
              <a:gd name="connsiteX14" fmla="*/ 90266 w 265519"/>
              <a:gd name="connsiteY14" fmla="*/ 183533 h 264247"/>
              <a:gd name="connsiteX15" fmla="*/ 81510 w 265519"/>
              <a:gd name="connsiteY15" fmla="*/ 174776 h 264247"/>
              <a:gd name="connsiteX16" fmla="*/ 77131 w 265519"/>
              <a:gd name="connsiteY16" fmla="*/ 170398 h 264247"/>
              <a:gd name="connsiteX17" fmla="*/ 77131 w 265519"/>
              <a:gd name="connsiteY17" fmla="*/ 170398 h 264247"/>
              <a:gd name="connsiteX18" fmla="*/ 69834 w 265519"/>
              <a:gd name="connsiteY18" fmla="*/ 157263 h 264247"/>
              <a:gd name="connsiteX19" fmla="*/ 69834 w 265519"/>
              <a:gd name="connsiteY19" fmla="*/ 157263 h 264247"/>
              <a:gd name="connsiteX20" fmla="*/ 67645 w 265519"/>
              <a:gd name="connsiteY20" fmla="*/ 150695 h 264247"/>
              <a:gd name="connsiteX21" fmla="*/ 64726 w 265519"/>
              <a:gd name="connsiteY21" fmla="*/ 137560 h 264247"/>
              <a:gd name="connsiteX22" fmla="*/ 65455 w 265519"/>
              <a:gd name="connsiteY22" fmla="*/ 141938 h 264247"/>
              <a:gd name="connsiteX23" fmla="*/ 64726 w 265519"/>
              <a:gd name="connsiteY23" fmla="*/ 137560 h 264247"/>
              <a:gd name="connsiteX24" fmla="*/ 64726 w 265519"/>
              <a:gd name="connsiteY24" fmla="*/ 130262 h 264247"/>
              <a:gd name="connsiteX25" fmla="*/ 64726 w 265519"/>
              <a:gd name="connsiteY25" fmla="*/ 122235 h 264247"/>
              <a:gd name="connsiteX26" fmla="*/ 64726 w 265519"/>
              <a:gd name="connsiteY26" fmla="*/ 123695 h 264247"/>
              <a:gd name="connsiteX27" fmla="*/ 65455 w 265519"/>
              <a:gd name="connsiteY27" fmla="*/ 118587 h 264247"/>
              <a:gd name="connsiteX28" fmla="*/ 68374 w 265519"/>
              <a:gd name="connsiteY28" fmla="*/ 106911 h 264247"/>
              <a:gd name="connsiteX29" fmla="*/ 68374 w 265519"/>
              <a:gd name="connsiteY29" fmla="*/ 106181 h 264247"/>
              <a:gd name="connsiteX30" fmla="*/ 71293 w 265519"/>
              <a:gd name="connsiteY30" fmla="*/ 100343 h 264247"/>
              <a:gd name="connsiteX31" fmla="*/ 74942 w 265519"/>
              <a:gd name="connsiteY31" fmla="*/ 94505 h 264247"/>
              <a:gd name="connsiteX32" fmla="*/ 74942 w 265519"/>
              <a:gd name="connsiteY32" fmla="*/ 93775 h 264247"/>
              <a:gd name="connsiteX33" fmla="*/ 86618 w 265519"/>
              <a:gd name="connsiteY33" fmla="*/ 82829 h 264247"/>
              <a:gd name="connsiteX34" fmla="*/ 87347 w 265519"/>
              <a:gd name="connsiteY34" fmla="*/ 82100 h 264247"/>
              <a:gd name="connsiteX35" fmla="*/ 93185 w 265519"/>
              <a:gd name="connsiteY35" fmla="*/ 78451 h 264247"/>
              <a:gd name="connsiteX36" fmla="*/ 105591 w 265519"/>
              <a:gd name="connsiteY36" fmla="*/ 71883 h 264247"/>
              <a:gd name="connsiteX37" fmla="*/ 106321 w 265519"/>
              <a:gd name="connsiteY37" fmla="*/ 71154 h 264247"/>
              <a:gd name="connsiteX38" fmla="*/ 112888 w 265519"/>
              <a:gd name="connsiteY38" fmla="*/ 68964 h 264247"/>
              <a:gd name="connsiteX39" fmla="*/ 120186 w 265519"/>
              <a:gd name="connsiteY39" fmla="*/ 66775 h 264247"/>
              <a:gd name="connsiteX40" fmla="*/ 125294 w 265519"/>
              <a:gd name="connsiteY40" fmla="*/ 65316 h 264247"/>
              <a:gd name="connsiteX41" fmla="*/ 139159 w 265519"/>
              <a:gd name="connsiteY41" fmla="*/ 64586 h 264247"/>
              <a:gd name="connsiteX42" fmla="*/ 147186 w 265519"/>
              <a:gd name="connsiteY42" fmla="*/ 65316 h 264247"/>
              <a:gd name="connsiteX43" fmla="*/ 149375 w 265519"/>
              <a:gd name="connsiteY43" fmla="*/ 66045 h 264247"/>
              <a:gd name="connsiteX44" fmla="*/ 165430 w 265519"/>
              <a:gd name="connsiteY44" fmla="*/ 71154 h 264247"/>
              <a:gd name="connsiteX45" fmla="*/ 167619 w 265519"/>
              <a:gd name="connsiteY45" fmla="*/ 72613 h 264247"/>
              <a:gd name="connsiteX46" fmla="*/ 177105 w 265519"/>
              <a:gd name="connsiteY46" fmla="*/ 78451 h 264247"/>
              <a:gd name="connsiteX47" fmla="*/ 177835 w 265519"/>
              <a:gd name="connsiteY47" fmla="*/ 79181 h 264247"/>
              <a:gd name="connsiteX48" fmla="*/ 182213 w 265519"/>
              <a:gd name="connsiteY48" fmla="*/ 83559 h 264247"/>
              <a:gd name="connsiteX49" fmla="*/ 182213 w 265519"/>
              <a:gd name="connsiteY49" fmla="*/ 83559 h 264247"/>
              <a:gd name="connsiteX50" fmla="*/ 185862 w 265519"/>
              <a:gd name="connsiteY50" fmla="*/ 88667 h 264247"/>
              <a:gd name="connsiteX51" fmla="*/ 188781 w 265519"/>
              <a:gd name="connsiteY51" fmla="*/ 94505 h 264247"/>
              <a:gd name="connsiteX52" fmla="*/ 188781 w 265519"/>
              <a:gd name="connsiteY52" fmla="*/ 94505 h 264247"/>
              <a:gd name="connsiteX53" fmla="*/ 193160 w 265519"/>
              <a:gd name="connsiteY53" fmla="*/ 108370 h 264247"/>
              <a:gd name="connsiteX54" fmla="*/ 194619 w 265519"/>
              <a:gd name="connsiteY54" fmla="*/ 114938 h 264247"/>
              <a:gd name="connsiteX55" fmla="*/ 194619 w 265519"/>
              <a:gd name="connsiteY55" fmla="*/ 114938 h 264247"/>
              <a:gd name="connsiteX56" fmla="*/ 194619 w 265519"/>
              <a:gd name="connsiteY56" fmla="*/ 130262 h 264247"/>
              <a:gd name="connsiteX57" fmla="*/ 193889 w 265519"/>
              <a:gd name="connsiteY57" fmla="*/ 136830 h 264247"/>
              <a:gd name="connsiteX58" fmla="*/ 193889 w 265519"/>
              <a:gd name="connsiteY58" fmla="*/ 134641 h 264247"/>
              <a:gd name="connsiteX59" fmla="*/ 193160 w 265519"/>
              <a:gd name="connsiteY59" fmla="*/ 139019 h 264247"/>
              <a:gd name="connsiteX60" fmla="*/ 188781 w 265519"/>
              <a:gd name="connsiteY60" fmla="*/ 153614 h 264247"/>
              <a:gd name="connsiteX61" fmla="*/ 186592 w 265519"/>
              <a:gd name="connsiteY61" fmla="*/ 159452 h 264247"/>
              <a:gd name="connsiteX62" fmla="*/ 187322 w 265519"/>
              <a:gd name="connsiteY62" fmla="*/ 157263 h 264247"/>
              <a:gd name="connsiteX63" fmla="*/ 185132 w 265519"/>
              <a:gd name="connsiteY63" fmla="*/ 160911 h 264247"/>
              <a:gd name="connsiteX64" fmla="*/ 177105 w 265519"/>
              <a:gd name="connsiteY64" fmla="*/ 174047 h 264247"/>
              <a:gd name="connsiteX65" fmla="*/ 177105 w 265519"/>
              <a:gd name="connsiteY65" fmla="*/ 174047 h 264247"/>
              <a:gd name="connsiteX66" fmla="*/ 171267 w 265519"/>
              <a:gd name="connsiteY66" fmla="*/ 179884 h 264247"/>
              <a:gd name="connsiteX67" fmla="*/ 166159 w 265519"/>
              <a:gd name="connsiteY67" fmla="*/ 184263 h 264247"/>
              <a:gd name="connsiteX68" fmla="*/ 167619 w 265519"/>
              <a:gd name="connsiteY68" fmla="*/ 182803 h 264247"/>
              <a:gd name="connsiteX69" fmla="*/ 169808 w 265519"/>
              <a:gd name="connsiteY69" fmla="*/ 187182 h 264247"/>
              <a:gd name="connsiteX70" fmla="*/ 158132 w 265519"/>
              <a:gd name="connsiteY70" fmla="*/ 232426 h 264247"/>
              <a:gd name="connsiteX71" fmla="*/ 203376 w 265519"/>
              <a:gd name="connsiteY71" fmla="*/ 244102 h 264247"/>
              <a:gd name="connsiteX72" fmla="*/ 264674 w 265519"/>
              <a:gd name="connsiteY72" fmla="*/ 112749 h 264247"/>
              <a:gd name="connsiteX73" fmla="*/ 232565 w 265519"/>
              <a:gd name="connsiteY73" fmla="*/ 38315 h 264247"/>
              <a:gd name="connsiteX74" fmla="*/ 147916 w 265519"/>
              <a:gd name="connsiteY74" fmla="*/ 369 h 264247"/>
              <a:gd name="connsiteX75" fmla="*/ 9995 w 265519"/>
              <a:gd name="connsiteY75" fmla="*/ 82829 h 264247"/>
              <a:gd name="connsiteX76" fmla="*/ 42833 w 265519"/>
              <a:gd name="connsiteY76" fmla="*/ 229507 h 264247"/>
              <a:gd name="connsiteX77" fmla="*/ 203376 w 265519"/>
              <a:gd name="connsiteY77" fmla="*/ 244102 h 264247"/>
              <a:gd name="connsiteX78" fmla="*/ 215052 w 265519"/>
              <a:gd name="connsiteY78" fmla="*/ 198858 h 264247"/>
              <a:gd name="connsiteX79" fmla="*/ 169808 w 265519"/>
              <a:gd name="connsiteY79" fmla="*/ 187182 h 26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65519" h="264247">
                <a:moveTo>
                  <a:pt x="169808" y="187182"/>
                </a:moveTo>
                <a:cubicBezTo>
                  <a:pt x="166159" y="189371"/>
                  <a:pt x="161781" y="191560"/>
                  <a:pt x="157402" y="193749"/>
                </a:cubicBezTo>
                <a:cubicBezTo>
                  <a:pt x="150835" y="197398"/>
                  <a:pt x="164700" y="191560"/>
                  <a:pt x="157402" y="193749"/>
                </a:cubicBezTo>
                <a:cubicBezTo>
                  <a:pt x="155213" y="194479"/>
                  <a:pt x="153024" y="195209"/>
                  <a:pt x="150835" y="195939"/>
                </a:cubicBezTo>
                <a:cubicBezTo>
                  <a:pt x="147186" y="196669"/>
                  <a:pt x="141348" y="196669"/>
                  <a:pt x="138429" y="198858"/>
                </a:cubicBezTo>
                <a:cubicBezTo>
                  <a:pt x="144267" y="195939"/>
                  <a:pt x="143537" y="198128"/>
                  <a:pt x="139159" y="198858"/>
                </a:cubicBezTo>
                <a:cubicBezTo>
                  <a:pt x="136240" y="198858"/>
                  <a:pt x="133321" y="198858"/>
                  <a:pt x="130402" y="198858"/>
                </a:cubicBezTo>
                <a:cubicBezTo>
                  <a:pt x="128213" y="198858"/>
                  <a:pt x="126024" y="198858"/>
                  <a:pt x="123834" y="198128"/>
                </a:cubicBezTo>
                <a:cubicBezTo>
                  <a:pt x="116537" y="197398"/>
                  <a:pt x="131862" y="199588"/>
                  <a:pt x="124564" y="198128"/>
                </a:cubicBezTo>
                <a:cubicBezTo>
                  <a:pt x="120186" y="197398"/>
                  <a:pt x="116537" y="196669"/>
                  <a:pt x="112159" y="195209"/>
                </a:cubicBezTo>
                <a:cubicBezTo>
                  <a:pt x="109969" y="194479"/>
                  <a:pt x="108510" y="193749"/>
                  <a:pt x="106321" y="193020"/>
                </a:cubicBezTo>
                <a:cubicBezTo>
                  <a:pt x="99023" y="190831"/>
                  <a:pt x="112888" y="196669"/>
                  <a:pt x="106321" y="193020"/>
                </a:cubicBezTo>
                <a:cubicBezTo>
                  <a:pt x="102672" y="190831"/>
                  <a:pt x="98294" y="188641"/>
                  <a:pt x="94645" y="186452"/>
                </a:cubicBezTo>
                <a:cubicBezTo>
                  <a:pt x="93185" y="185723"/>
                  <a:pt x="91726" y="184263"/>
                  <a:pt x="90266" y="183533"/>
                </a:cubicBezTo>
                <a:cubicBezTo>
                  <a:pt x="84428" y="179155"/>
                  <a:pt x="96104" y="188641"/>
                  <a:pt x="90266" y="183533"/>
                </a:cubicBezTo>
                <a:cubicBezTo>
                  <a:pt x="87347" y="180614"/>
                  <a:pt x="84428" y="177695"/>
                  <a:pt x="81510" y="174776"/>
                </a:cubicBezTo>
                <a:cubicBezTo>
                  <a:pt x="80780" y="174047"/>
                  <a:pt x="77861" y="169668"/>
                  <a:pt x="77131" y="170398"/>
                </a:cubicBezTo>
                <a:cubicBezTo>
                  <a:pt x="78591" y="170398"/>
                  <a:pt x="81510" y="176236"/>
                  <a:pt x="77131" y="170398"/>
                </a:cubicBezTo>
                <a:cubicBezTo>
                  <a:pt x="74212" y="166020"/>
                  <a:pt x="72023" y="161641"/>
                  <a:pt x="69834" y="157263"/>
                </a:cubicBezTo>
                <a:cubicBezTo>
                  <a:pt x="66185" y="150695"/>
                  <a:pt x="72023" y="164560"/>
                  <a:pt x="69834" y="157263"/>
                </a:cubicBezTo>
                <a:cubicBezTo>
                  <a:pt x="69104" y="155073"/>
                  <a:pt x="68374" y="152884"/>
                  <a:pt x="67645" y="150695"/>
                </a:cubicBezTo>
                <a:cubicBezTo>
                  <a:pt x="66915" y="149236"/>
                  <a:pt x="63266" y="139019"/>
                  <a:pt x="64726" y="137560"/>
                </a:cubicBezTo>
                <a:cubicBezTo>
                  <a:pt x="64726" y="139019"/>
                  <a:pt x="65455" y="140479"/>
                  <a:pt x="65455" y="141938"/>
                </a:cubicBezTo>
                <a:cubicBezTo>
                  <a:pt x="65455" y="140479"/>
                  <a:pt x="65455" y="139019"/>
                  <a:pt x="64726" y="137560"/>
                </a:cubicBezTo>
                <a:cubicBezTo>
                  <a:pt x="64726" y="135370"/>
                  <a:pt x="64726" y="133181"/>
                  <a:pt x="64726" y="130262"/>
                </a:cubicBezTo>
                <a:cubicBezTo>
                  <a:pt x="64726" y="127343"/>
                  <a:pt x="64726" y="125154"/>
                  <a:pt x="64726" y="122235"/>
                </a:cubicBezTo>
                <a:cubicBezTo>
                  <a:pt x="65455" y="118587"/>
                  <a:pt x="64726" y="118587"/>
                  <a:pt x="64726" y="123695"/>
                </a:cubicBezTo>
                <a:cubicBezTo>
                  <a:pt x="64726" y="122235"/>
                  <a:pt x="65455" y="120776"/>
                  <a:pt x="65455" y="118587"/>
                </a:cubicBezTo>
                <a:cubicBezTo>
                  <a:pt x="66185" y="114938"/>
                  <a:pt x="67645" y="111289"/>
                  <a:pt x="68374" y="106911"/>
                </a:cubicBezTo>
                <a:cubicBezTo>
                  <a:pt x="70564" y="99613"/>
                  <a:pt x="64726" y="113478"/>
                  <a:pt x="68374" y="106181"/>
                </a:cubicBezTo>
                <a:cubicBezTo>
                  <a:pt x="69834" y="103992"/>
                  <a:pt x="70564" y="101803"/>
                  <a:pt x="71293" y="100343"/>
                </a:cubicBezTo>
                <a:cubicBezTo>
                  <a:pt x="72753" y="98154"/>
                  <a:pt x="73482" y="96694"/>
                  <a:pt x="74942" y="94505"/>
                </a:cubicBezTo>
                <a:cubicBezTo>
                  <a:pt x="79320" y="87937"/>
                  <a:pt x="69834" y="99613"/>
                  <a:pt x="74942" y="93775"/>
                </a:cubicBezTo>
                <a:cubicBezTo>
                  <a:pt x="78591" y="90127"/>
                  <a:pt x="82239" y="86478"/>
                  <a:pt x="86618" y="82829"/>
                </a:cubicBezTo>
                <a:cubicBezTo>
                  <a:pt x="92456" y="77721"/>
                  <a:pt x="80780" y="86478"/>
                  <a:pt x="87347" y="82100"/>
                </a:cubicBezTo>
                <a:cubicBezTo>
                  <a:pt x="89537" y="80640"/>
                  <a:pt x="90996" y="79181"/>
                  <a:pt x="93185" y="78451"/>
                </a:cubicBezTo>
                <a:cubicBezTo>
                  <a:pt x="97564" y="76262"/>
                  <a:pt x="101213" y="74072"/>
                  <a:pt x="105591" y="71883"/>
                </a:cubicBezTo>
                <a:cubicBezTo>
                  <a:pt x="112888" y="68235"/>
                  <a:pt x="99023" y="74072"/>
                  <a:pt x="106321" y="71154"/>
                </a:cubicBezTo>
                <a:cubicBezTo>
                  <a:pt x="108510" y="70424"/>
                  <a:pt x="110699" y="69694"/>
                  <a:pt x="112888" y="68964"/>
                </a:cubicBezTo>
                <a:cubicBezTo>
                  <a:pt x="115078" y="68235"/>
                  <a:pt x="117997" y="67505"/>
                  <a:pt x="120186" y="66775"/>
                </a:cubicBezTo>
                <a:cubicBezTo>
                  <a:pt x="121645" y="66045"/>
                  <a:pt x="133321" y="64586"/>
                  <a:pt x="125294" y="65316"/>
                </a:cubicBezTo>
                <a:cubicBezTo>
                  <a:pt x="129672" y="64586"/>
                  <a:pt x="134780" y="64586"/>
                  <a:pt x="139159" y="64586"/>
                </a:cubicBezTo>
                <a:cubicBezTo>
                  <a:pt x="142078" y="64586"/>
                  <a:pt x="144997" y="64586"/>
                  <a:pt x="147186" y="65316"/>
                </a:cubicBezTo>
                <a:cubicBezTo>
                  <a:pt x="139159" y="64586"/>
                  <a:pt x="147916" y="65316"/>
                  <a:pt x="149375" y="66045"/>
                </a:cubicBezTo>
                <a:cubicBezTo>
                  <a:pt x="154483" y="67505"/>
                  <a:pt x="160321" y="68964"/>
                  <a:pt x="165430" y="71154"/>
                </a:cubicBezTo>
                <a:cubicBezTo>
                  <a:pt x="158132" y="68235"/>
                  <a:pt x="166159" y="71883"/>
                  <a:pt x="167619" y="72613"/>
                </a:cubicBezTo>
                <a:cubicBezTo>
                  <a:pt x="170538" y="74072"/>
                  <a:pt x="174186" y="76262"/>
                  <a:pt x="177105" y="78451"/>
                </a:cubicBezTo>
                <a:cubicBezTo>
                  <a:pt x="171267" y="74072"/>
                  <a:pt x="177105" y="78451"/>
                  <a:pt x="177835" y="79181"/>
                </a:cubicBezTo>
                <a:cubicBezTo>
                  <a:pt x="179295" y="80640"/>
                  <a:pt x="180754" y="82100"/>
                  <a:pt x="182213" y="83559"/>
                </a:cubicBezTo>
                <a:cubicBezTo>
                  <a:pt x="187322" y="89397"/>
                  <a:pt x="182213" y="83559"/>
                  <a:pt x="182213" y="83559"/>
                </a:cubicBezTo>
                <a:cubicBezTo>
                  <a:pt x="182213" y="83559"/>
                  <a:pt x="185862" y="88667"/>
                  <a:pt x="185862" y="88667"/>
                </a:cubicBezTo>
                <a:cubicBezTo>
                  <a:pt x="187322" y="90127"/>
                  <a:pt x="188051" y="92316"/>
                  <a:pt x="188781" y="94505"/>
                </a:cubicBezTo>
                <a:cubicBezTo>
                  <a:pt x="192430" y="101073"/>
                  <a:pt x="188051" y="95965"/>
                  <a:pt x="188781" y="94505"/>
                </a:cubicBezTo>
                <a:cubicBezTo>
                  <a:pt x="188051" y="95965"/>
                  <a:pt x="192430" y="106911"/>
                  <a:pt x="193160" y="108370"/>
                </a:cubicBezTo>
                <a:cubicBezTo>
                  <a:pt x="193889" y="110559"/>
                  <a:pt x="193889" y="112749"/>
                  <a:pt x="194619" y="114938"/>
                </a:cubicBezTo>
                <a:cubicBezTo>
                  <a:pt x="196079" y="122235"/>
                  <a:pt x="193889" y="106911"/>
                  <a:pt x="194619" y="114938"/>
                </a:cubicBezTo>
                <a:cubicBezTo>
                  <a:pt x="194619" y="120046"/>
                  <a:pt x="195349" y="125154"/>
                  <a:pt x="194619" y="130262"/>
                </a:cubicBezTo>
                <a:cubicBezTo>
                  <a:pt x="194619" y="130992"/>
                  <a:pt x="193889" y="136830"/>
                  <a:pt x="193889" y="136830"/>
                </a:cubicBezTo>
                <a:cubicBezTo>
                  <a:pt x="194619" y="131722"/>
                  <a:pt x="194619" y="130992"/>
                  <a:pt x="193889" y="134641"/>
                </a:cubicBezTo>
                <a:cubicBezTo>
                  <a:pt x="193889" y="136100"/>
                  <a:pt x="193160" y="137560"/>
                  <a:pt x="193160" y="139019"/>
                </a:cubicBezTo>
                <a:cubicBezTo>
                  <a:pt x="192430" y="144127"/>
                  <a:pt x="190970" y="149236"/>
                  <a:pt x="188781" y="153614"/>
                </a:cubicBezTo>
                <a:cubicBezTo>
                  <a:pt x="188781" y="154344"/>
                  <a:pt x="187322" y="159452"/>
                  <a:pt x="186592" y="159452"/>
                </a:cubicBezTo>
                <a:cubicBezTo>
                  <a:pt x="188781" y="155073"/>
                  <a:pt x="188781" y="154344"/>
                  <a:pt x="187322" y="157263"/>
                </a:cubicBezTo>
                <a:cubicBezTo>
                  <a:pt x="186592" y="158722"/>
                  <a:pt x="185862" y="160182"/>
                  <a:pt x="185132" y="160911"/>
                </a:cubicBezTo>
                <a:cubicBezTo>
                  <a:pt x="184403" y="162371"/>
                  <a:pt x="177835" y="174047"/>
                  <a:pt x="177105" y="174047"/>
                </a:cubicBezTo>
                <a:cubicBezTo>
                  <a:pt x="177105" y="174047"/>
                  <a:pt x="182213" y="168209"/>
                  <a:pt x="177105" y="174047"/>
                </a:cubicBezTo>
                <a:cubicBezTo>
                  <a:pt x="174916" y="176236"/>
                  <a:pt x="173457" y="178425"/>
                  <a:pt x="171267" y="179884"/>
                </a:cubicBezTo>
                <a:cubicBezTo>
                  <a:pt x="169808" y="181344"/>
                  <a:pt x="168348" y="182803"/>
                  <a:pt x="166159" y="184263"/>
                </a:cubicBezTo>
                <a:cubicBezTo>
                  <a:pt x="163240" y="186452"/>
                  <a:pt x="163970" y="185723"/>
                  <a:pt x="167619" y="182803"/>
                </a:cubicBezTo>
                <a:cubicBezTo>
                  <a:pt x="171997" y="184993"/>
                  <a:pt x="170538" y="186452"/>
                  <a:pt x="169808" y="187182"/>
                </a:cubicBezTo>
                <a:cubicBezTo>
                  <a:pt x="155213" y="196669"/>
                  <a:pt x="147916" y="217101"/>
                  <a:pt x="158132" y="232426"/>
                </a:cubicBezTo>
                <a:cubicBezTo>
                  <a:pt x="167619" y="247021"/>
                  <a:pt x="188051" y="254318"/>
                  <a:pt x="203376" y="244102"/>
                </a:cubicBezTo>
                <a:cubicBezTo>
                  <a:pt x="245701" y="215642"/>
                  <a:pt x="270512" y="163830"/>
                  <a:pt x="264674" y="112749"/>
                </a:cubicBezTo>
                <a:cubicBezTo>
                  <a:pt x="261755" y="85019"/>
                  <a:pt x="251539" y="58748"/>
                  <a:pt x="232565" y="38315"/>
                </a:cubicBezTo>
                <a:cubicBezTo>
                  <a:pt x="210673" y="14964"/>
                  <a:pt x="179295" y="2558"/>
                  <a:pt x="147916" y="369"/>
                </a:cubicBezTo>
                <a:cubicBezTo>
                  <a:pt x="91726" y="-4009"/>
                  <a:pt x="31887" y="31018"/>
                  <a:pt x="9995" y="82829"/>
                </a:cubicBezTo>
                <a:cubicBezTo>
                  <a:pt x="-11167" y="132452"/>
                  <a:pt x="1968" y="193749"/>
                  <a:pt x="42833" y="229507"/>
                </a:cubicBezTo>
                <a:cubicBezTo>
                  <a:pt x="87347" y="268913"/>
                  <a:pt x="152294" y="276210"/>
                  <a:pt x="203376" y="244102"/>
                </a:cubicBezTo>
                <a:cubicBezTo>
                  <a:pt x="217971" y="234615"/>
                  <a:pt x="225268" y="214182"/>
                  <a:pt x="215052" y="198858"/>
                </a:cubicBezTo>
                <a:cubicBezTo>
                  <a:pt x="205565" y="184263"/>
                  <a:pt x="185132" y="176966"/>
                  <a:pt x="169808" y="187182"/>
                </a:cubicBezTo>
                <a:close/>
              </a:path>
            </a:pathLst>
          </a:custGeom>
          <a:solidFill>
            <a:srgbClr val="231F20"/>
          </a:solidFill>
          <a:ln w="72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8" name="Graphic 19">
            <a:extLst>
              <a:ext uri="{FF2B5EF4-FFF2-40B4-BE49-F238E27FC236}">
                <a16:creationId xmlns:a16="http://schemas.microsoft.com/office/drawing/2014/main" id="{7939EA2B-0BB2-0EC3-D96A-DA8AB9FAD200}"/>
              </a:ext>
            </a:extLst>
          </p:cNvPr>
          <p:cNvSpPr/>
          <p:nvPr/>
        </p:nvSpPr>
        <p:spPr>
          <a:xfrm rot="18232085">
            <a:off x="6566854" y="3483535"/>
            <a:ext cx="162952" cy="172687"/>
          </a:xfrm>
          <a:custGeom>
            <a:avLst/>
            <a:gdLst>
              <a:gd name="connsiteX0" fmla="*/ 81807 w 162952"/>
              <a:gd name="connsiteY0" fmla="*/ 107255 h 172687"/>
              <a:gd name="connsiteX1" fmla="*/ 78888 w 162952"/>
              <a:gd name="connsiteY1" fmla="*/ 107984 h 172687"/>
              <a:gd name="connsiteX2" fmla="*/ 87645 w 162952"/>
              <a:gd name="connsiteY2" fmla="*/ 106525 h 172687"/>
              <a:gd name="connsiteX3" fmla="*/ 71591 w 162952"/>
              <a:gd name="connsiteY3" fmla="*/ 106525 h 172687"/>
              <a:gd name="connsiteX4" fmla="*/ 80348 w 162952"/>
              <a:gd name="connsiteY4" fmla="*/ 107984 h 172687"/>
              <a:gd name="connsiteX5" fmla="*/ 67942 w 162952"/>
              <a:gd name="connsiteY5" fmla="*/ 105065 h 172687"/>
              <a:gd name="connsiteX6" fmla="*/ 75969 w 162952"/>
              <a:gd name="connsiteY6" fmla="*/ 108714 h 172687"/>
              <a:gd name="connsiteX7" fmla="*/ 67212 w 162952"/>
              <a:gd name="connsiteY7" fmla="*/ 103606 h 172687"/>
              <a:gd name="connsiteX8" fmla="*/ 73780 w 162952"/>
              <a:gd name="connsiteY8" fmla="*/ 108714 h 172687"/>
              <a:gd name="connsiteX9" fmla="*/ 66483 w 162952"/>
              <a:gd name="connsiteY9" fmla="*/ 101417 h 172687"/>
              <a:gd name="connsiteX10" fmla="*/ 71591 w 162952"/>
              <a:gd name="connsiteY10" fmla="*/ 107984 h 172687"/>
              <a:gd name="connsiteX11" fmla="*/ 65753 w 162952"/>
              <a:gd name="connsiteY11" fmla="*/ 98498 h 172687"/>
              <a:gd name="connsiteX12" fmla="*/ 69402 w 162952"/>
              <a:gd name="connsiteY12" fmla="*/ 106525 h 172687"/>
              <a:gd name="connsiteX13" fmla="*/ 65753 w 162952"/>
              <a:gd name="connsiteY13" fmla="*/ 93390 h 172687"/>
              <a:gd name="connsiteX14" fmla="*/ 67212 w 162952"/>
              <a:gd name="connsiteY14" fmla="*/ 102147 h 172687"/>
              <a:gd name="connsiteX15" fmla="*/ 67212 w 162952"/>
              <a:gd name="connsiteY15" fmla="*/ 85362 h 172687"/>
              <a:gd name="connsiteX16" fmla="*/ 65753 w 162952"/>
              <a:gd name="connsiteY16" fmla="*/ 94119 h 172687"/>
              <a:gd name="connsiteX17" fmla="*/ 70861 w 162952"/>
              <a:gd name="connsiteY17" fmla="*/ 75876 h 172687"/>
              <a:gd name="connsiteX18" fmla="*/ 67212 w 162952"/>
              <a:gd name="connsiteY18" fmla="*/ 83903 h 172687"/>
              <a:gd name="connsiteX19" fmla="*/ 77429 w 162952"/>
              <a:gd name="connsiteY19" fmla="*/ 66389 h 172687"/>
              <a:gd name="connsiteX20" fmla="*/ 72321 w 162952"/>
              <a:gd name="connsiteY20" fmla="*/ 72957 h 172687"/>
              <a:gd name="connsiteX21" fmla="*/ 80348 w 162952"/>
              <a:gd name="connsiteY21" fmla="*/ 64930 h 172687"/>
              <a:gd name="connsiteX22" fmla="*/ 73780 w 162952"/>
              <a:gd name="connsiteY22" fmla="*/ 70038 h 172687"/>
              <a:gd name="connsiteX23" fmla="*/ 84726 w 162952"/>
              <a:gd name="connsiteY23" fmla="*/ 63470 h 172687"/>
              <a:gd name="connsiteX24" fmla="*/ 76699 w 162952"/>
              <a:gd name="connsiteY24" fmla="*/ 67119 h 172687"/>
              <a:gd name="connsiteX25" fmla="*/ 86186 w 162952"/>
              <a:gd name="connsiteY25" fmla="*/ 64930 h 172687"/>
              <a:gd name="connsiteX26" fmla="*/ 77429 w 162952"/>
              <a:gd name="connsiteY26" fmla="*/ 66389 h 172687"/>
              <a:gd name="connsiteX27" fmla="*/ 86915 w 162952"/>
              <a:gd name="connsiteY27" fmla="*/ 66389 h 172687"/>
              <a:gd name="connsiteX28" fmla="*/ 78158 w 162952"/>
              <a:gd name="connsiteY28" fmla="*/ 64930 h 172687"/>
              <a:gd name="connsiteX29" fmla="*/ 88375 w 162952"/>
              <a:gd name="connsiteY29" fmla="*/ 67849 h 172687"/>
              <a:gd name="connsiteX30" fmla="*/ 80348 w 162952"/>
              <a:gd name="connsiteY30" fmla="*/ 64200 h 172687"/>
              <a:gd name="connsiteX31" fmla="*/ 91294 w 162952"/>
              <a:gd name="connsiteY31" fmla="*/ 70038 h 172687"/>
              <a:gd name="connsiteX32" fmla="*/ 84726 w 162952"/>
              <a:gd name="connsiteY32" fmla="*/ 64930 h 172687"/>
              <a:gd name="connsiteX33" fmla="*/ 94213 w 162952"/>
              <a:gd name="connsiteY33" fmla="*/ 75146 h 172687"/>
              <a:gd name="connsiteX34" fmla="*/ 89104 w 162952"/>
              <a:gd name="connsiteY34" fmla="*/ 68579 h 172687"/>
              <a:gd name="connsiteX35" fmla="*/ 96402 w 162952"/>
              <a:gd name="connsiteY35" fmla="*/ 80254 h 172687"/>
              <a:gd name="connsiteX36" fmla="*/ 92753 w 162952"/>
              <a:gd name="connsiteY36" fmla="*/ 72227 h 172687"/>
              <a:gd name="connsiteX37" fmla="*/ 97132 w 162952"/>
              <a:gd name="connsiteY37" fmla="*/ 88281 h 172687"/>
              <a:gd name="connsiteX38" fmla="*/ 95672 w 162952"/>
              <a:gd name="connsiteY38" fmla="*/ 79525 h 172687"/>
              <a:gd name="connsiteX39" fmla="*/ 95672 w 162952"/>
              <a:gd name="connsiteY39" fmla="*/ 96309 h 172687"/>
              <a:gd name="connsiteX40" fmla="*/ 97132 w 162952"/>
              <a:gd name="connsiteY40" fmla="*/ 87552 h 172687"/>
              <a:gd name="connsiteX41" fmla="*/ 93483 w 162952"/>
              <a:gd name="connsiteY41" fmla="*/ 101417 h 172687"/>
              <a:gd name="connsiteX42" fmla="*/ 97132 w 162952"/>
              <a:gd name="connsiteY42" fmla="*/ 93390 h 172687"/>
              <a:gd name="connsiteX43" fmla="*/ 91294 w 162952"/>
              <a:gd name="connsiteY43" fmla="*/ 104336 h 172687"/>
              <a:gd name="connsiteX44" fmla="*/ 96402 w 162952"/>
              <a:gd name="connsiteY44" fmla="*/ 97768 h 172687"/>
              <a:gd name="connsiteX45" fmla="*/ 88375 w 162952"/>
              <a:gd name="connsiteY45" fmla="*/ 105795 h 172687"/>
              <a:gd name="connsiteX46" fmla="*/ 94942 w 162952"/>
              <a:gd name="connsiteY46" fmla="*/ 100687 h 172687"/>
              <a:gd name="connsiteX47" fmla="*/ 85456 w 162952"/>
              <a:gd name="connsiteY47" fmla="*/ 106525 h 172687"/>
              <a:gd name="connsiteX48" fmla="*/ 93483 w 162952"/>
              <a:gd name="connsiteY48" fmla="*/ 102876 h 172687"/>
              <a:gd name="connsiteX49" fmla="*/ 81807 w 162952"/>
              <a:gd name="connsiteY49" fmla="*/ 107255 h 172687"/>
              <a:gd name="connsiteX50" fmla="*/ 62104 w 162952"/>
              <a:gd name="connsiteY50" fmla="*/ 122579 h 172687"/>
              <a:gd name="connsiteX51" fmla="*/ 58455 w 162952"/>
              <a:gd name="connsiteY51" fmla="*/ 148120 h 172687"/>
              <a:gd name="connsiteX52" fmla="*/ 73780 w 162952"/>
              <a:gd name="connsiteY52" fmla="*/ 167823 h 172687"/>
              <a:gd name="connsiteX53" fmla="*/ 99321 w 162952"/>
              <a:gd name="connsiteY53" fmla="*/ 171472 h 172687"/>
              <a:gd name="connsiteX54" fmla="*/ 160619 w 162952"/>
              <a:gd name="connsiteY54" fmla="*/ 110903 h 172687"/>
              <a:gd name="connsiteX55" fmla="*/ 138727 w 162952"/>
              <a:gd name="connsiteY55" fmla="*/ 25524 h 172687"/>
              <a:gd name="connsiteX56" fmla="*/ 100051 w 162952"/>
              <a:gd name="connsiteY56" fmla="*/ 2172 h 172687"/>
              <a:gd name="connsiteX57" fmla="*/ 29266 w 162952"/>
              <a:gd name="connsiteY57" fmla="*/ 22605 h 172687"/>
              <a:gd name="connsiteX58" fmla="*/ 2995 w 162952"/>
              <a:gd name="connsiteY58" fmla="*/ 117471 h 172687"/>
              <a:gd name="connsiteX59" fmla="*/ 36563 w 162952"/>
              <a:gd name="connsiteY59" fmla="*/ 161985 h 172687"/>
              <a:gd name="connsiteX60" fmla="*/ 99321 w 162952"/>
              <a:gd name="connsiteY60" fmla="*/ 170742 h 172687"/>
              <a:gd name="connsiteX61" fmla="*/ 119024 w 162952"/>
              <a:gd name="connsiteY61" fmla="*/ 155417 h 172687"/>
              <a:gd name="connsiteX62" fmla="*/ 122672 w 162952"/>
              <a:gd name="connsiteY62" fmla="*/ 129877 h 172687"/>
              <a:gd name="connsiteX63" fmla="*/ 107348 w 162952"/>
              <a:gd name="connsiteY63" fmla="*/ 110173 h 172687"/>
              <a:gd name="connsiteX64" fmla="*/ 81807 w 162952"/>
              <a:gd name="connsiteY64" fmla="*/ 107255 h 17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2952" h="172687">
                <a:moveTo>
                  <a:pt x="81807" y="107255"/>
                </a:moveTo>
                <a:cubicBezTo>
                  <a:pt x="81077" y="107255"/>
                  <a:pt x="79618" y="107255"/>
                  <a:pt x="78888" y="107984"/>
                </a:cubicBezTo>
                <a:cubicBezTo>
                  <a:pt x="81807" y="107255"/>
                  <a:pt x="84726" y="107255"/>
                  <a:pt x="87645" y="106525"/>
                </a:cubicBezTo>
                <a:cubicBezTo>
                  <a:pt x="82537" y="107255"/>
                  <a:pt x="77429" y="107255"/>
                  <a:pt x="71591" y="106525"/>
                </a:cubicBezTo>
                <a:cubicBezTo>
                  <a:pt x="74510" y="107255"/>
                  <a:pt x="77429" y="107255"/>
                  <a:pt x="80348" y="107984"/>
                </a:cubicBezTo>
                <a:cubicBezTo>
                  <a:pt x="75969" y="107255"/>
                  <a:pt x="72321" y="106525"/>
                  <a:pt x="67942" y="105065"/>
                </a:cubicBezTo>
                <a:cubicBezTo>
                  <a:pt x="70861" y="106525"/>
                  <a:pt x="73050" y="107255"/>
                  <a:pt x="75969" y="108714"/>
                </a:cubicBezTo>
                <a:cubicBezTo>
                  <a:pt x="73050" y="107255"/>
                  <a:pt x="69402" y="105795"/>
                  <a:pt x="67212" y="103606"/>
                </a:cubicBezTo>
                <a:cubicBezTo>
                  <a:pt x="69402" y="105065"/>
                  <a:pt x="71591" y="107255"/>
                  <a:pt x="73780" y="108714"/>
                </a:cubicBezTo>
                <a:cubicBezTo>
                  <a:pt x="70861" y="106525"/>
                  <a:pt x="68672" y="104336"/>
                  <a:pt x="66483" y="101417"/>
                </a:cubicBezTo>
                <a:cubicBezTo>
                  <a:pt x="67942" y="103606"/>
                  <a:pt x="70131" y="105795"/>
                  <a:pt x="71591" y="107984"/>
                </a:cubicBezTo>
                <a:cubicBezTo>
                  <a:pt x="69402" y="105065"/>
                  <a:pt x="67212" y="102147"/>
                  <a:pt x="65753" y="98498"/>
                </a:cubicBezTo>
                <a:cubicBezTo>
                  <a:pt x="67212" y="101417"/>
                  <a:pt x="67942" y="103606"/>
                  <a:pt x="69402" y="106525"/>
                </a:cubicBezTo>
                <a:cubicBezTo>
                  <a:pt x="67942" y="102147"/>
                  <a:pt x="66483" y="97768"/>
                  <a:pt x="65753" y="93390"/>
                </a:cubicBezTo>
                <a:cubicBezTo>
                  <a:pt x="66483" y="96309"/>
                  <a:pt x="66483" y="99227"/>
                  <a:pt x="67212" y="102147"/>
                </a:cubicBezTo>
                <a:cubicBezTo>
                  <a:pt x="66483" y="96309"/>
                  <a:pt x="66483" y="91200"/>
                  <a:pt x="67212" y="85362"/>
                </a:cubicBezTo>
                <a:cubicBezTo>
                  <a:pt x="66483" y="88281"/>
                  <a:pt x="66483" y="91200"/>
                  <a:pt x="65753" y="94119"/>
                </a:cubicBezTo>
                <a:cubicBezTo>
                  <a:pt x="66483" y="87552"/>
                  <a:pt x="68672" y="81714"/>
                  <a:pt x="70861" y="75876"/>
                </a:cubicBezTo>
                <a:cubicBezTo>
                  <a:pt x="69402" y="78795"/>
                  <a:pt x="68672" y="80984"/>
                  <a:pt x="67212" y="83903"/>
                </a:cubicBezTo>
                <a:cubicBezTo>
                  <a:pt x="70131" y="78065"/>
                  <a:pt x="73050" y="72227"/>
                  <a:pt x="77429" y="66389"/>
                </a:cubicBezTo>
                <a:cubicBezTo>
                  <a:pt x="75969" y="68579"/>
                  <a:pt x="73780" y="70768"/>
                  <a:pt x="72321" y="72957"/>
                </a:cubicBezTo>
                <a:cubicBezTo>
                  <a:pt x="74510" y="70038"/>
                  <a:pt x="77429" y="67119"/>
                  <a:pt x="80348" y="64930"/>
                </a:cubicBezTo>
                <a:cubicBezTo>
                  <a:pt x="78158" y="66389"/>
                  <a:pt x="75969" y="68579"/>
                  <a:pt x="73780" y="70038"/>
                </a:cubicBezTo>
                <a:cubicBezTo>
                  <a:pt x="77429" y="67119"/>
                  <a:pt x="81077" y="64930"/>
                  <a:pt x="84726" y="63470"/>
                </a:cubicBezTo>
                <a:cubicBezTo>
                  <a:pt x="81807" y="64930"/>
                  <a:pt x="79618" y="65660"/>
                  <a:pt x="76699" y="67119"/>
                </a:cubicBezTo>
                <a:cubicBezTo>
                  <a:pt x="79618" y="65660"/>
                  <a:pt x="82537" y="64930"/>
                  <a:pt x="86186" y="64930"/>
                </a:cubicBezTo>
                <a:cubicBezTo>
                  <a:pt x="83267" y="65660"/>
                  <a:pt x="80348" y="65660"/>
                  <a:pt x="77429" y="66389"/>
                </a:cubicBezTo>
                <a:cubicBezTo>
                  <a:pt x="80348" y="65660"/>
                  <a:pt x="83996" y="65660"/>
                  <a:pt x="86915" y="66389"/>
                </a:cubicBezTo>
                <a:cubicBezTo>
                  <a:pt x="83996" y="65660"/>
                  <a:pt x="81077" y="65660"/>
                  <a:pt x="78158" y="64930"/>
                </a:cubicBezTo>
                <a:cubicBezTo>
                  <a:pt x="81807" y="65660"/>
                  <a:pt x="85456" y="66389"/>
                  <a:pt x="88375" y="67849"/>
                </a:cubicBezTo>
                <a:cubicBezTo>
                  <a:pt x="85456" y="66389"/>
                  <a:pt x="83267" y="65660"/>
                  <a:pt x="80348" y="64200"/>
                </a:cubicBezTo>
                <a:cubicBezTo>
                  <a:pt x="83996" y="65660"/>
                  <a:pt x="87645" y="67849"/>
                  <a:pt x="91294" y="70038"/>
                </a:cubicBezTo>
                <a:cubicBezTo>
                  <a:pt x="89104" y="68579"/>
                  <a:pt x="86915" y="66389"/>
                  <a:pt x="84726" y="64930"/>
                </a:cubicBezTo>
                <a:cubicBezTo>
                  <a:pt x="88375" y="67849"/>
                  <a:pt x="92023" y="70768"/>
                  <a:pt x="94213" y="75146"/>
                </a:cubicBezTo>
                <a:cubicBezTo>
                  <a:pt x="92753" y="72957"/>
                  <a:pt x="90564" y="70768"/>
                  <a:pt x="89104" y="68579"/>
                </a:cubicBezTo>
                <a:cubicBezTo>
                  <a:pt x="92023" y="72227"/>
                  <a:pt x="94213" y="76606"/>
                  <a:pt x="96402" y="80254"/>
                </a:cubicBezTo>
                <a:cubicBezTo>
                  <a:pt x="94942" y="77335"/>
                  <a:pt x="94213" y="75146"/>
                  <a:pt x="92753" y="72227"/>
                </a:cubicBezTo>
                <a:cubicBezTo>
                  <a:pt x="94942" y="77335"/>
                  <a:pt x="96402" y="83173"/>
                  <a:pt x="97132" y="88281"/>
                </a:cubicBezTo>
                <a:cubicBezTo>
                  <a:pt x="96402" y="85362"/>
                  <a:pt x="96402" y="82444"/>
                  <a:pt x="95672" y="79525"/>
                </a:cubicBezTo>
                <a:cubicBezTo>
                  <a:pt x="96402" y="85362"/>
                  <a:pt x="96402" y="90471"/>
                  <a:pt x="95672" y="96309"/>
                </a:cubicBezTo>
                <a:cubicBezTo>
                  <a:pt x="96402" y="93390"/>
                  <a:pt x="96402" y="90471"/>
                  <a:pt x="97132" y="87552"/>
                </a:cubicBezTo>
                <a:cubicBezTo>
                  <a:pt x="96402" y="92660"/>
                  <a:pt x="94942" y="97038"/>
                  <a:pt x="93483" y="101417"/>
                </a:cubicBezTo>
                <a:cubicBezTo>
                  <a:pt x="94942" y="98498"/>
                  <a:pt x="95672" y="96309"/>
                  <a:pt x="97132" y="93390"/>
                </a:cubicBezTo>
                <a:cubicBezTo>
                  <a:pt x="95672" y="97038"/>
                  <a:pt x="93483" y="100687"/>
                  <a:pt x="91294" y="104336"/>
                </a:cubicBezTo>
                <a:cubicBezTo>
                  <a:pt x="92753" y="102147"/>
                  <a:pt x="94942" y="99957"/>
                  <a:pt x="96402" y="97768"/>
                </a:cubicBezTo>
                <a:cubicBezTo>
                  <a:pt x="94213" y="100687"/>
                  <a:pt x="91294" y="103606"/>
                  <a:pt x="88375" y="105795"/>
                </a:cubicBezTo>
                <a:cubicBezTo>
                  <a:pt x="90564" y="104336"/>
                  <a:pt x="92753" y="102147"/>
                  <a:pt x="94942" y="100687"/>
                </a:cubicBezTo>
                <a:cubicBezTo>
                  <a:pt x="92023" y="102876"/>
                  <a:pt x="89104" y="105065"/>
                  <a:pt x="85456" y="106525"/>
                </a:cubicBezTo>
                <a:cubicBezTo>
                  <a:pt x="88375" y="105065"/>
                  <a:pt x="90564" y="104336"/>
                  <a:pt x="93483" y="102876"/>
                </a:cubicBezTo>
                <a:cubicBezTo>
                  <a:pt x="89834" y="105065"/>
                  <a:pt x="85456" y="106525"/>
                  <a:pt x="81807" y="107255"/>
                </a:cubicBezTo>
                <a:cubicBezTo>
                  <a:pt x="73780" y="108714"/>
                  <a:pt x="65753" y="116012"/>
                  <a:pt x="62104" y="122579"/>
                </a:cubicBezTo>
                <a:cubicBezTo>
                  <a:pt x="57726" y="129877"/>
                  <a:pt x="56266" y="140093"/>
                  <a:pt x="58455" y="148120"/>
                </a:cubicBezTo>
                <a:cubicBezTo>
                  <a:pt x="61374" y="156147"/>
                  <a:pt x="65753" y="164174"/>
                  <a:pt x="73780" y="167823"/>
                </a:cubicBezTo>
                <a:cubicBezTo>
                  <a:pt x="81807" y="172201"/>
                  <a:pt x="89834" y="172931"/>
                  <a:pt x="99321" y="171472"/>
                </a:cubicBezTo>
                <a:cubicBezTo>
                  <a:pt x="129240" y="166363"/>
                  <a:pt x="154781" y="140823"/>
                  <a:pt x="160619" y="110903"/>
                </a:cubicBezTo>
                <a:cubicBezTo>
                  <a:pt x="167187" y="80254"/>
                  <a:pt x="159889" y="48876"/>
                  <a:pt x="138727" y="25524"/>
                </a:cubicBezTo>
                <a:cubicBezTo>
                  <a:pt x="128510" y="14578"/>
                  <a:pt x="114645" y="5821"/>
                  <a:pt x="100051" y="2172"/>
                </a:cubicBezTo>
                <a:cubicBezTo>
                  <a:pt x="74510" y="-4395"/>
                  <a:pt x="47509" y="4361"/>
                  <a:pt x="29266" y="22605"/>
                </a:cubicBezTo>
                <a:cubicBezTo>
                  <a:pt x="5185" y="46686"/>
                  <a:pt x="-5762" y="84633"/>
                  <a:pt x="2995" y="117471"/>
                </a:cubicBezTo>
                <a:cubicBezTo>
                  <a:pt x="8104" y="135714"/>
                  <a:pt x="19779" y="151769"/>
                  <a:pt x="36563" y="161985"/>
                </a:cubicBezTo>
                <a:cubicBezTo>
                  <a:pt x="55537" y="173661"/>
                  <a:pt x="77429" y="174391"/>
                  <a:pt x="99321" y="170742"/>
                </a:cubicBezTo>
                <a:cubicBezTo>
                  <a:pt x="107348" y="169282"/>
                  <a:pt x="115375" y="161985"/>
                  <a:pt x="119024" y="155417"/>
                </a:cubicBezTo>
                <a:cubicBezTo>
                  <a:pt x="123402" y="148120"/>
                  <a:pt x="124862" y="137904"/>
                  <a:pt x="122672" y="129877"/>
                </a:cubicBezTo>
                <a:cubicBezTo>
                  <a:pt x="119754" y="121849"/>
                  <a:pt x="115375" y="113822"/>
                  <a:pt x="107348" y="110173"/>
                </a:cubicBezTo>
                <a:cubicBezTo>
                  <a:pt x="98591" y="105795"/>
                  <a:pt x="91294" y="105795"/>
                  <a:pt x="81807" y="107255"/>
                </a:cubicBezTo>
                <a:close/>
              </a:path>
            </a:pathLst>
          </a:custGeom>
          <a:solidFill>
            <a:srgbClr val="231F20"/>
          </a:solidFill>
          <a:ln w="72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9" name="TextBox 8">
            <a:extLst>
              <a:ext uri="{FF2B5EF4-FFF2-40B4-BE49-F238E27FC236}">
                <a16:creationId xmlns:a16="http://schemas.microsoft.com/office/drawing/2014/main" id="{E5421B23-2E69-0AAB-FFEF-C2CC330BFBEC}"/>
              </a:ext>
            </a:extLst>
          </p:cNvPr>
          <p:cNvSpPr txBox="1"/>
          <p:nvPr/>
        </p:nvSpPr>
        <p:spPr>
          <a:xfrm>
            <a:off x="4831307" y="873265"/>
            <a:ext cx="3248168" cy="1446550"/>
          </a:xfrm>
          <a:prstGeom prst="rect">
            <a:avLst/>
          </a:prstGeom>
          <a:noFill/>
        </p:spPr>
        <p:txBody>
          <a:bodyPr wrap="square">
            <a:spAutoFit/>
          </a:bodyPr>
          <a:lstStyle/>
          <a:p>
            <a:pPr lvl="0" algn="ctr"/>
            <a:r>
              <a:rPr lang="vi-VN"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Đơn vị hành chính:</a:t>
            </a:r>
            <a:endPar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272EC59-6377-F424-44F4-67A976EDD6EC}"/>
              </a:ext>
            </a:extLst>
          </p:cNvPr>
          <p:cNvSpPr txBox="1"/>
          <p:nvPr/>
        </p:nvSpPr>
        <p:spPr>
          <a:xfrm rot="305328">
            <a:off x="8816555" y="842179"/>
            <a:ext cx="3138936" cy="2062103"/>
          </a:xfrm>
          <a:prstGeom prst="rect">
            <a:avLst/>
          </a:prstGeom>
          <a:noFill/>
        </p:spPr>
        <p:txBody>
          <a:bodyPr wrap="square">
            <a:spAutoFit/>
          </a:bodyPr>
          <a:lstStyle/>
          <a:p>
            <a:pPr lvl="0" algn="ctr">
              <a:spcBef>
                <a:spcPct val="0"/>
              </a:spcBef>
            </a:pPr>
            <a:r>
              <a:rPr lang="vi-VN" altLang="en-US" sz="32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Việt Nam có 63 tỉnh, thành phố trực thuộc Trung ương.</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2" name="Picture 2" descr="Cartoon Characters Doraemon Nobita Pngu0027s - Easy Drawing Of Nobita,Cartoon  Arm Png - free transparent png images - pngaaa.com">
            <a:extLst>
              <a:ext uri="{FF2B5EF4-FFF2-40B4-BE49-F238E27FC236}">
                <a16:creationId xmlns:a16="http://schemas.microsoft.com/office/drawing/2014/main" id="{8C528207-824D-E3F4-CF51-1D101D306E4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302" b="95677" l="10000" r="90000">
                        <a14:foregroundMark x1="59222" y1="20310" x2="59222" y2="20310"/>
                        <a14:foregroundMark x1="70222" y1="17129" x2="70222" y2="17129"/>
                        <a14:foregroundMark x1="71889" y1="15008" x2="64667" y2="26427"/>
                        <a14:foregroundMark x1="56333" y1="14845" x2="65000" y2="19576"/>
                        <a14:foregroundMark x1="65000" y1="19576" x2="75222" y2="21615"/>
                        <a14:foregroundMark x1="75222" y1="21615" x2="57556" y2="16069"/>
                        <a14:foregroundMark x1="57556" y1="16069" x2="66111" y2="13948"/>
                        <a14:foregroundMark x1="71111" y1="13295" x2="74556" y2="20310"/>
                        <a14:foregroundMark x1="63000" y1="5954" x2="63000" y2="5954"/>
                        <a14:foregroundMark x1="60667" y1="5954" x2="60667" y2="5954"/>
                        <a14:foregroundMark x1="53778" y1="13295" x2="55222" y2="15008"/>
                        <a14:foregroundMark x1="56111" y1="15253" x2="58333" y2="21370"/>
                        <a14:foregroundMark x1="60444" y1="5302" x2="60444" y2="5302"/>
                        <a14:foregroundMark x1="56111" y1="7423" x2="61889" y2="8075"/>
                        <a14:foregroundMark x1="52889" y1="83197" x2="52556" y2="93312"/>
                        <a14:foregroundMark x1="67333" y1="83850" x2="71333" y2="95677"/>
                        <a14:foregroundMark x1="54000" y1="82953" x2="51222" y2="89967"/>
                        <a14:foregroundMark x1="70778" y1="83197" x2="67000" y2="89560"/>
                        <a14:foregroundMark x1="53778" y1="81077" x2="49444" y2="88010"/>
                        <a14:foregroundMark x1="49444" y1="88010" x2="49444" y2="88010"/>
                        <a14:foregroundMark x1="56667" y1="82300" x2="57222" y2="89070"/>
                        <a14:foregroundMark x1="65556" y1="81485" x2="65333" y2="89967"/>
                        <a14:foregroundMark x1="67466" y1="35217" x2="66444" y2="38907"/>
                        <a14:foregroundMark x1="61000" y1="34095" x2="56333" y2="41028"/>
                        <a14:foregroundMark x1="56667" y1="33442" x2="54333" y2="41680"/>
                        <a14:backgroundMark x1="67556" y1="34258" x2="67556" y2="34258"/>
                        <a14:backgroundMark x1="67889" y1="34013" x2="67889" y2="34013"/>
                        <a14:backgroundMark x1="67556" y1="34176" x2="67556" y2="34176"/>
                        <a14:backgroundMark x1="67667" y1="34502" x2="67667" y2="34502"/>
                        <a14:backgroundMark x1="67667" y1="34176" x2="68222" y2="3401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662326" y="3262638"/>
            <a:ext cx="2779617" cy="378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401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C0337E8-5920-4A3D-84F1-F2F60BAE5C4D}"/>
              </a:ext>
            </a:extLst>
          </p:cNvPr>
          <p:cNvSpPr/>
          <p:nvPr/>
        </p:nvSpPr>
        <p:spPr>
          <a:xfrm>
            <a:off x="338430" y="391717"/>
            <a:ext cx="11453520" cy="6074566"/>
          </a:xfrm>
          <a:prstGeom prst="rect">
            <a:avLst/>
          </a:prstGeom>
          <a:solidFill>
            <a:schemeClr val="bg1">
              <a:alpha val="92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1671F165-82AE-2330-6262-73B171192FC7}"/>
              </a:ext>
            </a:extLst>
          </p:cNvPr>
          <p:cNvPicPr>
            <a:picLocks noChangeAspect="1"/>
          </p:cNvPicPr>
          <p:nvPr/>
        </p:nvPicPr>
        <p:blipFill>
          <a:blip r:embed="rId2">
            <a:duotone>
              <a:prstClr val="black"/>
              <a:schemeClr val="tx2">
                <a:tint val="45000"/>
                <a:satMod val="400000"/>
              </a:schemeClr>
            </a:duotone>
          </a:blip>
          <a:stretch>
            <a:fillRect/>
          </a:stretch>
        </p:blipFill>
        <p:spPr>
          <a:xfrm>
            <a:off x="-154378" y="0"/>
            <a:ext cx="6118450" cy="6858000"/>
          </a:xfrm>
          <a:prstGeom prst="rect">
            <a:avLst/>
          </a:prstGeom>
        </p:spPr>
      </p:pic>
      <p:sp>
        <p:nvSpPr>
          <p:cNvPr id="11" name="TextBox 10">
            <a:extLst>
              <a:ext uri="{FF2B5EF4-FFF2-40B4-BE49-F238E27FC236}">
                <a16:creationId xmlns:a16="http://schemas.microsoft.com/office/drawing/2014/main" id="{A272EC59-6377-F424-44F4-67A976EDD6EC}"/>
              </a:ext>
            </a:extLst>
          </p:cNvPr>
          <p:cNvSpPr txBox="1"/>
          <p:nvPr/>
        </p:nvSpPr>
        <p:spPr>
          <a:xfrm rot="305328">
            <a:off x="6643287" y="710569"/>
            <a:ext cx="4799981" cy="2554545"/>
          </a:xfrm>
          <a:prstGeom prst="rect">
            <a:avLst/>
          </a:prstGeom>
          <a:noFill/>
        </p:spPr>
        <p:txBody>
          <a:bodyPr wrap="square">
            <a:spAutoFit/>
          </a:bodyPr>
          <a:lstStyle/>
          <a:p>
            <a:pPr lvl="0" algn="ctr">
              <a:spcBef>
                <a:spcPct val="0"/>
              </a:spcBef>
            </a:pPr>
            <a:r>
              <a:rPr lang="en-US" altLang="en-US" sz="32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T</a:t>
            </a:r>
            <a:r>
              <a:rPr lang="vi-VN" altLang="en-US" sz="32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rong đó, 5 thành phố trực thuộc Trung ương là Hà Nội, Hải Phòng, Đà Nẵng, Thành phố Hồ Chí Minh và Cần Thơ.</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2" name="Picture 2" descr="Cartoon Characters Doraemon Nobita Pngu0027s - Easy Drawing Of Nobita,Cartoon  Arm Png - free transparent png images - pngaaa.com">
            <a:extLst>
              <a:ext uri="{FF2B5EF4-FFF2-40B4-BE49-F238E27FC236}">
                <a16:creationId xmlns:a16="http://schemas.microsoft.com/office/drawing/2014/main" id="{8C528207-824D-E3F4-CF51-1D101D306E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302" b="95677" l="10000" r="90000">
                        <a14:foregroundMark x1="59222" y1="20310" x2="59222" y2="20310"/>
                        <a14:foregroundMark x1="70222" y1="17129" x2="70222" y2="17129"/>
                        <a14:foregroundMark x1="71889" y1="15008" x2="64667" y2="26427"/>
                        <a14:foregroundMark x1="56333" y1="14845" x2="65000" y2="19576"/>
                        <a14:foregroundMark x1="65000" y1="19576" x2="75222" y2="21615"/>
                        <a14:foregroundMark x1="75222" y1="21615" x2="57556" y2="16069"/>
                        <a14:foregroundMark x1="57556" y1="16069" x2="66111" y2="13948"/>
                        <a14:foregroundMark x1="71111" y1="13295" x2="74556" y2="20310"/>
                        <a14:foregroundMark x1="63000" y1="5954" x2="63000" y2="5954"/>
                        <a14:foregroundMark x1="60667" y1="5954" x2="60667" y2="5954"/>
                        <a14:foregroundMark x1="53778" y1="13295" x2="55222" y2="15008"/>
                        <a14:foregroundMark x1="56111" y1="15253" x2="58333" y2="21370"/>
                        <a14:foregroundMark x1="60444" y1="5302" x2="60444" y2="5302"/>
                        <a14:foregroundMark x1="56111" y1="7423" x2="61889" y2="8075"/>
                        <a14:foregroundMark x1="52889" y1="83197" x2="52556" y2="93312"/>
                        <a14:foregroundMark x1="67333" y1="83850" x2="71333" y2="95677"/>
                        <a14:foregroundMark x1="54000" y1="82953" x2="51222" y2="89967"/>
                        <a14:foregroundMark x1="70778" y1="83197" x2="67000" y2="89560"/>
                        <a14:foregroundMark x1="53778" y1="81077" x2="49444" y2="88010"/>
                        <a14:foregroundMark x1="49444" y1="88010" x2="49444" y2="88010"/>
                        <a14:foregroundMark x1="56667" y1="82300" x2="57222" y2="89070"/>
                        <a14:foregroundMark x1="65556" y1="81485" x2="65333" y2="89967"/>
                        <a14:foregroundMark x1="67466" y1="35217" x2="66444" y2="38907"/>
                        <a14:foregroundMark x1="61000" y1="34095" x2="56333" y2="41028"/>
                        <a14:foregroundMark x1="56667" y1="33442" x2="54333" y2="41680"/>
                        <a14:backgroundMark x1="67556" y1="34258" x2="67556" y2="34258"/>
                        <a14:backgroundMark x1="67889" y1="34013" x2="67889" y2="34013"/>
                        <a14:backgroundMark x1="67556" y1="34176" x2="67556" y2="34176"/>
                        <a14:backgroundMark x1="67667" y1="34502" x2="67667" y2="34502"/>
                        <a14:backgroundMark x1="67667" y1="34176" x2="68222" y2="3401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960069" y="3071199"/>
            <a:ext cx="2779617" cy="37868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264F6F2-A265-DE3C-4FD8-E9912659D35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989" b="89888" l="2564" r="89744">
                        <a14:foregroundMark x1="19231" y1="22472" x2="10256" y2="38202"/>
                        <a14:foregroundMark x1="2564" y1="51685" x2="50000" y2="60674"/>
                        <a14:foregroundMark x1="82051" y1="40449" x2="82051" y2="49438"/>
                        <a14:foregroundMark x1="26923" y1="26966" x2="44872" y2="30337"/>
                        <a14:foregroundMark x1="14103" y1="40449" x2="64103" y2="57303"/>
                      </a14:backgroundRemoval>
                    </a14:imgEffect>
                  </a14:imgLayer>
                </a14:imgProps>
              </a:ext>
            </a:extLst>
          </a:blip>
          <a:stretch>
            <a:fillRect/>
          </a:stretch>
        </p:blipFill>
        <p:spPr>
          <a:xfrm>
            <a:off x="824980" y="562187"/>
            <a:ext cx="742950" cy="847725"/>
          </a:xfrm>
          <a:prstGeom prst="rect">
            <a:avLst/>
          </a:prstGeom>
        </p:spPr>
      </p:pic>
      <p:pic>
        <p:nvPicPr>
          <p:cNvPr id="14" name="Picture 13">
            <a:extLst>
              <a:ext uri="{FF2B5EF4-FFF2-40B4-BE49-F238E27FC236}">
                <a16:creationId xmlns:a16="http://schemas.microsoft.com/office/drawing/2014/main" id="{711FFC3B-D711-FBA3-ED61-2BD090B6437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9375" r="97917">
                        <a14:foregroundMark x1="79167" y1="50000" x2="82292" y2="44000"/>
                        <a14:foregroundMark x1="82292" y1="56000" x2="97917" y2="60000"/>
                      </a14:backgroundRemoval>
                    </a14:imgEffect>
                  </a14:imgLayer>
                </a14:imgProps>
              </a:ext>
            </a:extLst>
          </a:blip>
          <a:stretch>
            <a:fillRect/>
          </a:stretch>
        </p:blipFill>
        <p:spPr>
          <a:xfrm>
            <a:off x="1489880" y="952642"/>
            <a:ext cx="914400" cy="476250"/>
          </a:xfrm>
          <a:prstGeom prst="rect">
            <a:avLst/>
          </a:prstGeom>
        </p:spPr>
      </p:pic>
      <p:pic>
        <p:nvPicPr>
          <p:cNvPr id="16" name="Picture 15">
            <a:extLst>
              <a:ext uri="{FF2B5EF4-FFF2-40B4-BE49-F238E27FC236}">
                <a16:creationId xmlns:a16="http://schemas.microsoft.com/office/drawing/2014/main" id="{0E5B6C76-257C-AC0B-4708-234478678D7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524" b="85714" l="0" r="92708">
                        <a14:foregroundMark x1="14583" y1="52381" x2="80208" y2="45238"/>
                        <a14:foregroundMark x1="80208" y1="45238" x2="80208" y2="45238"/>
                        <a14:foregroundMark x1="17708" y1="38095" x2="80208" y2="30952"/>
                        <a14:foregroundMark x1="80208" y1="30952" x2="82292" y2="30952"/>
                        <a14:foregroundMark x1="0" y1="35714" x2="55208" y2="69048"/>
                        <a14:foregroundMark x1="1042" y1="69048" x2="92708" y2="50000"/>
                      </a14:backgroundRemoval>
                    </a14:imgEffect>
                  </a14:imgLayer>
                </a14:imgProps>
              </a:ext>
            </a:extLst>
          </a:blip>
          <a:stretch>
            <a:fillRect/>
          </a:stretch>
        </p:blipFill>
        <p:spPr>
          <a:xfrm>
            <a:off x="1940256" y="2887781"/>
            <a:ext cx="914400" cy="400050"/>
          </a:xfrm>
          <a:prstGeom prst="rect">
            <a:avLst/>
          </a:prstGeom>
        </p:spPr>
      </p:pic>
      <p:pic>
        <p:nvPicPr>
          <p:cNvPr id="18" name="Picture 17">
            <a:extLst>
              <a:ext uri="{FF2B5EF4-FFF2-40B4-BE49-F238E27FC236}">
                <a16:creationId xmlns:a16="http://schemas.microsoft.com/office/drawing/2014/main" id="{2D64727F-2AE5-4998-BF5A-AEF3F4D5F01A}"/>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434" b="88679" l="2206" r="89706">
                        <a14:foregroundMark x1="2206" y1="30189" x2="83824" y2="52830"/>
                      </a14:backgroundRemoval>
                    </a14:imgEffect>
                  </a14:imgLayer>
                </a14:imgProps>
              </a:ext>
            </a:extLst>
          </a:blip>
          <a:stretch>
            <a:fillRect/>
          </a:stretch>
        </p:blipFill>
        <p:spPr>
          <a:xfrm>
            <a:off x="1176550" y="5032681"/>
            <a:ext cx="1295400" cy="504825"/>
          </a:xfrm>
          <a:prstGeom prst="rect">
            <a:avLst/>
          </a:prstGeom>
        </p:spPr>
      </p:pic>
      <p:pic>
        <p:nvPicPr>
          <p:cNvPr id="24" name="Picture 23">
            <a:extLst>
              <a:ext uri="{FF2B5EF4-FFF2-40B4-BE49-F238E27FC236}">
                <a16:creationId xmlns:a16="http://schemas.microsoft.com/office/drawing/2014/main" id="{183789AC-3858-A311-DBBA-92BBEEACDF19}"/>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9375" b="87500" l="3371" r="92135">
                        <a14:foregroundMark x1="10112" y1="53125" x2="92135" y2="71875"/>
                        <a14:foregroundMark x1="3371" y1="12500" x2="50562" y2="34375"/>
                      </a14:backgroundRemoval>
                    </a14:imgEffect>
                  </a14:imgLayer>
                </a14:imgProps>
              </a:ext>
            </a:extLst>
          </a:blip>
          <a:stretch>
            <a:fillRect/>
          </a:stretch>
        </p:blipFill>
        <p:spPr>
          <a:xfrm>
            <a:off x="813534" y="5419298"/>
            <a:ext cx="847725" cy="304800"/>
          </a:xfrm>
          <a:prstGeom prst="rect">
            <a:avLst/>
          </a:prstGeom>
        </p:spPr>
      </p:pic>
    </p:spTree>
    <p:extLst>
      <p:ext uri="{BB962C8B-B14F-4D97-AF65-F5344CB8AC3E}">
        <p14:creationId xmlns:p14="http://schemas.microsoft.com/office/powerpoint/2010/main" val="166403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6403-8DF0-4EA7-94AD-92938555C41E}"/>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BFCEF047-4697-0742-7B39-A764DB08CEA5}"/>
              </a:ext>
            </a:extLst>
          </p:cNvPr>
          <p:cNvSpPr txBox="1"/>
          <p:nvPr/>
        </p:nvSpPr>
        <p:spPr>
          <a:xfrm>
            <a:off x="1516154" y="0"/>
            <a:ext cx="9537964"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solidFill>
                    <a:srgbClr val="ED7D31">
                      <a:lumMod val="75000"/>
                    </a:srgbClr>
                  </a:solidFill>
                </a:ln>
                <a:solidFill>
                  <a:srgbClr val="FFFF00"/>
                </a:solidFill>
                <a:effectLst/>
                <a:uLnTx/>
                <a:uFillTx/>
                <a:latin typeface="UTM Cookies" panose="02040603050506020204" pitchFamily="18" charset="0"/>
                <a:ea typeface="+mn-ea"/>
                <a:cs typeface="+mn-cs"/>
              </a:rPr>
              <a:t>VẬN</a:t>
            </a:r>
            <a:r>
              <a:rPr kumimoji="0" lang="en-US" sz="11500" b="1" i="0" u="none" strike="noStrike" kern="1200" cap="none" spc="0" normalizeH="0" noProof="0" dirty="0">
                <a:ln>
                  <a:solidFill>
                    <a:srgbClr val="ED7D31">
                      <a:lumMod val="75000"/>
                    </a:srgbClr>
                  </a:solidFill>
                </a:ln>
                <a:solidFill>
                  <a:srgbClr val="FFFF00"/>
                </a:solidFill>
                <a:effectLst/>
                <a:uLnTx/>
                <a:uFillTx/>
                <a:latin typeface="UTM Cookies" panose="02040603050506020204" pitchFamily="18" charset="0"/>
                <a:ea typeface="+mn-ea"/>
                <a:cs typeface="+mn-cs"/>
              </a:rPr>
              <a:t> DỤNG</a:t>
            </a:r>
            <a:endParaRPr kumimoji="0" lang="en-US" sz="11500" b="1" i="0" u="none" strike="noStrike" kern="1200" cap="none" spc="0" normalizeH="0" baseline="0" noProof="0" dirty="0">
              <a:ln>
                <a:solidFill>
                  <a:srgbClr val="ED7D31">
                    <a:lumMod val="75000"/>
                  </a:srgbClr>
                </a:solidFill>
              </a:ln>
              <a:solidFill>
                <a:srgbClr val="FFFF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199661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grpId="1"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C1A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D7EF2C-AA1C-EABA-7812-B38DEE5C8AAD}"/>
              </a:ext>
            </a:extLst>
          </p:cNvPr>
          <p:cNvSpPr/>
          <p:nvPr/>
        </p:nvSpPr>
        <p:spPr>
          <a:xfrm>
            <a:off x="24680" y="1"/>
            <a:ext cx="12192000" cy="1678487"/>
          </a:xfrm>
          <a:prstGeom prst="rect">
            <a:avLst/>
          </a:prstGeom>
          <a:solidFill>
            <a:srgbClr val="FF0000">
              <a:alpha val="344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7ABB3BD9-FDF1-9E0D-ECAE-35E531B05D83}"/>
              </a:ext>
            </a:extLst>
          </p:cNvPr>
          <p:cNvCxnSpPr>
            <a:cxnSpLocks/>
          </p:cNvCxnSpPr>
          <p:nvPr/>
        </p:nvCxnSpPr>
        <p:spPr>
          <a:xfrm flipV="1">
            <a:off x="335360" y="2924944"/>
            <a:ext cx="0" cy="3993556"/>
          </a:xfrm>
          <a:prstGeom prst="line">
            <a:avLst/>
          </a:prstGeom>
          <a:ln w="28575">
            <a:solidFill>
              <a:srgbClr val="76575D"/>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AE9093C-D722-A718-F6E3-003DF3FEA46B}"/>
              </a:ext>
            </a:extLst>
          </p:cNvPr>
          <p:cNvSpPr/>
          <p:nvPr/>
        </p:nvSpPr>
        <p:spPr>
          <a:xfrm>
            <a:off x="191344" y="2780928"/>
            <a:ext cx="288032" cy="288032"/>
          </a:xfrm>
          <a:prstGeom prst="ellipse">
            <a:avLst/>
          </a:prstGeom>
          <a:solidFill>
            <a:srgbClr val="7657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FE8AF411-67CA-C1E6-7E0A-1BC6DFF62657}"/>
              </a:ext>
            </a:extLst>
          </p:cNvPr>
          <p:cNvPicPr>
            <a:picLocks noChangeAspect="1"/>
          </p:cNvPicPr>
          <p:nvPr/>
        </p:nvPicPr>
        <p:blipFill rotWithShape="1">
          <a:blip r:embed="rId3"/>
          <a:srcRect l="28633" t="16428" r="25732" b="38809"/>
          <a:stretch/>
        </p:blipFill>
        <p:spPr>
          <a:xfrm>
            <a:off x="-42894" y="2346922"/>
            <a:ext cx="838314" cy="486334"/>
          </a:xfrm>
          <a:prstGeom prst="rect">
            <a:avLst/>
          </a:prstGeom>
        </p:spPr>
      </p:pic>
      <p:grpSp>
        <p:nvGrpSpPr>
          <p:cNvPr id="35" name="Group 34">
            <a:extLst>
              <a:ext uri="{FF2B5EF4-FFF2-40B4-BE49-F238E27FC236}">
                <a16:creationId xmlns:a16="http://schemas.microsoft.com/office/drawing/2014/main" id="{72DFDA4B-897B-68F9-6FC2-4A29AC9B4A94}"/>
              </a:ext>
            </a:extLst>
          </p:cNvPr>
          <p:cNvGrpSpPr/>
          <p:nvPr/>
        </p:nvGrpSpPr>
        <p:grpSpPr>
          <a:xfrm>
            <a:off x="148715" y="185770"/>
            <a:ext cx="5983279" cy="6570630"/>
            <a:chOff x="437186" y="193965"/>
            <a:chExt cx="5983279" cy="6570630"/>
          </a:xfrm>
        </p:grpSpPr>
        <p:sp>
          <p:nvSpPr>
            <p:cNvPr id="3" name="Freeform 6">
              <a:extLst>
                <a:ext uri="{FF2B5EF4-FFF2-40B4-BE49-F238E27FC236}">
                  <a16:creationId xmlns:a16="http://schemas.microsoft.com/office/drawing/2014/main" id="{20D06EA8-AC04-BD01-47C7-A4AA323FBEAA}"/>
                </a:ext>
              </a:extLst>
            </p:cNvPr>
            <p:cNvSpPr/>
            <p:nvPr/>
          </p:nvSpPr>
          <p:spPr>
            <a:xfrm>
              <a:off x="437186" y="193965"/>
              <a:ext cx="5983279" cy="6570630"/>
            </a:xfrm>
            <a:custGeom>
              <a:avLst/>
              <a:gdLst/>
              <a:ahLst/>
              <a:cxnLst/>
              <a:rect l="l" t="t" r="r" b="b"/>
              <a:pathLst>
                <a:path w="6947360" h="8527976">
                  <a:moveTo>
                    <a:pt x="0" y="0"/>
                  </a:moveTo>
                  <a:lnTo>
                    <a:pt x="6947360" y="0"/>
                  </a:lnTo>
                  <a:lnTo>
                    <a:pt x="6947360" y="8527976"/>
                  </a:lnTo>
                  <a:lnTo>
                    <a:pt x="0" y="85279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2BEDFFF-B500-682A-A8DE-19CF57A145B8}"/>
                </a:ext>
              </a:extLst>
            </p:cNvPr>
            <p:cNvSpPr txBox="1"/>
            <p:nvPr/>
          </p:nvSpPr>
          <p:spPr>
            <a:xfrm>
              <a:off x="1567575" y="2144864"/>
              <a:ext cx="3599073" cy="615553"/>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VN" sz="1400" b="0" i="0" u="none" strike="noStrike" kern="1200" cap="none" spc="0" normalizeH="0" baseline="0" noProof="0" dirty="0">
                  <a:ln>
                    <a:noFill/>
                  </a:ln>
                  <a:solidFill>
                    <a:srgbClr val="FF0000"/>
                  </a:solidFill>
                  <a:effectLst/>
                  <a:uLnTx/>
                  <a:uFillTx/>
                  <a:latin typeface="UTM HelvetIns" panose="02040603050506020204" pitchFamily="18"/>
                  <a:ea typeface="+mn-ea"/>
                  <a:cs typeface="+mn-cs"/>
                </a:rPr>
                <a:t>QUẦN ĐẢO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VN" sz="2000" b="0" i="0" u="none" strike="noStrike" kern="1200" cap="none" spc="0" normalizeH="0" baseline="0" noProof="0" dirty="0">
                  <a:ln>
                    <a:noFill/>
                  </a:ln>
                  <a:solidFill>
                    <a:srgbClr val="FF0000"/>
                  </a:solidFill>
                  <a:effectLst/>
                  <a:uLnTx/>
                  <a:uFillTx/>
                  <a:latin typeface="UTM HelvetIns" panose="02040603050506020204" pitchFamily="18"/>
                  <a:ea typeface="+mn-ea"/>
                  <a:cs typeface="+mn-cs"/>
                </a:rPr>
                <a:t>HOÀNG SA</a:t>
              </a:r>
            </a:p>
          </p:txBody>
        </p:sp>
        <p:sp>
          <p:nvSpPr>
            <p:cNvPr id="16" name="5-Point Star 15">
              <a:extLst>
                <a:ext uri="{FF2B5EF4-FFF2-40B4-BE49-F238E27FC236}">
                  <a16:creationId xmlns:a16="http://schemas.microsoft.com/office/drawing/2014/main" id="{D3CAD73A-B042-06FA-03A0-134EE6F028A9}"/>
                </a:ext>
              </a:extLst>
            </p:cNvPr>
            <p:cNvSpPr/>
            <p:nvPr/>
          </p:nvSpPr>
          <p:spPr>
            <a:xfrm>
              <a:off x="1606233" y="677797"/>
              <a:ext cx="501445" cy="473769"/>
            </a:xfrm>
            <a:prstGeom prst="star5">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02FBAEB-70AD-A1F2-D6C0-48E83D208B2E}"/>
                </a:ext>
              </a:extLst>
            </p:cNvPr>
            <p:cNvSpPr txBox="1"/>
            <p:nvPr/>
          </p:nvSpPr>
          <p:spPr>
            <a:xfrm>
              <a:off x="3694545" y="5040785"/>
              <a:ext cx="1890529" cy="707886"/>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VN" sz="1600" b="0" i="0" u="none" strike="noStrike" kern="1200" cap="none" spc="0" normalizeH="0" baseline="0" noProof="0" dirty="0">
                  <a:ln w="3175">
                    <a:noFill/>
                  </a:ln>
                  <a:solidFill>
                    <a:srgbClr val="FF0000"/>
                  </a:solidFill>
                  <a:effectLst/>
                  <a:uLnTx/>
                  <a:uFillTx/>
                  <a:latin typeface="UTM HelvetIns" panose="02040603050506020204" pitchFamily="18"/>
                  <a:ea typeface="+mn-ea"/>
                  <a:cs typeface="+mn-cs"/>
                </a:rPr>
                <a:t>QUẦN ĐẢO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w="3175">
                    <a:noFill/>
                  </a:ln>
                  <a:solidFill>
                    <a:srgbClr val="FF0000"/>
                  </a:solidFill>
                  <a:effectLst/>
                  <a:uLnTx/>
                  <a:uFillTx/>
                  <a:latin typeface="UTM HelvetIns" panose="02040603050506020204" pitchFamily="18"/>
                  <a:ea typeface="+mn-ea"/>
                  <a:cs typeface="+mn-cs"/>
                </a:rPr>
                <a:t>TRƯỜNG SA</a:t>
              </a:r>
            </a:p>
          </p:txBody>
        </p:sp>
      </p:grpSp>
      <p:pic>
        <p:nvPicPr>
          <p:cNvPr id="7" name="Picture 6">
            <a:extLst>
              <a:ext uri="{FF2B5EF4-FFF2-40B4-BE49-F238E27FC236}">
                <a16:creationId xmlns:a16="http://schemas.microsoft.com/office/drawing/2014/main" id="{72C874FF-D1F2-700E-19A9-26F3474F84AE}"/>
              </a:ext>
            </a:extLst>
          </p:cNvPr>
          <p:cNvPicPr>
            <a:picLocks noChangeAspect="1"/>
          </p:cNvPicPr>
          <p:nvPr/>
        </p:nvPicPr>
        <p:blipFill>
          <a:blip r:embed="rId6">
            <a:extLst>
              <a:ext uri="{28A0092B-C50C-407E-A947-70E740481C1C}">
                <a14:useLocalDpi xmlns:a14="http://schemas.microsoft.com/office/drawing/2010/main" val="0"/>
              </a:ext>
            </a:extLst>
          </a:blip>
          <a:srcRect l="8115" r="8115"/>
          <a:stretch/>
        </p:blipFill>
        <p:spPr>
          <a:xfrm>
            <a:off x="9270830" y="1769352"/>
            <a:ext cx="2828641" cy="3041969"/>
          </a:xfrm>
          <a:prstGeom prst="roundRect">
            <a:avLst/>
          </a:prstGeom>
        </p:spPr>
      </p:pic>
      <p:pic>
        <p:nvPicPr>
          <p:cNvPr id="9" name="Picture 8">
            <a:extLst>
              <a:ext uri="{FF2B5EF4-FFF2-40B4-BE49-F238E27FC236}">
                <a16:creationId xmlns:a16="http://schemas.microsoft.com/office/drawing/2014/main" id="{76A70EA1-4038-7ED6-8A8F-0D1B3EDDA9BB}"/>
              </a:ext>
            </a:extLst>
          </p:cNvPr>
          <p:cNvPicPr>
            <a:picLocks noChangeAspect="1"/>
          </p:cNvPicPr>
          <p:nvPr/>
        </p:nvPicPr>
        <p:blipFill>
          <a:blip r:embed="rId7">
            <a:extLst>
              <a:ext uri="{28A0092B-C50C-407E-A947-70E740481C1C}">
                <a14:useLocalDpi xmlns:a14="http://schemas.microsoft.com/office/drawing/2010/main" val="0"/>
              </a:ext>
            </a:extLst>
          </a:blip>
          <a:srcRect l="14762" r="14762"/>
          <a:stretch/>
        </p:blipFill>
        <p:spPr>
          <a:xfrm>
            <a:off x="6303552" y="2195451"/>
            <a:ext cx="2879051" cy="4452870"/>
          </a:xfrm>
          <a:prstGeom prst="roundRect">
            <a:avLst/>
          </a:prstGeom>
        </p:spPr>
      </p:pic>
      <p:pic>
        <p:nvPicPr>
          <p:cNvPr id="17" name="Picture 16">
            <a:extLst>
              <a:ext uri="{FF2B5EF4-FFF2-40B4-BE49-F238E27FC236}">
                <a16:creationId xmlns:a16="http://schemas.microsoft.com/office/drawing/2014/main" id="{91734A78-FAB5-9448-1A90-0346171081F7}"/>
              </a:ext>
            </a:extLst>
          </p:cNvPr>
          <p:cNvPicPr>
            <a:picLocks noChangeAspect="1"/>
          </p:cNvPicPr>
          <p:nvPr/>
        </p:nvPicPr>
        <p:blipFill>
          <a:blip r:embed="rId8"/>
          <a:stretch>
            <a:fillRect/>
          </a:stretch>
        </p:blipFill>
        <p:spPr>
          <a:xfrm>
            <a:off x="2325211" y="0"/>
            <a:ext cx="9522777" cy="1591194"/>
          </a:xfrm>
          <a:prstGeom prst="rect">
            <a:avLst/>
          </a:prstGeom>
        </p:spPr>
      </p:pic>
    </p:spTree>
    <p:extLst>
      <p:ext uri="{BB962C8B-B14F-4D97-AF65-F5344CB8AC3E}">
        <p14:creationId xmlns:p14="http://schemas.microsoft.com/office/powerpoint/2010/main" val="4385883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1038-7C2D-EA93-8792-B41DB05698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3BF8FB-B9A2-DA52-B0E0-FAF36C3C02E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D139750-8D38-592E-3189-A0B79D972A06}"/>
              </a:ext>
            </a:extLst>
          </p:cNvPr>
          <p:cNvPicPr>
            <a:picLocks noChangeAspect="1"/>
          </p:cNvPicPr>
          <p:nvPr/>
        </p:nvPicPr>
        <p:blipFill>
          <a:blip r:embed="rId2"/>
          <a:stretch>
            <a:fillRect/>
          </a:stretch>
        </p:blipFill>
        <p:spPr>
          <a:xfrm>
            <a:off x="1935410" y="1806417"/>
            <a:ext cx="8151058" cy="2883658"/>
          </a:xfrm>
          <a:prstGeom prst="rect">
            <a:avLst/>
          </a:prstGeom>
        </p:spPr>
      </p:pic>
      <p:pic>
        <p:nvPicPr>
          <p:cNvPr id="5" name="Picture 4">
            <a:extLst>
              <a:ext uri="{FF2B5EF4-FFF2-40B4-BE49-F238E27FC236}">
                <a16:creationId xmlns:a16="http://schemas.microsoft.com/office/drawing/2014/main" id="{A057EE79-0D97-05C3-37E3-35610B616E02}"/>
              </a:ext>
            </a:extLst>
          </p:cNvPr>
          <p:cNvPicPr>
            <a:picLocks noChangeAspect="1"/>
          </p:cNvPicPr>
          <p:nvPr/>
        </p:nvPicPr>
        <p:blipFill>
          <a:blip r:embed="rId3"/>
          <a:stretch>
            <a:fillRect/>
          </a:stretch>
        </p:blipFill>
        <p:spPr>
          <a:xfrm>
            <a:off x="1996375" y="314526"/>
            <a:ext cx="8029128" cy="1274174"/>
          </a:xfrm>
          <a:prstGeom prst="rect">
            <a:avLst/>
          </a:prstGeom>
        </p:spPr>
      </p:pic>
      <p:pic>
        <p:nvPicPr>
          <p:cNvPr id="6" name="Picture 5">
            <a:extLst>
              <a:ext uri="{FF2B5EF4-FFF2-40B4-BE49-F238E27FC236}">
                <a16:creationId xmlns:a16="http://schemas.microsoft.com/office/drawing/2014/main" id="{8AE133C0-6C18-A10B-FFA1-838633735C39}"/>
              </a:ext>
            </a:extLst>
          </p:cNvPr>
          <p:cNvPicPr>
            <a:picLocks noChangeAspect="1"/>
          </p:cNvPicPr>
          <p:nvPr/>
        </p:nvPicPr>
        <p:blipFill>
          <a:blip r:embed="rId4"/>
          <a:stretch>
            <a:fillRect/>
          </a:stretch>
        </p:blipFill>
        <p:spPr>
          <a:xfrm>
            <a:off x="1224577" y="659668"/>
            <a:ext cx="1896020" cy="1072989"/>
          </a:xfrm>
          <a:prstGeom prst="rect">
            <a:avLst/>
          </a:prstGeom>
        </p:spPr>
      </p:pic>
    </p:spTree>
    <p:extLst>
      <p:ext uri="{BB962C8B-B14F-4D97-AF65-F5344CB8AC3E}">
        <p14:creationId xmlns:p14="http://schemas.microsoft.com/office/powerpoint/2010/main" val="92634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38A70-0BAB-505D-42B0-B5B0630999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4D0908-C023-97FA-AAAF-94E788688850}"/>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BCAB745F-0321-EB54-9DEE-D019C8F2FDFC}"/>
              </a:ext>
            </a:extLst>
          </p:cNvPr>
          <p:cNvSpPr txBox="1"/>
          <p:nvPr/>
        </p:nvSpPr>
        <p:spPr>
          <a:xfrm>
            <a:off x="1539611" y="95250"/>
            <a:ext cx="9537964"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solidFill>
                    <a:srgbClr val="ED7D31">
                      <a:lumMod val="75000"/>
                    </a:srgbClr>
                  </a:solidFill>
                </a:ln>
                <a:solidFill>
                  <a:srgbClr val="FFFF00"/>
                </a:solidFill>
                <a:effectLst/>
                <a:uLnTx/>
                <a:uFillTx/>
                <a:latin typeface="UTM Cookies" panose="02040603050506020204" pitchFamily="18" charset="0"/>
                <a:ea typeface="+mn-ea"/>
                <a:cs typeface="+mn-cs"/>
              </a:rPr>
              <a:t>KHÁM</a:t>
            </a:r>
            <a:r>
              <a:rPr kumimoji="0" lang="en-US" sz="11500" b="1" i="0" u="none" strike="noStrike" kern="1200" cap="none" spc="0" normalizeH="0" noProof="0" dirty="0">
                <a:ln>
                  <a:solidFill>
                    <a:srgbClr val="ED7D31">
                      <a:lumMod val="75000"/>
                    </a:srgbClr>
                  </a:solidFill>
                </a:ln>
                <a:solidFill>
                  <a:srgbClr val="FFFF00"/>
                </a:solidFill>
                <a:effectLst/>
                <a:uLnTx/>
                <a:uFillTx/>
                <a:latin typeface="UTM Cookies" panose="02040603050506020204" pitchFamily="18" charset="0"/>
                <a:ea typeface="+mn-ea"/>
                <a:cs typeface="+mn-cs"/>
              </a:rPr>
              <a:t> PHÁ</a:t>
            </a:r>
            <a:endParaRPr kumimoji="0" lang="en-US" sz="11500" b="1" i="0" u="none" strike="noStrike" kern="1200" cap="none" spc="0" normalizeH="0" baseline="0" noProof="0" dirty="0">
              <a:ln>
                <a:solidFill>
                  <a:srgbClr val="ED7D31">
                    <a:lumMod val="75000"/>
                  </a:srgbClr>
                </a:solidFill>
              </a:ln>
              <a:solidFill>
                <a:srgbClr val="FFFF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57594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grpId="1" nodeType="after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CB86D-BF5C-F2C0-951B-EF74C974CC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17C050-75B4-9F3A-CD77-2C06345B50C4}"/>
              </a:ext>
            </a:extLst>
          </p:cNvPr>
          <p:cNvSpPr>
            <a:spLocks noGrp="1"/>
          </p:cNvSpPr>
          <p:nvPr>
            <p:ph idx="1"/>
          </p:nvPr>
        </p:nvSpPr>
        <p:spPr/>
        <p:txBody>
          <a:bodyPr/>
          <a:lstStyle/>
          <a:p>
            <a:endParaRPr lang="en-US"/>
          </a:p>
        </p:txBody>
      </p:sp>
      <p:sp>
        <p:nvSpPr>
          <p:cNvPr id="4" name="Speech Bubble: Rectangle with Corners Rounded 3">
            <a:extLst>
              <a:ext uri="{FF2B5EF4-FFF2-40B4-BE49-F238E27FC236}">
                <a16:creationId xmlns:a16="http://schemas.microsoft.com/office/drawing/2014/main" id="{317464D0-DC74-DDE3-6948-BFB894CDD683}"/>
              </a:ext>
            </a:extLst>
          </p:cNvPr>
          <p:cNvSpPr/>
          <p:nvPr/>
        </p:nvSpPr>
        <p:spPr>
          <a:xfrm>
            <a:off x="3676650" y="266700"/>
            <a:ext cx="4581525" cy="2438400"/>
          </a:xfrm>
          <a:prstGeom prst="wedgeRoundRectCallout">
            <a:avLst>
              <a:gd name="adj1" fmla="val -34554"/>
              <a:gd name="adj2" fmla="val 60547"/>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Các</a:t>
            </a:r>
            <a:r>
              <a:rPr lang="en-US" sz="3600" dirty="0"/>
              <a:t> </a:t>
            </a:r>
            <a:r>
              <a:rPr lang="en-US" sz="3600" dirty="0" err="1"/>
              <a:t>bạn</a:t>
            </a:r>
            <a:r>
              <a:rPr lang="en-US" sz="3600" dirty="0"/>
              <a:t> </a:t>
            </a:r>
            <a:r>
              <a:rPr lang="en-US" sz="3600" dirty="0" err="1"/>
              <a:t>hãy</a:t>
            </a:r>
            <a:r>
              <a:rPr lang="en-US" sz="3600" dirty="0"/>
              <a:t> </a:t>
            </a:r>
            <a:r>
              <a:rPr lang="en-US" sz="3600" dirty="0" err="1"/>
              <a:t>chúng</a:t>
            </a:r>
            <a:r>
              <a:rPr lang="en-US" sz="3600" dirty="0"/>
              <a:t> </a:t>
            </a:r>
            <a:r>
              <a:rPr lang="en-US" sz="3600" dirty="0" err="1"/>
              <a:t>mình</a:t>
            </a:r>
            <a:r>
              <a:rPr lang="en-US" sz="3600" dirty="0"/>
              <a:t> </a:t>
            </a:r>
            <a:r>
              <a:rPr lang="en-US" sz="3600" dirty="0" err="1"/>
              <a:t>đi</a:t>
            </a:r>
            <a:r>
              <a:rPr lang="en-US" sz="3600" dirty="0"/>
              <a:t> </a:t>
            </a:r>
            <a:r>
              <a:rPr lang="en-US" sz="3600" dirty="0" err="1"/>
              <a:t>khám</a:t>
            </a:r>
            <a:r>
              <a:rPr lang="en-US" sz="3600" dirty="0"/>
              <a:t> </a:t>
            </a:r>
            <a:r>
              <a:rPr lang="en-US" sz="3600" dirty="0" err="1"/>
              <a:t>phá</a:t>
            </a:r>
            <a:r>
              <a:rPr lang="en-US" sz="3600" dirty="0"/>
              <a:t> </a:t>
            </a:r>
            <a:r>
              <a:rPr lang="en-US" sz="3600" dirty="0" err="1"/>
              <a:t>vòng</a:t>
            </a:r>
            <a:r>
              <a:rPr lang="en-US" sz="3600" dirty="0"/>
              <a:t> </a:t>
            </a:r>
            <a:r>
              <a:rPr lang="en-US" sz="3600" dirty="0" err="1"/>
              <a:t>quanh</a:t>
            </a:r>
            <a:r>
              <a:rPr lang="en-US" sz="3600" dirty="0"/>
              <a:t> </a:t>
            </a:r>
            <a:r>
              <a:rPr lang="en-US" sz="3600" dirty="0" err="1"/>
              <a:t>đất</a:t>
            </a:r>
            <a:r>
              <a:rPr lang="en-US" sz="3600" dirty="0"/>
              <a:t> </a:t>
            </a:r>
            <a:r>
              <a:rPr lang="en-US" sz="3600" dirty="0" err="1"/>
              <a:t>nước</a:t>
            </a:r>
            <a:r>
              <a:rPr lang="en-US" sz="3600" dirty="0"/>
              <a:t> </a:t>
            </a:r>
            <a:r>
              <a:rPr lang="en-US" sz="3600" dirty="0" err="1"/>
              <a:t>nước</a:t>
            </a:r>
            <a:r>
              <a:rPr lang="en-US" sz="3600" dirty="0"/>
              <a:t> </a:t>
            </a:r>
            <a:r>
              <a:rPr lang="en-US" sz="3600" dirty="0" err="1"/>
              <a:t>Việt</a:t>
            </a:r>
            <a:r>
              <a:rPr lang="en-US" sz="3600" dirty="0"/>
              <a:t> Nam </a:t>
            </a:r>
            <a:r>
              <a:rPr lang="en-US" sz="3600" dirty="0" err="1"/>
              <a:t>nhé</a:t>
            </a:r>
            <a:r>
              <a:rPr lang="en-US" sz="3600" dirty="0"/>
              <a:t>!</a:t>
            </a:r>
          </a:p>
        </p:txBody>
      </p:sp>
    </p:spTree>
    <p:extLst>
      <p:ext uri="{BB962C8B-B14F-4D97-AF65-F5344CB8AC3E}">
        <p14:creationId xmlns:p14="http://schemas.microsoft.com/office/powerpoint/2010/main" val="278791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24333-D6BA-9D1C-005D-40F8F5D38C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7724AB-1254-2375-E342-F52A7E580757}"/>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BE747F4E-DA8A-0912-AF4B-4D43E11167D5}"/>
              </a:ext>
            </a:extLst>
          </p:cNvPr>
          <p:cNvSpPr txBox="1"/>
          <p:nvPr/>
        </p:nvSpPr>
        <p:spPr>
          <a:xfrm>
            <a:off x="3523686" y="707754"/>
            <a:ext cx="7551134" cy="421686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1500" b="1" i="0" u="none" strike="noStrike" kern="1200" cap="none" spc="0" normalizeH="0" baseline="0" noProof="0" dirty="0">
                <a:ln w="19050">
                  <a:solidFill>
                    <a:srgbClr val="ED7D31">
                      <a:lumMod val="50000"/>
                    </a:srgbClr>
                  </a:solidFill>
                  <a:prstDash val="solid"/>
                </a:ln>
                <a:solidFill>
                  <a:srgbClr val="FF0000"/>
                </a:solidFill>
                <a:effectLst>
                  <a:outerShdw blurRad="12700" dist="38100" dir="2700000" algn="tl" rotWithShape="0">
                    <a:srgbClr val="5B9BD5">
                      <a:lumMod val="60000"/>
                      <a:lumOff val="40000"/>
                    </a:srgbClr>
                  </a:outerShdw>
                </a:effectLst>
                <a:uLnTx/>
                <a:uFillTx/>
                <a:latin typeface="iCiel Pony" panose="02000000000000000000" pitchFamily="2" charset="-93"/>
                <a:ea typeface="+mn-ea"/>
                <a:cs typeface="+mn-cs"/>
              </a:rPr>
              <a:t>1</a:t>
            </a:r>
            <a:r>
              <a:rPr kumimoji="0" lang="en-US" sz="11500" b="1" i="0" u="none" strike="noStrike" kern="1200" cap="none" spc="0" normalizeH="0" baseline="0" noProof="0" dirty="0">
                <a:ln w="19050">
                  <a:solidFill>
                    <a:srgbClr val="ED7D31">
                      <a:lumMod val="50000"/>
                    </a:srgbClr>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93"/>
                <a:ea typeface="+mn-ea"/>
                <a:cs typeface="+mn-cs"/>
              </a:rPr>
              <a:t>. </a:t>
            </a:r>
            <a:r>
              <a:rPr kumimoji="0" lang="en-US" sz="11500" b="1" i="0" u="none" strike="noStrike" kern="1200" cap="none" spc="0" normalizeH="0" baseline="0" noProof="0" dirty="0">
                <a:ln w="19050">
                  <a:solidFill>
                    <a:srgbClr val="ED7D31">
                      <a:lumMod val="50000"/>
                    </a:srgbClr>
                  </a:solidFill>
                  <a:prstDash val="solid"/>
                </a:ln>
                <a:solidFill>
                  <a:srgbClr val="FFFF00"/>
                </a:solidFill>
                <a:effectLst>
                  <a:outerShdw blurRad="12700" dist="38100" dir="2700000" algn="tl" rotWithShape="0">
                    <a:srgbClr val="5B9BD5">
                      <a:lumMod val="60000"/>
                      <a:lumOff val="40000"/>
                    </a:srgbClr>
                  </a:outerShdw>
                </a:effectLst>
                <a:uLnTx/>
                <a:uFillTx/>
                <a:latin typeface="iCiel Pony" panose="02000000000000000000" pitchFamily="2" charset="-93"/>
                <a:ea typeface="+mn-ea"/>
                <a:cs typeface="+mn-cs"/>
              </a:rPr>
              <a:t>VỊ</a:t>
            </a:r>
            <a:r>
              <a:rPr kumimoji="0" lang="en-US" sz="11500" b="1" i="0" u="none" strike="noStrike" kern="1200" cap="none" spc="0" normalizeH="0" baseline="0" noProof="0" dirty="0">
                <a:ln w="19050">
                  <a:solidFill>
                    <a:srgbClr val="ED7D31">
                      <a:lumMod val="50000"/>
                    </a:srgbClr>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93"/>
                <a:ea typeface="+mn-ea"/>
                <a:cs typeface="+mn-cs"/>
              </a:rPr>
              <a:t> </a:t>
            </a:r>
            <a:r>
              <a:rPr kumimoji="0" lang="en-US" sz="11500" b="1" i="0" u="none" strike="noStrike" kern="1200" cap="none" spc="0" normalizeH="0" baseline="0" noProof="0" dirty="0">
                <a:ln w="19050">
                  <a:solidFill>
                    <a:srgbClr val="ED7D31">
                      <a:lumMod val="50000"/>
                    </a:srgbClr>
                  </a:solidFill>
                  <a:prstDash val="solid"/>
                </a:ln>
                <a:solidFill>
                  <a:srgbClr val="66FF66"/>
                </a:solidFill>
                <a:effectLst>
                  <a:outerShdw blurRad="12700" dist="38100" dir="2700000" algn="tl" rotWithShape="0">
                    <a:srgbClr val="5B9BD5">
                      <a:lumMod val="60000"/>
                      <a:lumOff val="40000"/>
                    </a:srgbClr>
                  </a:outerShdw>
                </a:effectLst>
                <a:uLnTx/>
                <a:uFillTx/>
                <a:latin typeface="iCiel Pony" panose="02000000000000000000" pitchFamily="2" charset="-93"/>
                <a:ea typeface="+mn-ea"/>
                <a:cs typeface="+mn-cs"/>
              </a:rPr>
              <a:t>TRÍ </a:t>
            </a:r>
            <a:r>
              <a:rPr kumimoji="0" lang="en-US" sz="11500" b="1" i="0" u="none" strike="noStrike" kern="1200" cap="none" spc="0" normalizeH="0" baseline="0" noProof="0" dirty="0">
                <a:ln w="19050">
                  <a:solidFill>
                    <a:srgbClr val="ED7D31">
                      <a:lumMod val="50000"/>
                    </a:srgbClr>
                  </a:solidFill>
                  <a:prstDash val="solid"/>
                </a:ln>
                <a:solidFill>
                  <a:srgbClr val="FF0066"/>
                </a:solidFill>
                <a:effectLst>
                  <a:outerShdw blurRad="12700" dist="38100" dir="2700000" algn="tl" rotWithShape="0">
                    <a:srgbClr val="5B9BD5">
                      <a:lumMod val="60000"/>
                      <a:lumOff val="40000"/>
                    </a:srgbClr>
                  </a:outerShdw>
                </a:effectLst>
                <a:uLnTx/>
                <a:uFillTx/>
                <a:latin typeface="iCiel Pony" panose="02000000000000000000" pitchFamily="2" charset="-93"/>
                <a:ea typeface="+mn-ea"/>
                <a:cs typeface="+mn-cs"/>
              </a:rPr>
              <a:t>ĐỊA</a:t>
            </a:r>
            <a:r>
              <a:rPr kumimoji="0" lang="en-US" sz="11500" b="1" i="0" u="none" strike="noStrike" kern="1200" cap="none" spc="0" normalizeH="0" baseline="0" noProof="0" dirty="0">
                <a:ln w="19050">
                  <a:solidFill>
                    <a:srgbClr val="ED7D31">
                      <a:lumMod val="50000"/>
                    </a:srgbClr>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93"/>
                <a:ea typeface="+mn-ea"/>
                <a:cs typeface="+mn-cs"/>
              </a:rPr>
              <a:t> </a:t>
            </a:r>
            <a:r>
              <a:rPr kumimoji="0" lang="en-US" sz="11500" b="1" i="0" u="none" strike="noStrike" kern="1200" cap="none" spc="0" normalizeH="0" baseline="0" noProof="0" dirty="0">
                <a:ln w="19050">
                  <a:solidFill>
                    <a:srgbClr val="ED7D31">
                      <a:lumMod val="50000"/>
                    </a:srgbClr>
                  </a:solidFill>
                  <a:prstDash val="solid"/>
                </a:ln>
                <a:solidFill>
                  <a:srgbClr val="3399FF"/>
                </a:solidFill>
                <a:effectLst>
                  <a:outerShdw blurRad="12700" dist="38100" dir="2700000" algn="tl" rotWithShape="0">
                    <a:srgbClr val="5B9BD5">
                      <a:lumMod val="60000"/>
                      <a:lumOff val="40000"/>
                    </a:srgbClr>
                  </a:outerShdw>
                </a:effectLst>
                <a:uLnTx/>
                <a:uFillTx/>
                <a:latin typeface="iCiel Pony" panose="02000000000000000000" pitchFamily="2" charset="-93"/>
                <a:ea typeface="+mn-ea"/>
                <a:cs typeface="+mn-cs"/>
              </a:rPr>
              <a:t>LÝ</a:t>
            </a:r>
          </a:p>
        </p:txBody>
      </p:sp>
    </p:spTree>
    <p:extLst>
      <p:ext uri="{BB962C8B-B14F-4D97-AF65-F5344CB8AC3E}">
        <p14:creationId xmlns:p14="http://schemas.microsoft.com/office/powerpoint/2010/main" val="351926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44D7EE6-BC0B-4060-823C-FC665DA81CA6}"/>
              </a:ext>
            </a:extLst>
          </p:cNvPr>
          <p:cNvSpPr/>
          <p:nvPr/>
        </p:nvSpPr>
        <p:spPr>
          <a:xfrm rot="5400000">
            <a:off x="-4248844" y="491539"/>
            <a:ext cx="8961399" cy="7080096"/>
          </a:xfrm>
          <a:prstGeom prst="hexagon">
            <a:avLst/>
          </a:prstGeom>
          <a:solidFill>
            <a:schemeClr val="accent3">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Hexagon 12">
            <a:extLst>
              <a:ext uri="{FF2B5EF4-FFF2-40B4-BE49-F238E27FC236}">
                <a16:creationId xmlns:a16="http://schemas.microsoft.com/office/drawing/2014/main" id="{6654035B-CE65-4B8F-9A07-8B0D96AC7F35}"/>
              </a:ext>
            </a:extLst>
          </p:cNvPr>
          <p:cNvSpPr/>
          <p:nvPr/>
        </p:nvSpPr>
        <p:spPr>
          <a:xfrm rot="5400000">
            <a:off x="-3799732" y="846366"/>
            <a:ext cx="8063174" cy="6370439"/>
          </a:xfrm>
          <a:prstGeom prst="hexagon">
            <a:avLst/>
          </a:prstGeom>
          <a:solidFill>
            <a:schemeClr val="accent3">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450D1CAA-8FA7-47B8-9546-1277010DCCF5}"/>
              </a:ext>
            </a:extLst>
          </p:cNvPr>
          <p:cNvSpPr txBox="1"/>
          <p:nvPr/>
        </p:nvSpPr>
        <p:spPr>
          <a:xfrm>
            <a:off x="6312634" y="6488668"/>
            <a:ext cx="58793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Hình</a:t>
            </a:r>
            <a:r>
              <a:rPr kumimoji="0" lang="en-US" sz="1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 </a:t>
            </a:r>
            <a:r>
              <a:rPr kumimoji="0" lang="en-US" sz="1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Bản</a:t>
            </a:r>
            <a:r>
              <a:rPr kumimoji="0" lang="en-US" sz="1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1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đồ</a:t>
            </a:r>
            <a:r>
              <a:rPr kumimoji="0" lang="en-US" sz="1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1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hành</a:t>
            </a:r>
            <a:r>
              <a:rPr kumimoji="0" lang="en-US" sz="1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1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chính</a:t>
            </a:r>
            <a:r>
              <a:rPr kumimoji="0" lang="en-US" sz="1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1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Việt</a:t>
            </a:r>
            <a:r>
              <a:rPr kumimoji="0" lang="en-US" sz="1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Nam </a:t>
            </a:r>
            <a:r>
              <a:rPr kumimoji="0" lang="en-US" sz="1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năm</a:t>
            </a:r>
            <a:r>
              <a:rPr kumimoji="0" lang="en-US" sz="1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2021</a:t>
            </a:r>
            <a:endPar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0E29659-D6BC-4564-AFC2-2AB71135D615}"/>
              </a:ext>
            </a:extLst>
          </p:cNvPr>
          <p:cNvSpPr txBox="1"/>
          <p:nvPr/>
        </p:nvSpPr>
        <p:spPr>
          <a:xfrm>
            <a:off x="332510" y="1122402"/>
            <a:ext cx="3230087" cy="1477328"/>
          </a:xfrm>
          <a:prstGeom prst="rect">
            <a:avLst/>
          </a:prstGeom>
          <a:noFill/>
        </p:spPr>
        <p:txBody>
          <a:bodyPr wrap="square" rtlCol="0">
            <a:spAutoFit/>
          </a:bodyPr>
          <a:lstStyle/>
          <a:p>
            <a:pPr lvl="0" algn="ctr"/>
            <a:r>
              <a:rPr lang="en-US" sz="3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Đọc</a:t>
            </a:r>
            <a:r>
              <a:rPr lang="en-US" sz="3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thông</a:t>
            </a:r>
            <a:r>
              <a:rPr lang="en-US" sz="3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tin </a:t>
            </a:r>
            <a:r>
              <a:rPr lang="en-US" sz="3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và</a:t>
            </a:r>
            <a:r>
              <a:rPr lang="en-US" sz="3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quan</a:t>
            </a:r>
            <a:r>
              <a:rPr lang="en-US" sz="3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sát</a:t>
            </a:r>
            <a:r>
              <a:rPr lang="en-US" sz="3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a:t>
            </a:r>
            <a:r>
              <a:rPr lang="en-US" sz="3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hình</a:t>
            </a:r>
            <a:r>
              <a:rPr lang="en-US" sz="3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3, 4, </a:t>
            </a:r>
            <a:r>
              <a:rPr lang="en-US" sz="3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em</a:t>
            </a:r>
            <a:r>
              <a:rPr lang="en-US" sz="3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hãy</a:t>
            </a:r>
            <a:r>
              <a:rPr lang="en-US" sz="3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F306B87-289C-4FB9-A396-CEFF51AAE411}"/>
              </a:ext>
            </a:extLst>
          </p:cNvPr>
          <p:cNvSpPr txBox="1"/>
          <p:nvPr/>
        </p:nvSpPr>
        <p:spPr>
          <a:xfrm>
            <a:off x="43544" y="2577405"/>
            <a:ext cx="3632199" cy="1384995"/>
          </a:xfrm>
          <a:prstGeom prst="rect">
            <a:avLst/>
          </a:prstGeom>
          <a:noFill/>
        </p:spPr>
        <p:txBody>
          <a:bodyPr wrap="square" rtlCol="0">
            <a:spAutoFit/>
          </a:bodyPr>
          <a:lstStyle/>
          <a:p>
            <a:pPr marL="457200" lvl="0" indent="-457200" algn="just">
              <a:buFont typeface="Arial" panose="020B0604020202020204" pitchFamily="34" charset="0"/>
              <a:buChar char="•"/>
            </a:pP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Xác</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định</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vị</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trí</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địa</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lí</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Việt</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Nam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trên</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bản</a:t>
            </a:r>
            <a:r>
              <a:rPr lang="en-US"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F947DCE-2038-442E-BDA2-584676835301}"/>
              </a:ext>
            </a:extLst>
          </p:cNvPr>
          <p:cNvSpPr txBox="1"/>
          <p:nvPr/>
        </p:nvSpPr>
        <p:spPr>
          <a:xfrm>
            <a:off x="43545" y="3975318"/>
            <a:ext cx="3632200" cy="2246769"/>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dirty="0">
                <a:solidFill>
                  <a:prstClr val="black"/>
                </a:solidFill>
                <a:latin typeface="Cambria" panose="02040503050406030204" pitchFamily="18" charset="0"/>
                <a:ea typeface="Cambria" panose="02040503050406030204" pitchFamily="18" charset="0"/>
                <a:cs typeface="Times New Roman" panose="02020603050405020304" pitchFamily="18" charset="0"/>
              </a:rPr>
              <a:t>Trình bày ảnh hưởng của vị trí địa lí đối với tự nhiên và hoạt động sản xuất ở nước ta.</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A2DAFCD-CACE-E778-7AC3-19C027090D43}"/>
              </a:ext>
            </a:extLst>
          </p:cNvPr>
          <p:cNvPicPr>
            <a:picLocks noChangeAspect="1"/>
          </p:cNvPicPr>
          <p:nvPr/>
        </p:nvPicPr>
        <p:blipFill>
          <a:blip r:embed="rId2"/>
          <a:stretch>
            <a:fillRect/>
          </a:stretch>
        </p:blipFill>
        <p:spPr>
          <a:xfrm>
            <a:off x="4310743" y="154379"/>
            <a:ext cx="7742711" cy="6293922"/>
          </a:xfrm>
          <a:prstGeom prst="rect">
            <a:avLst/>
          </a:prstGeom>
        </p:spPr>
      </p:pic>
    </p:spTree>
    <p:extLst>
      <p:ext uri="{BB962C8B-B14F-4D97-AF65-F5344CB8AC3E}">
        <p14:creationId xmlns:p14="http://schemas.microsoft.com/office/powerpoint/2010/main" val="1592139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Hexagon 17">
            <a:extLst>
              <a:ext uri="{FF2B5EF4-FFF2-40B4-BE49-F238E27FC236}">
                <a16:creationId xmlns:a16="http://schemas.microsoft.com/office/drawing/2014/main" id="{2CE73503-88C2-4A41-855A-BC9753B8E11F}"/>
              </a:ext>
            </a:extLst>
          </p:cNvPr>
          <p:cNvSpPr/>
          <p:nvPr/>
        </p:nvSpPr>
        <p:spPr>
          <a:xfrm rot="10800000">
            <a:off x="0" y="618343"/>
            <a:ext cx="3475003" cy="2745482"/>
          </a:xfrm>
          <a:prstGeom prst="hexagon">
            <a:avLst/>
          </a:prstGeom>
          <a:solidFill>
            <a:schemeClr val="accent3">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9" name="Hexagon 18">
            <a:extLst>
              <a:ext uri="{FF2B5EF4-FFF2-40B4-BE49-F238E27FC236}">
                <a16:creationId xmlns:a16="http://schemas.microsoft.com/office/drawing/2014/main" id="{3938A2B6-73AA-4798-9FB3-F2F59754E24D}"/>
              </a:ext>
            </a:extLst>
          </p:cNvPr>
          <p:cNvSpPr/>
          <p:nvPr/>
        </p:nvSpPr>
        <p:spPr>
          <a:xfrm rot="10800000">
            <a:off x="248846" y="755936"/>
            <a:ext cx="3126694" cy="2470295"/>
          </a:xfrm>
          <a:prstGeom prst="hexagon">
            <a:avLst/>
          </a:prstGeom>
          <a:solidFill>
            <a:schemeClr val="accent3">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9" name="TextBox 8">
            <a:extLst>
              <a:ext uri="{FF2B5EF4-FFF2-40B4-BE49-F238E27FC236}">
                <a16:creationId xmlns:a16="http://schemas.microsoft.com/office/drawing/2014/main" id="{16931F0A-54C2-4A07-AD46-44AC0EC6388D}"/>
              </a:ext>
            </a:extLst>
          </p:cNvPr>
          <p:cNvSpPr txBox="1"/>
          <p:nvPr/>
        </p:nvSpPr>
        <p:spPr>
          <a:xfrm>
            <a:off x="860940" y="674007"/>
            <a:ext cx="1959429" cy="24006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Xác</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định</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vị</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trí</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địa</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lí</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Việt</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Nam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trên</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bản</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đồ</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D41CFA4-FCB4-BFB3-7EB5-3F5AC465C75E}"/>
              </a:ext>
            </a:extLst>
          </p:cNvPr>
          <p:cNvPicPr>
            <a:picLocks noChangeAspect="1"/>
          </p:cNvPicPr>
          <p:nvPr/>
        </p:nvPicPr>
        <p:blipFill>
          <a:blip r:embed="rId2"/>
          <a:stretch>
            <a:fillRect/>
          </a:stretch>
        </p:blipFill>
        <p:spPr>
          <a:xfrm>
            <a:off x="3503221" y="0"/>
            <a:ext cx="8688779" cy="6858000"/>
          </a:xfrm>
          <a:prstGeom prst="rect">
            <a:avLst/>
          </a:prstGeom>
        </p:spPr>
      </p:pic>
      <p:sp>
        <p:nvSpPr>
          <p:cNvPr id="3" name="Freeform: Shape 2">
            <a:extLst>
              <a:ext uri="{FF2B5EF4-FFF2-40B4-BE49-F238E27FC236}">
                <a16:creationId xmlns:a16="http://schemas.microsoft.com/office/drawing/2014/main" id="{46C263FC-5327-F5FF-5CA4-B8A008719366}"/>
              </a:ext>
            </a:extLst>
          </p:cNvPr>
          <p:cNvSpPr/>
          <p:nvPr/>
        </p:nvSpPr>
        <p:spPr>
          <a:xfrm>
            <a:off x="3797559" y="190005"/>
            <a:ext cx="3802649" cy="5985164"/>
          </a:xfrm>
          <a:custGeom>
            <a:avLst/>
            <a:gdLst>
              <a:gd name="connsiteX0" fmla="*/ 2545 w 3802649"/>
              <a:gd name="connsiteY0" fmla="*/ 391886 h 5985164"/>
              <a:gd name="connsiteX1" fmla="*/ 61922 w 3802649"/>
              <a:gd name="connsiteY1" fmla="*/ 368135 h 5985164"/>
              <a:gd name="connsiteX2" fmla="*/ 121298 w 3802649"/>
              <a:gd name="connsiteY2" fmla="*/ 296883 h 5985164"/>
              <a:gd name="connsiteX3" fmla="*/ 156924 w 3802649"/>
              <a:gd name="connsiteY3" fmla="*/ 273133 h 5985164"/>
              <a:gd name="connsiteX4" fmla="*/ 240051 w 3802649"/>
              <a:gd name="connsiteY4" fmla="*/ 213756 h 5985164"/>
              <a:gd name="connsiteX5" fmla="*/ 323179 w 3802649"/>
              <a:gd name="connsiteY5" fmla="*/ 225631 h 5985164"/>
              <a:gd name="connsiteX6" fmla="*/ 382555 w 3802649"/>
              <a:gd name="connsiteY6" fmla="*/ 308759 h 5985164"/>
              <a:gd name="connsiteX7" fmla="*/ 430057 w 3802649"/>
              <a:gd name="connsiteY7" fmla="*/ 344385 h 5985164"/>
              <a:gd name="connsiteX8" fmla="*/ 548810 w 3802649"/>
              <a:gd name="connsiteY8" fmla="*/ 332509 h 5985164"/>
              <a:gd name="connsiteX9" fmla="*/ 572560 w 3802649"/>
              <a:gd name="connsiteY9" fmla="*/ 273133 h 5985164"/>
              <a:gd name="connsiteX10" fmla="*/ 620062 w 3802649"/>
              <a:gd name="connsiteY10" fmla="*/ 249382 h 5985164"/>
              <a:gd name="connsiteX11" fmla="*/ 691314 w 3802649"/>
              <a:gd name="connsiteY11" fmla="*/ 190005 h 5985164"/>
              <a:gd name="connsiteX12" fmla="*/ 715064 w 3802649"/>
              <a:gd name="connsiteY12" fmla="*/ 225631 h 5985164"/>
              <a:gd name="connsiteX13" fmla="*/ 750690 w 3802649"/>
              <a:gd name="connsiteY13" fmla="*/ 249382 h 5985164"/>
              <a:gd name="connsiteX14" fmla="*/ 964446 w 3802649"/>
              <a:gd name="connsiteY14" fmla="*/ 273133 h 5985164"/>
              <a:gd name="connsiteX15" fmla="*/ 1047573 w 3802649"/>
              <a:gd name="connsiteY15" fmla="*/ 237507 h 5985164"/>
              <a:gd name="connsiteX16" fmla="*/ 1106950 w 3802649"/>
              <a:gd name="connsiteY16" fmla="*/ 225631 h 5985164"/>
              <a:gd name="connsiteX17" fmla="*/ 1154451 w 3802649"/>
              <a:gd name="connsiteY17" fmla="*/ 213756 h 5985164"/>
              <a:gd name="connsiteX18" fmla="*/ 1320706 w 3802649"/>
              <a:gd name="connsiteY18" fmla="*/ 201881 h 5985164"/>
              <a:gd name="connsiteX19" fmla="*/ 1380083 w 3802649"/>
              <a:gd name="connsiteY19" fmla="*/ 130629 h 5985164"/>
              <a:gd name="connsiteX20" fmla="*/ 1391958 w 3802649"/>
              <a:gd name="connsiteY20" fmla="*/ 83127 h 5985164"/>
              <a:gd name="connsiteX21" fmla="*/ 1451335 w 3802649"/>
              <a:gd name="connsiteY21" fmla="*/ 71252 h 5985164"/>
              <a:gd name="connsiteX22" fmla="*/ 1510711 w 3802649"/>
              <a:gd name="connsiteY22" fmla="*/ 47501 h 5985164"/>
              <a:gd name="connsiteX23" fmla="*/ 1558212 w 3802649"/>
              <a:gd name="connsiteY23" fmla="*/ 35626 h 5985164"/>
              <a:gd name="connsiteX24" fmla="*/ 1593838 w 3802649"/>
              <a:gd name="connsiteY24" fmla="*/ 11876 h 5985164"/>
              <a:gd name="connsiteX25" fmla="*/ 1712592 w 3802649"/>
              <a:gd name="connsiteY25" fmla="*/ 0 h 5985164"/>
              <a:gd name="connsiteX26" fmla="*/ 1795719 w 3802649"/>
              <a:gd name="connsiteY26" fmla="*/ 59377 h 5985164"/>
              <a:gd name="connsiteX27" fmla="*/ 1855096 w 3802649"/>
              <a:gd name="connsiteY27" fmla="*/ 95003 h 5985164"/>
              <a:gd name="connsiteX28" fmla="*/ 1961973 w 3802649"/>
              <a:gd name="connsiteY28" fmla="*/ 154379 h 5985164"/>
              <a:gd name="connsiteX29" fmla="*/ 2246981 w 3802649"/>
              <a:gd name="connsiteY29" fmla="*/ 154379 h 5985164"/>
              <a:gd name="connsiteX30" fmla="*/ 2282607 w 3802649"/>
              <a:gd name="connsiteY30" fmla="*/ 166255 h 5985164"/>
              <a:gd name="connsiteX31" fmla="*/ 2365735 w 3802649"/>
              <a:gd name="connsiteY31" fmla="*/ 190005 h 5985164"/>
              <a:gd name="connsiteX32" fmla="*/ 2401360 w 3802649"/>
              <a:gd name="connsiteY32" fmla="*/ 225631 h 5985164"/>
              <a:gd name="connsiteX33" fmla="*/ 2436986 w 3802649"/>
              <a:gd name="connsiteY33" fmla="*/ 249382 h 5985164"/>
              <a:gd name="connsiteX34" fmla="*/ 2460737 w 3802649"/>
              <a:gd name="connsiteY34" fmla="*/ 285008 h 5985164"/>
              <a:gd name="connsiteX35" fmla="*/ 2401360 w 3802649"/>
              <a:gd name="connsiteY35" fmla="*/ 308759 h 5985164"/>
              <a:gd name="connsiteX36" fmla="*/ 2365735 w 3802649"/>
              <a:gd name="connsiteY36" fmla="*/ 320634 h 5985164"/>
              <a:gd name="connsiteX37" fmla="*/ 2377610 w 3802649"/>
              <a:gd name="connsiteY37" fmla="*/ 498764 h 5985164"/>
              <a:gd name="connsiteX38" fmla="*/ 2413236 w 3802649"/>
              <a:gd name="connsiteY38" fmla="*/ 522514 h 5985164"/>
              <a:gd name="connsiteX39" fmla="*/ 2472612 w 3802649"/>
              <a:gd name="connsiteY39" fmla="*/ 581891 h 5985164"/>
              <a:gd name="connsiteX40" fmla="*/ 2508238 w 3802649"/>
              <a:gd name="connsiteY40" fmla="*/ 593766 h 5985164"/>
              <a:gd name="connsiteX41" fmla="*/ 2615116 w 3802649"/>
              <a:gd name="connsiteY41" fmla="*/ 605642 h 5985164"/>
              <a:gd name="connsiteX42" fmla="*/ 2650742 w 3802649"/>
              <a:gd name="connsiteY42" fmla="*/ 629392 h 5985164"/>
              <a:gd name="connsiteX43" fmla="*/ 2721994 w 3802649"/>
              <a:gd name="connsiteY43" fmla="*/ 700644 h 5985164"/>
              <a:gd name="connsiteX44" fmla="*/ 2769496 w 3802649"/>
              <a:gd name="connsiteY44" fmla="*/ 736270 h 5985164"/>
              <a:gd name="connsiteX45" fmla="*/ 2888249 w 3802649"/>
              <a:gd name="connsiteY45" fmla="*/ 724395 h 5985164"/>
              <a:gd name="connsiteX46" fmla="*/ 2923875 w 3802649"/>
              <a:gd name="connsiteY46" fmla="*/ 700644 h 5985164"/>
              <a:gd name="connsiteX47" fmla="*/ 2971376 w 3802649"/>
              <a:gd name="connsiteY47" fmla="*/ 665018 h 5985164"/>
              <a:gd name="connsiteX48" fmla="*/ 3018877 w 3802649"/>
              <a:gd name="connsiteY48" fmla="*/ 676894 h 5985164"/>
              <a:gd name="connsiteX49" fmla="*/ 3007002 w 3802649"/>
              <a:gd name="connsiteY49" fmla="*/ 748146 h 5985164"/>
              <a:gd name="connsiteX50" fmla="*/ 2959501 w 3802649"/>
              <a:gd name="connsiteY50" fmla="*/ 795647 h 5985164"/>
              <a:gd name="connsiteX51" fmla="*/ 2935750 w 3802649"/>
              <a:gd name="connsiteY51" fmla="*/ 843148 h 5985164"/>
              <a:gd name="connsiteX52" fmla="*/ 2923875 w 3802649"/>
              <a:gd name="connsiteY52" fmla="*/ 878774 h 5985164"/>
              <a:gd name="connsiteX53" fmla="*/ 2888249 w 3802649"/>
              <a:gd name="connsiteY53" fmla="*/ 902525 h 5985164"/>
              <a:gd name="connsiteX54" fmla="*/ 2852623 w 3802649"/>
              <a:gd name="connsiteY54" fmla="*/ 973777 h 5985164"/>
              <a:gd name="connsiteX55" fmla="*/ 2816997 w 3802649"/>
              <a:gd name="connsiteY55" fmla="*/ 1009403 h 5985164"/>
              <a:gd name="connsiteX56" fmla="*/ 2757620 w 3802649"/>
              <a:gd name="connsiteY56" fmla="*/ 1068779 h 5985164"/>
              <a:gd name="connsiteX57" fmla="*/ 2686368 w 3802649"/>
              <a:gd name="connsiteY57" fmla="*/ 1092530 h 5985164"/>
              <a:gd name="connsiteX58" fmla="*/ 2591366 w 3802649"/>
              <a:gd name="connsiteY58" fmla="*/ 1140031 h 5985164"/>
              <a:gd name="connsiteX59" fmla="*/ 2567615 w 3802649"/>
              <a:gd name="connsiteY59" fmla="*/ 1187533 h 5985164"/>
              <a:gd name="connsiteX60" fmla="*/ 2531989 w 3802649"/>
              <a:gd name="connsiteY60" fmla="*/ 1258785 h 5985164"/>
              <a:gd name="connsiteX61" fmla="*/ 2436986 w 3802649"/>
              <a:gd name="connsiteY61" fmla="*/ 1341912 h 5985164"/>
              <a:gd name="connsiteX62" fmla="*/ 2330109 w 3802649"/>
              <a:gd name="connsiteY62" fmla="*/ 1365663 h 5985164"/>
              <a:gd name="connsiteX63" fmla="*/ 2175729 w 3802649"/>
              <a:gd name="connsiteY63" fmla="*/ 1377538 h 5985164"/>
              <a:gd name="connsiteX64" fmla="*/ 2140103 w 3802649"/>
              <a:gd name="connsiteY64" fmla="*/ 1401289 h 5985164"/>
              <a:gd name="connsiteX65" fmla="*/ 2092602 w 3802649"/>
              <a:gd name="connsiteY65" fmla="*/ 1436914 h 5985164"/>
              <a:gd name="connsiteX66" fmla="*/ 1973849 w 3802649"/>
              <a:gd name="connsiteY66" fmla="*/ 1484416 h 5985164"/>
              <a:gd name="connsiteX67" fmla="*/ 1961973 w 3802649"/>
              <a:gd name="connsiteY67" fmla="*/ 1591294 h 5985164"/>
              <a:gd name="connsiteX68" fmla="*/ 1914472 w 3802649"/>
              <a:gd name="connsiteY68" fmla="*/ 1662546 h 5985164"/>
              <a:gd name="connsiteX69" fmla="*/ 1866971 w 3802649"/>
              <a:gd name="connsiteY69" fmla="*/ 1745673 h 5985164"/>
              <a:gd name="connsiteX70" fmla="*/ 1878846 w 3802649"/>
              <a:gd name="connsiteY70" fmla="*/ 1923803 h 5985164"/>
              <a:gd name="connsiteX71" fmla="*/ 1914472 w 3802649"/>
              <a:gd name="connsiteY71" fmla="*/ 1935678 h 5985164"/>
              <a:gd name="connsiteX72" fmla="*/ 1997599 w 3802649"/>
              <a:gd name="connsiteY72" fmla="*/ 1995055 h 5985164"/>
              <a:gd name="connsiteX73" fmla="*/ 2033225 w 3802649"/>
              <a:gd name="connsiteY73" fmla="*/ 2006930 h 5985164"/>
              <a:gd name="connsiteX74" fmla="*/ 2080727 w 3802649"/>
              <a:gd name="connsiteY74" fmla="*/ 2042556 h 5985164"/>
              <a:gd name="connsiteX75" fmla="*/ 2140103 w 3802649"/>
              <a:gd name="connsiteY75" fmla="*/ 2078182 h 5985164"/>
              <a:gd name="connsiteX76" fmla="*/ 2163854 w 3802649"/>
              <a:gd name="connsiteY76" fmla="*/ 2113808 h 5985164"/>
              <a:gd name="connsiteX77" fmla="*/ 2223231 w 3802649"/>
              <a:gd name="connsiteY77" fmla="*/ 2137559 h 5985164"/>
              <a:gd name="connsiteX78" fmla="*/ 2294483 w 3802649"/>
              <a:gd name="connsiteY78" fmla="*/ 2173185 h 5985164"/>
              <a:gd name="connsiteX79" fmla="*/ 2353859 w 3802649"/>
              <a:gd name="connsiteY79" fmla="*/ 2327564 h 5985164"/>
              <a:gd name="connsiteX80" fmla="*/ 2413236 w 3802649"/>
              <a:gd name="connsiteY80" fmla="*/ 2422566 h 5985164"/>
              <a:gd name="connsiteX81" fmla="*/ 2508238 w 3802649"/>
              <a:gd name="connsiteY81" fmla="*/ 2446317 h 5985164"/>
              <a:gd name="connsiteX82" fmla="*/ 2579490 w 3802649"/>
              <a:gd name="connsiteY82" fmla="*/ 2505694 h 5985164"/>
              <a:gd name="connsiteX83" fmla="*/ 2674493 w 3802649"/>
              <a:gd name="connsiteY83" fmla="*/ 2565070 h 5985164"/>
              <a:gd name="connsiteX84" fmla="*/ 2745745 w 3802649"/>
              <a:gd name="connsiteY84" fmla="*/ 2636322 h 5985164"/>
              <a:gd name="connsiteX85" fmla="*/ 2769496 w 3802649"/>
              <a:gd name="connsiteY85" fmla="*/ 2671948 h 5985164"/>
              <a:gd name="connsiteX86" fmla="*/ 2816997 w 3802649"/>
              <a:gd name="connsiteY86" fmla="*/ 2695699 h 5985164"/>
              <a:gd name="connsiteX87" fmla="*/ 2900124 w 3802649"/>
              <a:gd name="connsiteY87" fmla="*/ 2743200 h 5985164"/>
              <a:gd name="connsiteX88" fmla="*/ 3066379 w 3802649"/>
              <a:gd name="connsiteY88" fmla="*/ 2850078 h 5985164"/>
              <a:gd name="connsiteX89" fmla="*/ 3102005 w 3802649"/>
              <a:gd name="connsiteY89" fmla="*/ 2861953 h 5985164"/>
              <a:gd name="connsiteX90" fmla="*/ 3208883 w 3802649"/>
              <a:gd name="connsiteY90" fmla="*/ 2945081 h 5985164"/>
              <a:gd name="connsiteX91" fmla="*/ 3268259 w 3802649"/>
              <a:gd name="connsiteY91" fmla="*/ 2968831 h 5985164"/>
              <a:gd name="connsiteX92" fmla="*/ 3315760 w 3802649"/>
              <a:gd name="connsiteY92" fmla="*/ 3028208 h 5985164"/>
              <a:gd name="connsiteX93" fmla="*/ 3339511 w 3802649"/>
              <a:gd name="connsiteY93" fmla="*/ 3075709 h 5985164"/>
              <a:gd name="connsiteX94" fmla="*/ 3375137 w 3802649"/>
              <a:gd name="connsiteY94" fmla="*/ 3111335 h 5985164"/>
              <a:gd name="connsiteX95" fmla="*/ 3398888 w 3802649"/>
              <a:gd name="connsiteY95" fmla="*/ 3158837 h 5985164"/>
              <a:gd name="connsiteX96" fmla="*/ 3434514 w 3802649"/>
              <a:gd name="connsiteY96" fmla="*/ 3194463 h 5985164"/>
              <a:gd name="connsiteX97" fmla="*/ 3458264 w 3802649"/>
              <a:gd name="connsiteY97" fmla="*/ 3230089 h 5985164"/>
              <a:gd name="connsiteX98" fmla="*/ 3505766 w 3802649"/>
              <a:gd name="connsiteY98" fmla="*/ 3241964 h 5985164"/>
              <a:gd name="connsiteX99" fmla="*/ 3541392 w 3802649"/>
              <a:gd name="connsiteY99" fmla="*/ 3253839 h 5985164"/>
              <a:gd name="connsiteX100" fmla="*/ 3588893 w 3802649"/>
              <a:gd name="connsiteY100" fmla="*/ 3360717 h 5985164"/>
              <a:gd name="connsiteX101" fmla="*/ 3636394 w 3802649"/>
              <a:gd name="connsiteY101" fmla="*/ 3455720 h 5985164"/>
              <a:gd name="connsiteX102" fmla="*/ 3660145 w 3802649"/>
              <a:gd name="connsiteY102" fmla="*/ 3503221 h 5985164"/>
              <a:gd name="connsiteX103" fmla="*/ 3683896 w 3802649"/>
              <a:gd name="connsiteY103" fmla="*/ 3562598 h 5985164"/>
              <a:gd name="connsiteX104" fmla="*/ 3719522 w 3802649"/>
              <a:gd name="connsiteY104" fmla="*/ 3740727 h 5985164"/>
              <a:gd name="connsiteX105" fmla="*/ 3743272 w 3802649"/>
              <a:gd name="connsiteY105" fmla="*/ 3776353 h 5985164"/>
              <a:gd name="connsiteX106" fmla="*/ 3755147 w 3802649"/>
              <a:gd name="connsiteY106" fmla="*/ 3823855 h 5985164"/>
              <a:gd name="connsiteX107" fmla="*/ 3778898 w 3802649"/>
              <a:gd name="connsiteY107" fmla="*/ 3942608 h 5985164"/>
              <a:gd name="connsiteX108" fmla="*/ 3790773 w 3802649"/>
              <a:gd name="connsiteY108" fmla="*/ 4108863 h 5985164"/>
              <a:gd name="connsiteX109" fmla="*/ 3802649 w 3802649"/>
              <a:gd name="connsiteY109" fmla="*/ 4156364 h 5985164"/>
              <a:gd name="connsiteX110" fmla="*/ 3790773 w 3802649"/>
              <a:gd name="connsiteY110" fmla="*/ 4512624 h 5985164"/>
              <a:gd name="connsiteX111" fmla="*/ 3755147 w 3802649"/>
              <a:gd name="connsiteY111" fmla="*/ 4643252 h 5985164"/>
              <a:gd name="connsiteX112" fmla="*/ 3731397 w 3802649"/>
              <a:gd name="connsiteY112" fmla="*/ 4738255 h 5985164"/>
              <a:gd name="connsiteX113" fmla="*/ 3672020 w 3802649"/>
              <a:gd name="connsiteY113" fmla="*/ 4797631 h 5985164"/>
              <a:gd name="connsiteX114" fmla="*/ 3648270 w 3802649"/>
              <a:gd name="connsiteY114" fmla="*/ 4857008 h 5985164"/>
              <a:gd name="connsiteX115" fmla="*/ 3600768 w 3802649"/>
              <a:gd name="connsiteY115" fmla="*/ 4904509 h 5985164"/>
              <a:gd name="connsiteX116" fmla="*/ 3470140 w 3802649"/>
              <a:gd name="connsiteY116" fmla="*/ 4940135 h 5985164"/>
              <a:gd name="connsiteX117" fmla="*/ 3410763 w 3802649"/>
              <a:gd name="connsiteY117" fmla="*/ 4952011 h 5985164"/>
              <a:gd name="connsiteX118" fmla="*/ 3303885 w 3802649"/>
              <a:gd name="connsiteY118" fmla="*/ 4987637 h 5985164"/>
              <a:gd name="connsiteX119" fmla="*/ 3208883 w 3802649"/>
              <a:gd name="connsiteY119" fmla="*/ 5047013 h 5985164"/>
              <a:gd name="connsiteX120" fmla="*/ 3113880 w 3802649"/>
              <a:gd name="connsiteY120" fmla="*/ 5070764 h 5985164"/>
              <a:gd name="connsiteX121" fmla="*/ 3066379 w 3802649"/>
              <a:gd name="connsiteY121" fmla="*/ 5094514 h 5985164"/>
              <a:gd name="connsiteX122" fmla="*/ 3030753 w 3802649"/>
              <a:gd name="connsiteY122" fmla="*/ 5142016 h 5985164"/>
              <a:gd name="connsiteX123" fmla="*/ 2923875 w 3802649"/>
              <a:gd name="connsiteY123" fmla="*/ 5177642 h 5985164"/>
              <a:gd name="connsiteX124" fmla="*/ 2828872 w 3802649"/>
              <a:gd name="connsiteY124" fmla="*/ 5225143 h 5985164"/>
              <a:gd name="connsiteX125" fmla="*/ 2793246 w 3802649"/>
              <a:gd name="connsiteY125" fmla="*/ 5248894 h 5985164"/>
              <a:gd name="connsiteX126" fmla="*/ 2531989 w 3802649"/>
              <a:gd name="connsiteY126" fmla="*/ 5284520 h 5985164"/>
              <a:gd name="connsiteX127" fmla="*/ 2460737 w 3802649"/>
              <a:gd name="connsiteY127" fmla="*/ 5332021 h 5985164"/>
              <a:gd name="connsiteX128" fmla="*/ 2413236 w 3802649"/>
              <a:gd name="connsiteY128" fmla="*/ 5403273 h 5985164"/>
              <a:gd name="connsiteX129" fmla="*/ 2341984 w 3802649"/>
              <a:gd name="connsiteY129" fmla="*/ 5450774 h 5985164"/>
              <a:gd name="connsiteX130" fmla="*/ 2318233 w 3802649"/>
              <a:gd name="connsiteY130" fmla="*/ 5510151 h 5985164"/>
              <a:gd name="connsiteX131" fmla="*/ 2306358 w 3802649"/>
              <a:gd name="connsiteY131" fmla="*/ 5557652 h 5985164"/>
              <a:gd name="connsiteX132" fmla="*/ 2199480 w 3802649"/>
              <a:gd name="connsiteY132" fmla="*/ 5617029 h 5985164"/>
              <a:gd name="connsiteX133" fmla="*/ 2140103 w 3802649"/>
              <a:gd name="connsiteY133" fmla="*/ 5640779 h 5985164"/>
              <a:gd name="connsiteX134" fmla="*/ 2104477 w 3802649"/>
              <a:gd name="connsiteY134" fmla="*/ 5664530 h 5985164"/>
              <a:gd name="connsiteX135" fmla="*/ 1902597 w 3802649"/>
              <a:gd name="connsiteY135" fmla="*/ 5723907 h 5985164"/>
              <a:gd name="connsiteX136" fmla="*/ 1783844 w 3802649"/>
              <a:gd name="connsiteY136" fmla="*/ 5735782 h 5985164"/>
              <a:gd name="connsiteX137" fmla="*/ 1748218 w 3802649"/>
              <a:gd name="connsiteY137" fmla="*/ 5759533 h 5985164"/>
              <a:gd name="connsiteX138" fmla="*/ 1688841 w 3802649"/>
              <a:gd name="connsiteY138" fmla="*/ 5795159 h 5985164"/>
              <a:gd name="connsiteX139" fmla="*/ 1629464 w 3802649"/>
              <a:gd name="connsiteY139" fmla="*/ 5842660 h 5985164"/>
              <a:gd name="connsiteX140" fmla="*/ 1593838 w 3802649"/>
              <a:gd name="connsiteY140" fmla="*/ 5866411 h 5985164"/>
              <a:gd name="connsiteX141" fmla="*/ 1546337 w 3802649"/>
              <a:gd name="connsiteY141" fmla="*/ 5878286 h 5985164"/>
              <a:gd name="connsiteX142" fmla="*/ 1510711 w 3802649"/>
              <a:gd name="connsiteY142" fmla="*/ 5890161 h 5985164"/>
              <a:gd name="connsiteX143" fmla="*/ 1451335 w 3802649"/>
              <a:gd name="connsiteY143" fmla="*/ 5902037 h 5985164"/>
              <a:gd name="connsiteX144" fmla="*/ 1391958 w 3802649"/>
              <a:gd name="connsiteY144" fmla="*/ 5925787 h 5985164"/>
              <a:gd name="connsiteX145" fmla="*/ 1320706 w 3802649"/>
              <a:gd name="connsiteY145" fmla="*/ 5973289 h 5985164"/>
              <a:gd name="connsiteX146" fmla="*/ 1273205 w 3802649"/>
              <a:gd name="connsiteY146" fmla="*/ 5985164 h 5985164"/>
              <a:gd name="connsiteX147" fmla="*/ 1249454 w 3802649"/>
              <a:gd name="connsiteY147" fmla="*/ 5902037 h 5985164"/>
              <a:gd name="connsiteX148" fmla="*/ 1261329 w 3802649"/>
              <a:gd name="connsiteY148" fmla="*/ 5866411 h 5985164"/>
              <a:gd name="connsiteX149" fmla="*/ 1261329 w 3802649"/>
              <a:gd name="connsiteY149" fmla="*/ 5676405 h 5985164"/>
              <a:gd name="connsiteX150" fmla="*/ 1296955 w 3802649"/>
              <a:gd name="connsiteY150" fmla="*/ 5640779 h 5985164"/>
              <a:gd name="connsiteX151" fmla="*/ 1308831 w 3802649"/>
              <a:gd name="connsiteY151" fmla="*/ 5593278 h 5985164"/>
              <a:gd name="connsiteX152" fmla="*/ 1308831 w 3802649"/>
              <a:gd name="connsiteY152" fmla="*/ 5462650 h 5985164"/>
              <a:gd name="connsiteX153" fmla="*/ 1356332 w 3802649"/>
              <a:gd name="connsiteY153" fmla="*/ 5450774 h 5985164"/>
              <a:gd name="connsiteX154" fmla="*/ 1344457 w 3802649"/>
              <a:gd name="connsiteY154" fmla="*/ 5415148 h 5985164"/>
              <a:gd name="connsiteX155" fmla="*/ 1296955 w 3802649"/>
              <a:gd name="connsiteY155" fmla="*/ 5403273 h 5985164"/>
              <a:gd name="connsiteX156" fmla="*/ 1249454 w 3802649"/>
              <a:gd name="connsiteY156" fmla="*/ 5379522 h 5985164"/>
              <a:gd name="connsiteX157" fmla="*/ 1106950 w 3802649"/>
              <a:gd name="connsiteY157" fmla="*/ 5343896 h 5985164"/>
              <a:gd name="connsiteX158" fmla="*/ 1011947 w 3802649"/>
              <a:gd name="connsiteY158" fmla="*/ 5260769 h 5985164"/>
              <a:gd name="connsiteX159" fmla="*/ 1106950 w 3802649"/>
              <a:gd name="connsiteY159" fmla="*/ 5201392 h 5985164"/>
              <a:gd name="connsiteX160" fmla="*/ 1154451 w 3802649"/>
              <a:gd name="connsiteY160" fmla="*/ 5165766 h 5985164"/>
              <a:gd name="connsiteX161" fmla="*/ 1237579 w 3802649"/>
              <a:gd name="connsiteY161" fmla="*/ 5142016 h 5985164"/>
              <a:gd name="connsiteX162" fmla="*/ 1368207 w 3802649"/>
              <a:gd name="connsiteY162" fmla="*/ 5118265 h 5985164"/>
              <a:gd name="connsiteX163" fmla="*/ 1415709 w 3802649"/>
              <a:gd name="connsiteY163" fmla="*/ 5035138 h 5985164"/>
              <a:gd name="connsiteX164" fmla="*/ 1463210 w 3802649"/>
              <a:gd name="connsiteY164" fmla="*/ 4987637 h 5985164"/>
              <a:gd name="connsiteX165" fmla="*/ 1510711 w 3802649"/>
              <a:gd name="connsiteY165" fmla="*/ 4975761 h 5985164"/>
              <a:gd name="connsiteX166" fmla="*/ 1653215 w 3802649"/>
              <a:gd name="connsiteY166" fmla="*/ 4952011 h 5985164"/>
              <a:gd name="connsiteX167" fmla="*/ 1688841 w 3802649"/>
              <a:gd name="connsiteY167" fmla="*/ 4940135 h 5985164"/>
              <a:gd name="connsiteX168" fmla="*/ 1914472 w 3802649"/>
              <a:gd name="connsiteY168" fmla="*/ 4928260 h 5985164"/>
              <a:gd name="connsiteX169" fmla="*/ 1855096 w 3802649"/>
              <a:gd name="connsiteY169" fmla="*/ 4904509 h 5985164"/>
              <a:gd name="connsiteX170" fmla="*/ 1831345 w 3802649"/>
              <a:gd name="connsiteY170" fmla="*/ 4868883 h 5985164"/>
              <a:gd name="connsiteX171" fmla="*/ 1878846 w 3802649"/>
              <a:gd name="connsiteY171" fmla="*/ 4785756 h 5985164"/>
              <a:gd name="connsiteX172" fmla="*/ 1914472 w 3802649"/>
              <a:gd name="connsiteY172" fmla="*/ 4702629 h 5985164"/>
              <a:gd name="connsiteX173" fmla="*/ 1950098 w 3802649"/>
              <a:gd name="connsiteY173" fmla="*/ 4667003 h 5985164"/>
              <a:gd name="connsiteX174" fmla="*/ 2080727 w 3802649"/>
              <a:gd name="connsiteY174" fmla="*/ 4655127 h 5985164"/>
              <a:gd name="connsiteX175" fmla="*/ 2175729 w 3802649"/>
              <a:gd name="connsiteY175" fmla="*/ 4643252 h 5985164"/>
              <a:gd name="connsiteX176" fmla="*/ 2282607 w 3802649"/>
              <a:gd name="connsiteY176" fmla="*/ 4583876 h 5985164"/>
              <a:gd name="connsiteX177" fmla="*/ 2365735 w 3802649"/>
              <a:gd name="connsiteY177" fmla="*/ 4560125 h 5985164"/>
              <a:gd name="connsiteX178" fmla="*/ 2460737 w 3802649"/>
              <a:gd name="connsiteY178" fmla="*/ 4512624 h 5985164"/>
              <a:gd name="connsiteX179" fmla="*/ 2555740 w 3802649"/>
              <a:gd name="connsiteY179" fmla="*/ 4465122 h 5985164"/>
              <a:gd name="connsiteX180" fmla="*/ 2626992 w 3802649"/>
              <a:gd name="connsiteY180" fmla="*/ 4453247 h 5985164"/>
              <a:gd name="connsiteX181" fmla="*/ 2769496 w 3802649"/>
              <a:gd name="connsiteY181" fmla="*/ 4417621 h 5985164"/>
              <a:gd name="connsiteX182" fmla="*/ 2805122 w 3802649"/>
              <a:gd name="connsiteY182" fmla="*/ 4393870 h 5985164"/>
              <a:gd name="connsiteX183" fmla="*/ 2757620 w 3802649"/>
              <a:gd name="connsiteY183" fmla="*/ 4275117 h 5985164"/>
              <a:gd name="connsiteX184" fmla="*/ 2769496 w 3802649"/>
              <a:gd name="connsiteY184" fmla="*/ 4120738 h 5985164"/>
              <a:gd name="connsiteX185" fmla="*/ 2793246 w 3802649"/>
              <a:gd name="connsiteY185" fmla="*/ 4061361 h 5985164"/>
              <a:gd name="connsiteX186" fmla="*/ 2805122 w 3802649"/>
              <a:gd name="connsiteY186" fmla="*/ 4013860 h 5985164"/>
              <a:gd name="connsiteX187" fmla="*/ 2781371 w 3802649"/>
              <a:gd name="connsiteY187" fmla="*/ 3978234 h 5985164"/>
              <a:gd name="connsiteX188" fmla="*/ 2745745 w 3802649"/>
              <a:gd name="connsiteY188" fmla="*/ 3954483 h 5985164"/>
              <a:gd name="connsiteX189" fmla="*/ 2721994 w 3802649"/>
              <a:gd name="connsiteY189" fmla="*/ 3906982 h 5985164"/>
              <a:gd name="connsiteX190" fmla="*/ 2710119 w 3802649"/>
              <a:gd name="connsiteY190" fmla="*/ 3811979 h 5985164"/>
              <a:gd name="connsiteX191" fmla="*/ 2698244 w 3802649"/>
              <a:gd name="connsiteY191" fmla="*/ 3776353 h 5985164"/>
              <a:gd name="connsiteX192" fmla="*/ 2686368 w 3802649"/>
              <a:gd name="connsiteY192" fmla="*/ 3716977 h 5985164"/>
              <a:gd name="connsiteX193" fmla="*/ 2698244 w 3802649"/>
              <a:gd name="connsiteY193" fmla="*/ 3645725 h 5985164"/>
              <a:gd name="connsiteX194" fmla="*/ 2745745 w 3802649"/>
              <a:gd name="connsiteY194" fmla="*/ 3562598 h 5985164"/>
              <a:gd name="connsiteX195" fmla="*/ 2757620 w 3802649"/>
              <a:gd name="connsiteY195" fmla="*/ 3479470 h 5985164"/>
              <a:gd name="connsiteX196" fmla="*/ 2781371 w 3802649"/>
              <a:gd name="connsiteY196" fmla="*/ 3420094 h 5985164"/>
              <a:gd name="connsiteX197" fmla="*/ 2757620 w 3802649"/>
              <a:gd name="connsiteY197" fmla="*/ 3230089 h 5985164"/>
              <a:gd name="connsiteX198" fmla="*/ 2686368 w 3802649"/>
              <a:gd name="connsiteY198" fmla="*/ 3158837 h 5985164"/>
              <a:gd name="connsiteX199" fmla="*/ 2674493 w 3802649"/>
              <a:gd name="connsiteY199" fmla="*/ 3123211 h 5985164"/>
              <a:gd name="connsiteX200" fmla="*/ 2626992 w 3802649"/>
              <a:gd name="connsiteY200" fmla="*/ 3040083 h 5985164"/>
              <a:gd name="connsiteX201" fmla="*/ 2650742 w 3802649"/>
              <a:gd name="connsiteY201" fmla="*/ 2992582 h 5985164"/>
              <a:gd name="connsiteX202" fmla="*/ 2698244 w 3802649"/>
              <a:gd name="connsiteY202" fmla="*/ 2933205 h 5985164"/>
              <a:gd name="connsiteX203" fmla="*/ 2603241 w 3802649"/>
              <a:gd name="connsiteY203" fmla="*/ 2909455 h 5985164"/>
              <a:gd name="connsiteX204" fmla="*/ 2496363 w 3802649"/>
              <a:gd name="connsiteY204" fmla="*/ 2838203 h 5985164"/>
              <a:gd name="connsiteX205" fmla="*/ 2330109 w 3802649"/>
              <a:gd name="connsiteY205" fmla="*/ 2838203 h 5985164"/>
              <a:gd name="connsiteX206" fmla="*/ 2294483 w 3802649"/>
              <a:gd name="connsiteY206" fmla="*/ 2802577 h 5985164"/>
              <a:gd name="connsiteX207" fmla="*/ 2258857 w 3802649"/>
              <a:gd name="connsiteY207" fmla="*/ 2790701 h 5985164"/>
              <a:gd name="connsiteX208" fmla="*/ 2223231 w 3802649"/>
              <a:gd name="connsiteY208" fmla="*/ 2755076 h 5985164"/>
              <a:gd name="connsiteX209" fmla="*/ 2211355 w 3802649"/>
              <a:gd name="connsiteY209" fmla="*/ 2695699 h 5985164"/>
              <a:gd name="connsiteX210" fmla="*/ 2199480 w 3802649"/>
              <a:gd name="connsiteY210" fmla="*/ 2576946 h 5985164"/>
              <a:gd name="connsiteX211" fmla="*/ 2163854 w 3802649"/>
              <a:gd name="connsiteY211" fmla="*/ 2541320 h 5985164"/>
              <a:gd name="connsiteX212" fmla="*/ 2128228 w 3802649"/>
              <a:gd name="connsiteY212" fmla="*/ 2493818 h 5985164"/>
              <a:gd name="connsiteX213" fmla="*/ 2080727 w 3802649"/>
              <a:gd name="connsiteY213" fmla="*/ 2470068 h 5985164"/>
              <a:gd name="connsiteX214" fmla="*/ 2021350 w 3802649"/>
              <a:gd name="connsiteY214" fmla="*/ 2422566 h 5985164"/>
              <a:gd name="connsiteX215" fmla="*/ 1902597 w 3802649"/>
              <a:gd name="connsiteY215" fmla="*/ 2375065 h 5985164"/>
              <a:gd name="connsiteX216" fmla="*/ 1855096 w 3802649"/>
              <a:gd name="connsiteY216" fmla="*/ 2339439 h 5985164"/>
              <a:gd name="connsiteX217" fmla="*/ 1819470 w 3802649"/>
              <a:gd name="connsiteY217" fmla="*/ 2315689 h 5985164"/>
              <a:gd name="connsiteX218" fmla="*/ 1760093 w 3802649"/>
              <a:gd name="connsiteY218" fmla="*/ 2256312 h 5985164"/>
              <a:gd name="connsiteX219" fmla="*/ 1641340 w 3802649"/>
              <a:gd name="connsiteY219" fmla="*/ 2125683 h 5985164"/>
              <a:gd name="connsiteX220" fmla="*/ 1570088 w 3802649"/>
              <a:gd name="connsiteY220" fmla="*/ 2101933 h 5985164"/>
              <a:gd name="connsiteX221" fmla="*/ 1498836 w 3802649"/>
              <a:gd name="connsiteY221" fmla="*/ 2018805 h 5985164"/>
              <a:gd name="connsiteX222" fmla="*/ 1486960 w 3802649"/>
              <a:gd name="connsiteY222" fmla="*/ 1983179 h 5985164"/>
              <a:gd name="connsiteX223" fmla="*/ 1498836 w 3802649"/>
              <a:gd name="connsiteY223" fmla="*/ 1947553 h 5985164"/>
              <a:gd name="connsiteX224" fmla="*/ 1486960 w 3802649"/>
              <a:gd name="connsiteY224" fmla="*/ 1876301 h 5985164"/>
              <a:gd name="connsiteX225" fmla="*/ 1451335 w 3802649"/>
              <a:gd name="connsiteY225" fmla="*/ 1852551 h 5985164"/>
              <a:gd name="connsiteX226" fmla="*/ 1320706 w 3802649"/>
              <a:gd name="connsiteY226" fmla="*/ 1840676 h 5985164"/>
              <a:gd name="connsiteX227" fmla="*/ 1225703 w 3802649"/>
              <a:gd name="connsiteY227" fmla="*/ 1828800 h 5985164"/>
              <a:gd name="connsiteX228" fmla="*/ 1130701 w 3802649"/>
              <a:gd name="connsiteY228" fmla="*/ 1769424 h 5985164"/>
              <a:gd name="connsiteX229" fmla="*/ 1095075 w 3802649"/>
              <a:gd name="connsiteY229" fmla="*/ 1757548 h 5985164"/>
              <a:gd name="connsiteX230" fmla="*/ 1059449 w 3802649"/>
              <a:gd name="connsiteY230" fmla="*/ 1733798 h 5985164"/>
              <a:gd name="connsiteX231" fmla="*/ 988197 w 3802649"/>
              <a:gd name="connsiteY231" fmla="*/ 1721922 h 5985164"/>
              <a:gd name="connsiteX232" fmla="*/ 857568 w 3802649"/>
              <a:gd name="connsiteY232" fmla="*/ 1686296 h 5985164"/>
              <a:gd name="connsiteX233" fmla="*/ 916945 w 3802649"/>
              <a:gd name="connsiteY233" fmla="*/ 1579418 h 5985164"/>
              <a:gd name="connsiteX234" fmla="*/ 928820 w 3802649"/>
              <a:gd name="connsiteY234" fmla="*/ 1520042 h 5985164"/>
              <a:gd name="connsiteX235" fmla="*/ 964446 w 3802649"/>
              <a:gd name="connsiteY235" fmla="*/ 1508166 h 5985164"/>
              <a:gd name="connsiteX236" fmla="*/ 1059449 w 3802649"/>
              <a:gd name="connsiteY236" fmla="*/ 1484416 h 5985164"/>
              <a:gd name="connsiteX237" fmla="*/ 1213828 w 3802649"/>
              <a:gd name="connsiteY237" fmla="*/ 1448790 h 5985164"/>
              <a:gd name="connsiteX238" fmla="*/ 1249454 w 3802649"/>
              <a:gd name="connsiteY238" fmla="*/ 1436914 h 5985164"/>
              <a:gd name="connsiteX239" fmla="*/ 1356332 w 3802649"/>
              <a:gd name="connsiteY239" fmla="*/ 1413164 h 5985164"/>
              <a:gd name="connsiteX240" fmla="*/ 1391958 w 3802649"/>
              <a:gd name="connsiteY240" fmla="*/ 1389413 h 5985164"/>
              <a:gd name="connsiteX241" fmla="*/ 1403833 w 3802649"/>
              <a:gd name="connsiteY241" fmla="*/ 1353787 h 5985164"/>
              <a:gd name="connsiteX242" fmla="*/ 1273205 w 3802649"/>
              <a:gd name="connsiteY242" fmla="*/ 1294411 h 5985164"/>
              <a:gd name="connsiteX243" fmla="*/ 1249454 w 3802649"/>
              <a:gd name="connsiteY243" fmla="*/ 1246909 h 5985164"/>
              <a:gd name="connsiteX244" fmla="*/ 1130701 w 3802649"/>
              <a:gd name="connsiteY244" fmla="*/ 1199408 h 5985164"/>
              <a:gd name="connsiteX245" fmla="*/ 1166327 w 3802649"/>
              <a:gd name="connsiteY245" fmla="*/ 1175657 h 5985164"/>
              <a:gd name="connsiteX246" fmla="*/ 1166327 w 3802649"/>
              <a:gd name="connsiteY246" fmla="*/ 1033153 h 5985164"/>
              <a:gd name="connsiteX247" fmla="*/ 976322 w 3802649"/>
              <a:gd name="connsiteY247" fmla="*/ 1045029 h 5985164"/>
              <a:gd name="connsiteX248" fmla="*/ 857568 w 3802649"/>
              <a:gd name="connsiteY248" fmla="*/ 1080655 h 5985164"/>
              <a:gd name="connsiteX249" fmla="*/ 738815 w 3802649"/>
              <a:gd name="connsiteY249" fmla="*/ 1116281 h 5985164"/>
              <a:gd name="connsiteX250" fmla="*/ 596311 w 3802649"/>
              <a:gd name="connsiteY250" fmla="*/ 1104405 h 5985164"/>
              <a:gd name="connsiteX251" fmla="*/ 453807 w 3802649"/>
              <a:gd name="connsiteY251" fmla="*/ 1045029 h 5985164"/>
              <a:gd name="connsiteX252" fmla="*/ 382555 w 3802649"/>
              <a:gd name="connsiteY252" fmla="*/ 950026 h 5985164"/>
              <a:gd name="connsiteX253" fmla="*/ 370680 w 3802649"/>
              <a:gd name="connsiteY253" fmla="*/ 914400 h 5985164"/>
              <a:gd name="connsiteX254" fmla="*/ 335054 w 3802649"/>
              <a:gd name="connsiteY254" fmla="*/ 736270 h 5985164"/>
              <a:gd name="connsiteX255" fmla="*/ 275677 w 3802649"/>
              <a:gd name="connsiteY255" fmla="*/ 712520 h 5985164"/>
              <a:gd name="connsiteX256" fmla="*/ 204425 w 3802649"/>
              <a:gd name="connsiteY256" fmla="*/ 676894 h 5985164"/>
              <a:gd name="connsiteX257" fmla="*/ 168799 w 3802649"/>
              <a:gd name="connsiteY257" fmla="*/ 641268 h 5985164"/>
              <a:gd name="connsiteX258" fmla="*/ 61922 w 3802649"/>
              <a:gd name="connsiteY258" fmla="*/ 570016 h 5985164"/>
              <a:gd name="connsiteX259" fmla="*/ 2545 w 3802649"/>
              <a:gd name="connsiteY259" fmla="*/ 498764 h 5985164"/>
              <a:gd name="connsiteX260" fmla="*/ 2545 w 3802649"/>
              <a:gd name="connsiteY260" fmla="*/ 391886 h 598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3802649" h="5985164">
                <a:moveTo>
                  <a:pt x="2545" y="391886"/>
                </a:moveTo>
                <a:cubicBezTo>
                  <a:pt x="12441" y="370115"/>
                  <a:pt x="43845" y="379433"/>
                  <a:pt x="61922" y="368135"/>
                </a:cubicBezTo>
                <a:cubicBezTo>
                  <a:pt x="113798" y="335712"/>
                  <a:pt x="82997" y="335183"/>
                  <a:pt x="121298" y="296883"/>
                </a:cubicBezTo>
                <a:cubicBezTo>
                  <a:pt x="131390" y="286791"/>
                  <a:pt x="145960" y="282270"/>
                  <a:pt x="156924" y="273133"/>
                </a:cubicBezTo>
                <a:cubicBezTo>
                  <a:pt x="229142" y="212952"/>
                  <a:pt x="152152" y="257706"/>
                  <a:pt x="240051" y="213756"/>
                </a:cubicBezTo>
                <a:cubicBezTo>
                  <a:pt x="267760" y="217714"/>
                  <a:pt x="297190" y="215236"/>
                  <a:pt x="323179" y="225631"/>
                </a:cubicBezTo>
                <a:cubicBezTo>
                  <a:pt x="365883" y="242712"/>
                  <a:pt x="357029" y="278979"/>
                  <a:pt x="382555" y="308759"/>
                </a:cubicBezTo>
                <a:cubicBezTo>
                  <a:pt x="395436" y="323787"/>
                  <a:pt x="414223" y="332510"/>
                  <a:pt x="430057" y="344385"/>
                </a:cubicBezTo>
                <a:cubicBezTo>
                  <a:pt x="469641" y="340426"/>
                  <a:pt x="513228" y="350300"/>
                  <a:pt x="548810" y="332509"/>
                </a:cubicBezTo>
                <a:cubicBezTo>
                  <a:pt x="567876" y="322976"/>
                  <a:pt x="558687" y="289318"/>
                  <a:pt x="572560" y="273133"/>
                </a:cubicBezTo>
                <a:cubicBezTo>
                  <a:pt x="584081" y="259692"/>
                  <a:pt x="604228" y="257299"/>
                  <a:pt x="620062" y="249382"/>
                </a:cubicBezTo>
                <a:cubicBezTo>
                  <a:pt x="634197" y="228179"/>
                  <a:pt x="655153" y="183978"/>
                  <a:pt x="691314" y="190005"/>
                </a:cubicBezTo>
                <a:cubicBezTo>
                  <a:pt x="705392" y="192351"/>
                  <a:pt x="704972" y="215539"/>
                  <a:pt x="715064" y="225631"/>
                </a:cubicBezTo>
                <a:cubicBezTo>
                  <a:pt x="725156" y="235723"/>
                  <a:pt x="737924" y="242999"/>
                  <a:pt x="750690" y="249382"/>
                </a:cubicBezTo>
                <a:cubicBezTo>
                  <a:pt x="807353" y="277713"/>
                  <a:pt x="942202" y="271650"/>
                  <a:pt x="964446" y="273133"/>
                </a:cubicBezTo>
                <a:cubicBezTo>
                  <a:pt x="998436" y="256138"/>
                  <a:pt x="1012623" y="246245"/>
                  <a:pt x="1047573" y="237507"/>
                </a:cubicBezTo>
                <a:cubicBezTo>
                  <a:pt x="1067155" y="232612"/>
                  <a:pt x="1087246" y="230010"/>
                  <a:pt x="1106950" y="225631"/>
                </a:cubicBezTo>
                <a:cubicBezTo>
                  <a:pt x="1122882" y="222090"/>
                  <a:pt x="1138230" y="215558"/>
                  <a:pt x="1154451" y="213756"/>
                </a:cubicBezTo>
                <a:cubicBezTo>
                  <a:pt x="1209671" y="207621"/>
                  <a:pt x="1265288" y="205839"/>
                  <a:pt x="1320706" y="201881"/>
                </a:cubicBezTo>
                <a:cubicBezTo>
                  <a:pt x="1342105" y="180482"/>
                  <a:pt x="1367684" y="159561"/>
                  <a:pt x="1380083" y="130629"/>
                </a:cubicBezTo>
                <a:cubicBezTo>
                  <a:pt x="1386512" y="115627"/>
                  <a:pt x="1379420" y="93576"/>
                  <a:pt x="1391958" y="83127"/>
                </a:cubicBezTo>
                <a:cubicBezTo>
                  <a:pt x="1407464" y="70205"/>
                  <a:pt x="1431543" y="75210"/>
                  <a:pt x="1451335" y="71252"/>
                </a:cubicBezTo>
                <a:cubicBezTo>
                  <a:pt x="1471127" y="63335"/>
                  <a:pt x="1490488" y="54242"/>
                  <a:pt x="1510711" y="47501"/>
                </a:cubicBezTo>
                <a:cubicBezTo>
                  <a:pt x="1526194" y="42340"/>
                  <a:pt x="1543211" y="42055"/>
                  <a:pt x="1558212" y="35626"/>
                </a:cubicBezTo>
                <a:cubicBezTo>
                  <a:pt x="1571330" y="30004"/>
                  <a:pt x="1579931" y="15085"/>
                  <a:pt x="1593838" y="11876"/>
                </a:cubicBezTo>
                <a:cubicBezTo>
                  <a:pt x="1632601" y="2931"/>
                  <a:pt x="1673007" y="3959"/>
                  <a:pt x="1712592" y="0"/>
                </a:cubicBezTo>
                <a:cubicBezTo>
                  <a:pt x="1836042" y="24692"/>
                  <a:pt x="1721969" y="-14372"/>
                  <a:pt x="1795719" y="59377"/>
                </a:cubicBezTo>
                <a:cubicBezTo>
                  <a:pt x="1812040" y="75698"/>
                  <a:pt x="1836631" y="81154"/>
                  <a:pt x="1855096" y="95003"/>
                </a:cubicBezTo>
                <a:cubicBezTo>
                  <a:pt x="1940422" y="158997"/>
                  <a:pt x="1827092" y="109419"/>
                  <a:pt x="1961973" y="154379"/>
                </a:cubicBezTo>
                <a:cubicBezTo>
                  <a:pt x="2106654" y="141227"/>
                  <a:pt x="2093095" y="135143"/>
                  <a:pt x="2246981" y="154379"/>
                </a:cubicBezTo>
                <a:cubicBezTo>
                  <a:pt x="2259402" y="155932"/>
                  <a:pt x="2270617" y="162658"/>
                  <a:pt x="2282607" y="166255"/>
                </a:cubicBezTo>
                <a:cubicBezTo>
                  <a:pt x="2310210" y="174536"/>
                  <a:pt x="2338026" y="182088"/>
                  <a:pt x="2365735" y="190005"/>
                </a:cubicBezTo>
                <a:cubicBezTo>
                  <a:pt x="2377610" y="201880"/>
                  <a:pt x="2388459" y="214880"/>
                  <a:pt x="2401360" y="225631"/>
                </a:cubicBezTo>
                <a:cubicBezTo>
                  <a:pt x="2412324" y="234768"/>
                  <a:pt x="2426894" y="239290"/>
                  <a:pt x="2436986" y="249382"/>
                </a:cubicBezTo>
                <a:cubicBezTo>
                  <a:pt x="2447078" y="259474"/>
                  <a:pt x="2452820" y="273133"/>
                  <a:pt x="2460737" y="285008"/>
                </a:cubicBezTo>
                <a:cubicBezTo>
                  <a:pt x="2440945" y="292925"/>
                  <a:pt x="2421320" y="301274"/>
                  <a:pt x="2401360" y="308759"/>
                </a:cubicBezTo>
                <a:cubicBezTo>
                  <a:pt x="2389640" y="313154"/>
                  <a:pt x="2367288" y="308213"/>
                  <a:pt x="2365735" y="320634"/>
                </a:cubicBezTo>
                <a:cubicBezTo>
                  <a:pt x="2358354" y="379683"/>
                  <a:pt x="2363980" y="440837"/>
                  <a:pt x="2377610" y="498764"/>
                </a:cubicBezTo>
                <a:cubicBezTo>
                  <a:pt x="2380879" y="512657"/>
                  <a:pt x="2402495" y="513116"/>
                  <a:pt x="2413236" y="522514"/>
                </a:cubicBezTo>
                <a:cubicBezTo>
                  <a:pt x="2434301" y="540946"/>
                  <a:pt x="2450220" y="565097"/>
                  <a:pt x="2472612" y="581891"/>
                </a:cubicBezTo>
                <a:cubicBezTo>
                  <a:pt x="2482626" y="589402"/>
                  <a:pt x="2495891" y="591708"/>
                  <a:pt x="2508238" y="593766"/>
                </a:cubicBezTo>
                <a:cubicBezTo>
                  <a:pt x="2543596" y="599659"/>
                  <a:pt x="2579490" y="601683"/>
                  <a:pt x="2615116" y="605642"/>
                </a:cubicBezTo>
                <a:cubicBezTo>
                  <a:pt x="2626991" y="613559"/>
                  <a:pt x="2640075" y="619910"/>
                  <a:pt x="2650742" y="629392"/>
                </a:cubicBezTo>
                <a:cubicBezTo>
                  <a:pt x="2675846" y="651707"/>
                  <a:pt x="2695123" y="680491"/>
                  <a:pt x="2721994" y="700644"/>
                </a:cubicBezTo>
                <a:lnTo>
                  <a:pt x="2769496" y="736270"/>
                </a:lnTo>
                <a:cubicBezTo>
                  <a:pt x="2809080" y="732312"/>
                  <a:pt x="2849486" y="733340"/>
                  <a:pt x="2888249" y="724395"/>
                </a:cubicBezTo>
                <a:cubicBezTo>
                  <a:pt x="2902156" y="721186"/>
                  <a:pt x="2912261" y="708940"/>
                  <a:pt x="2923875" y="700644"/>
                </a:cubicBezTo>
                <a:cubicBezTo>
                  <a:pt x="2939980" y="689140"/>
                  <a:pt x="2955542" y="676893"/>
                  <a:pt x="2971376" y="665018"/>
                </a:cubicBezTo>
                <a:cubicBezTo>
                  <a:pt x="2987210" y="668977"/>
                  <a:pt x="3012448" y="661893"/>
                  <a:pt x="3018877" y="676894"/>
                </a:cubicBezTo>
                <a:cubicBezTo>
                  <a:pt x="3028362" y="699025"/>
                  <a:pt x="3017770" y="726610"/>
                  <a:pt x="3007002" y="748146"/>
                </a:cubicBezTo>
                <a:cubicBezTo>
                  <a:pt x="2996988" y="768174"/>
                  <a:pt x="2972936" y="777733"/>
                  <a:pt x="2959501" y="795647"/>
                </a:cubicBezTo>
                <a:cubicBezTo>
                  <a:pt x="2948879" y="809809"/>
                  <a:pt x="2942723" y="826877"/>
                  <a:pt x="2935750" y="843148"/>
                </a:cubicBezTo>
                <a:cubicBezTo>
                  <a:pt x="2930819" y="854654"/>
                  <a:pt x="2931695" y="868999"/>
                  <a:pt x="2923875" y="878774"/>
                </a:cubicBezTo>
                <a:cubicBezTo>
                  <a:pt x="2914959" y="889919"/>
                  <a:pt x="2900124" y="894608"/>
                  <a:pt x="2888249" y="902525"/>
                </a:cubicBezTo>
                <a:cubicBezTo>
                  <a:pt x="2876347" y="938229"/>
                  <a:pt x="2878200" y="943084"/>
                  <a:pt x="2852623" y="973777"/>
                </a:cubicBezTo>
                <a:cubicBezTo>
                  <a:pt x="2841872" y="986679"/>
                  <a:pt x="2827748" y="996501"/>
                  <a:pt x="2816997" y="1009403"/>
                </a:cubicBezTo>
                <a:cubicBezTo>
                  <a:pt x="2786726" y="1045728"/>
                  <a:pt x="2803725" y="1048288"/>
                  <a:pt x="2757620" y="1068779"/>
                </a:cubicBezTo>
                <a:cubicBezTo>
                  <a:pt x="2734742" y="1078947"/>
                  <a:pt x="2708760" y="1081334"/>
                  <a:pt x="2686368" y="1092530"/>
                </a:cubicBezTo>
                <a:lnTo>
                  <a:pt x="2591366" y="1140031"/>
                </a:lnTo>
                <a:cubicBezTo>
                  <a:pt x="2583449" y="1155865"/>
                  <a:pt x="2574588" y="1171261"/>
                  <a:pt x="2567615" y="1187533"/>
                </a:cubicBezTo>
                <a:cubicBezTo>
                  <a:pt x="2550125" y="1228344"/>
                  <a:pt x="2563940" y="1222270"/>
                  <a:pt x="2531989" y="1258785"/>
                </a:cubicBezTo>
                <a:cubicBezTo>
                  <a:pt x="2507915" y="1286297"/>
                  <a:pt x="2472754" y="1324028"/>
                  <a:pt x="2436986" y="1341912"/>
                </a:cubicBezTo>
                <a:cubicBezTo>
                  <a:pt x="2409967" y="1355421"/>
                  <a:pt x="2353213" y="1363231"/>
                  <a:pt x="2330109" y="1365663"/>
                </a:cubicBezTo>
                <a:cubicBezTo>
                  <a:pt x="2278781" y="1371066"/>
                  <a:pt x="2227189" y="1373580"/>
                  <a:pt x="2175729" y="1377538"/>
                </a:cubicBezTo>
                <a:cubicBezTo>
                  <a:pt x="2163854" y="1385455"/>
                  <a:pt x="2151717" y="1392993"/>
                  <a:pt x="2140103" y="1401289"/>
                </a:cubicBezTo>
                <a:cubicBezTo>
                  <a:pt x="2123998" y="1412793"/>
                  <a:pt x="2110304" y="1428063"/>
                  <a:pt x="2092602" y="1436914"/>
                </a:cubicBezTo>
                <a:cubicBezTo>
                  <a:pt x="2054469" y="1455980"/>
                  <a:pt x="1973849" y="1484416"/>
                  <a:pt x="1973849" y="1484416"/>
                </a:cubicBezTo>
                <a:cubicBezTo>
                  <a:pt x="1969890" y="1520042"/>
                  <a:pt x="1973308" y="1557288"/>
                  <a:pt x="1961973" y="1591294"/>
                </a:cubicBezTo>
                <a:cubicBezTo>
                  <a:pt x="1952946" y="1618374"/>
                  <a:pt x="1930306" y="1638795"/>
                  <a:pt x="1914472" y="1662546"/>
                </a:cubicBezTo>
                <a:cubicBezTo>
                  <a:pt x="1880904" y="1712899"/>
                  <a:pt x="1897103" y="1685410"/>
                  <a:pt x="1866971" y="1745673"/>
                </a:cubicBezTo>
                <a:cubicBezTo>
                  <a:pt x="1870929" y="1805050"/>
                  <a:pt x="1864413" y="1866071"/>
                  <a:pt x="1878846" y="1923803"/>
                </a:cubicBezTo>
                <a:cubicBezTo>
                  <a:pt x="1881882" y="1935947"/>
                  <a:pt x="1902966" y="1930747"/>
                  <a:pt x="1914472" y="1935678"/>
                </a:cubicBezTo>
                <a:cubicBezTo>
                  <a:pt x="2029284" y="1984884"/>
                  <a:pt x="1899848" y="1929888"/>
                  <a:pt x="1997599" y="1995055"/>
                </a:cubicBezTo>
                <a:cubicBezTo>
                  <a:pt x="2008014" y="2001999"/>
                  <a:pt x="2021350" y="2002972"/>
                  <a:pt x="2033225" y="2006930"/>
                </a:cubicBezTo>
                <a:cubicBezTo>
                  <a:pt x="2049059" y="2018805"/>
                  <a:pt x="2064259" y="2031577"/>
                  <a:pt x="2080727" y="2042556"/>
                </a:cubicBezTo>
                <a:cubicBezTo>
                  <a:pt x="2099932" y="2055359"/>
                  <a:pt x="2122578" y="2063161"/>
                  <a:pt x="2140103" y="2078182"/>
                </a:cubicBezTo>
                <a:cubicBezTo>
                  <a:pt x="2150939" y="2087470"/>
                  <a:pt x="2152240" y="2105512"/>
                  <a:pt x="2163854" y="2113808"/>
                </a:cubicBezTo>
                <a:cubicBezTo>
                  <a:pt x="2181200" y="2126198"/>
                  <a:pt x="2203825" y="2128738"/>
                  <a:pt x="2223231" y="2137559"/>
                </a:cubicBezTo>
                <a:cubicBezTo>
                  <a:pt x="2247405" y="2148547"/>
                  <a:pt x="2270732" y="2161310"/>
                  <a:pt x="2294483" y="2173185"/>
                </a:cubicBezTo>
                <a:cubicBezTo>
                  <a:pt x="2364371" y="2382848"/>
                  <a:pt x="2299803" y="2205938"/>
                  <a:pt x="2353859" y="2327564"/>
                </a:cubicBezTo>
                <a:cubicBezTo>
                  <a:pt x="2375034" y="2375207"/>
                  <a:pt x="2369481" y="2393395"/>
                  <a:pt x="2413236" y="2422566"/>
                </a:cubicBezTo>
                <a:cubicBezTo>
                  <a:pt x="2428888" y="2433001"/>
                  <a:pt x="2499669" y="2444603"/>
                  <a:pt x="2508238" y="2446317"/>
                </a:cubicBezTo>
                <a:cubicBezTo>
                  <a:pt x="2540984" y="2479063"/>
                  <a:pt x="2540914" y="2483651"/>
                  <a:pt x="2579490" y="2505694"/>
                </a:cubicBezTo>
                <a:cubicBezTo>
                  <a:pt x="2633694" y="2536667"/>
                  <a:pt x="2625129" y="2520642"/>
                  <a:pt x="2674493" y="2565070"/>
                </a:cubicBezTo>
                <a:cubicBezTo>
                  <a:pt x="2699459" y="2587540"/>
                  <a:pt x="2727113" y="2608375"/>
                  <a:pt x="2745745" y="2636322"/>
                </a:cubicBezTo>
                <a:cubicBezTo>
                  <a:pt x="2753662" y="2648197"/>
                  <a:pt x="2758532" y="2662811"/>
                  <a:pt x="2769496" y="2671948"/>
                </a:cubicBezTo>
                <a:cubicBezTo>
                  <a:pt x="2783096" y="2683281"/>
                  <a:pt x="2801985" y="2686317"/>
                  <a:pt x="2816997" y="2695699"/>
                </a:cubicBezTo>
                <a:cubicBezTo>
                  <a:pt x="2899159" y="2747051"/>
                  <a:pt x="2830133" y="2719870"/>
                  <a:pt x="2900124" y="2743200"/>
                </a:cubicBezTo>
                <a:cubicBezTo>
                  <a:pt x="2919256" y="2755954"/>
                  <a:pt x="3027941" y="2830859"/>
                  <a:pt x="3066379" y="2850078"/>
                </a:cubicBezTo>
                <a:cubicBezTo>
                  <a:pt x="3077575" y="2855676"/>
                  <a:pt x="3090130" y="2857995"/>
                  <a:pt x="3102005" y="2861953"/>
                </a:cubicBezTo>
                <a:cubicBezTo>
                  <a:pt x="3135529" y="2895477"/>
                  <a:pt x="3161537" y="2926143"/>
                  <a:pt x="3208883" y="2945081"/>
                </a:cubicBezTo>
                <a:lnTo>
                  <a:pt x="3268259" y="2968831"/>
                </a:lnTo>
                <a:cubicBezTo>
                  <a:pt x="3284093" y="2988623"/>
                  <a:pt x="3301700" y="3007118"/>
                  <a:pt x="3315760" y="3028208"/>
                </a:cubicBezTo>
                <a:cubicBezTo>
                  <a:pt x="3325580" y="3042937"/>
                  <a:pt x="3329221" y="3061304"/>
                  <a:pt x="3339511" y="3075709"/>
                </a:cubicBezTo>
                <a:cubicBezTo>
                  <a:pt x="3349273" y="3089375"/>
                  <a:pt x="3365376" y="3097669"/>
                  <a:pt x="3375137" y="3111335"/>
                </a:cubicBezTo>
                <a:cubicBezTo>
                  <a:pt x="3385427" y="3125740"/>
                  <a:pt x="3388598" y="3144432"/>
                  <a:pt x="3398888" y="3158837"/>
                </a:cubicBezTo>
                <a:cubicBezTo>
                  <a:pt x="3408649" y="3172503"/>
                  <a:pt x="3423763" y="3181561"/>
                  <a:pt x="3434514" y="3194463"/>
                </a:cubicBezTo>
                <a:cubicBezTo>
                  <a:pt x="3443651" y="3205427"/>
                  <a:pt x="3446389" y="3222172"/>
                  <a:pt x="3458264" y="3230089"/>
                </a:cubicBezTo>
                <a:cubicBezTo>
                  <a:pt x="3471844" y="3239142"/>
                  <a:pt x="3490073" y="3237480"/>
                  <a:pt x="3505766" y="3241964"/>
                </a:cubicBezTo>
                <a:cubicBezTo>
                  <a:pt x="3517802" y="3245403"/>
                  <a:pt x="3529517" y="3249881"/>
                  <a:pt x="3541392" y="3253839"/>
                </a:cubicBezTo>
                <a:cubicBezTo>
                  <a:pt x="3611254" y="3358635"/>
                  <a:pt x="3504101" y="3191132"/>
                  <a:pt x="3588893" y="3360717"/>
                </a:cubicBezTo>
                <a:lnTo>
                  <a:pt x="3636394" y="3455720"/>
                </a:lnTo>
                <a:cubicBezTo>
                  <a:pt x="3644311" y="3471554"/>
                  <a:pt x="3653570" y="3486785"/>
                  <a:pt x="3660145" y="3503221"/>
                </a:cubicBezTo>
                <a:lnTo>
                  <a:pt x="3683896" y="3562598"/>
                </a:lnTo>
                <a:cubicBezTo>
                  <a:pt x="3692955" y="3644127"/>
                  <a:pt x="3688333" y="3670553"/>
                  <a:pt x="3719522" y="3740727"/>
                </a:cubicBezTo>
                <a:cubicBezTo>
                  <a:pt x="3725319" y="3753769"/>
                  <a:pt x="3735355" y="3764478"/>
                  <a:pt x="3743272" y="3776353"/>
                </a:cubicBezTo>
                <a:cubicBezTo>
                  <a:pt x="3747230" y="3792187"/>
                  <a:pt x="3751727" y="3807896"/>
                  <a:pt x="3755147" y="3823855"/>
                </a:cubicBezTo>
                <a:cubicBezTo>
                  <a:pt x="3763605" y="3863327"/>
                  <a:pt x="3778898" y="3942608"/>
                  <a:pt x="3778898" y="3942608"/>
                </a:cubicBezTo>
                <a:cubicBezTo>
                  <a:pt x="3782856" y="3998026"/>
                  <a:pt x="3784637" y="4053643"/>
                  <a:pt x="3790773" y="4108863"/>
                </a:cubicBezTo>
                <a:cubicBezTo>
                  <a:pt x="3792575" y="4125084"/>
                  <a:pt x="3802649" y="4140043"/>
                  <a:pt x="3802649" y="4156364"/>
                </a:cubicBezTo>
                <a:cubicBezTo>
                  <a:pt x="3802649" y="4275183"/>
                  <a:pt x="3797186" y="4393978"/>
                  <a:pt x="3790773" y="4512624"/>
                </a:cubicBezTo>
                <a:cubicBezTo>
                  <a:pt x="3786416" y="4593234"/>
                  <a:pt x="3785078" y="4583391"/>
                  <a:pt x="3755147" y="4643252"/>
                </a:cubicBezTo>
                <a:cubicBezTo>
                  <a:pt x="3754199" y="4647992"/>
                  <a:pt x="3741356" y="4724977"/>
                  <a:pt x="3731397" y="4738255"/>
                </a:cubicBezTo>
                <a:cubicBezTo>
                  <a:pt x="3714603" y="4760647"/>
                  <a:pt x="3691812" y="4777839"/>
                  <a:pt x="3672020" y="4797631"/>
                </a:cubicBezTo>
                <a:cubicBezTo>
                  <a:pt x="3664103" y="4817423"/>
                  <a:pt x="3660094" y="4839271"/>
                  <a:pt x="3648270" y="4857008"/>
                </a:cubicBezTo>
                <a:cubicBezTo>
                  <a:pt x="3635849" y="4875640"/>
                  <a:pt x="3619400" y="4892088"/>
                  <a:pt x="3600768" y="4904509"/>
                </a:cubicBezTo>
                <a:cubicBezTo>
                  <a:pt x="3561433" y="4930732"/>
                  <a:pt x="3514529" y="4932064"/>
                  <a:pt x="3470140" y="4940135"/>
                </a:cubicBezTo>
                <a:cubicBezTo>
                  <a:pt x="3450281" y="4943746"/>
                  <a:pt x="3430555" y="4948052"/>
                  <a:pt x="3410763" y="4952011"/>
                </a:cubicBezTo>
                <a:cubicBezTo>
                  <a:pt x="3291369" y="5011707"/>
                  <a:pt x="3442008" y="4941596"/>
                  <a:pt x="3303885" y="4987637"/>
                </a:cubicBezTo>
                <a:cubicBezTo>
                  <a:pt x="3148470" y="5039442"/>
                  <a:pt x="3371405" y="4979295"/>
                  <a:pt x="3208883" y="5047013"/>
                </a:cubicBezTo>
                <a:cubicBezTo>
                  <a:pt x="3178752" y="5059568"/>
                  <a:pt x="3143076" y="5056166"/>
                  <a:pt x="3113880" y="5070764"/>
                </a:cubicBezTo>
                <a:lnTo>
                  <a:pt x="3066379" y="5094514"/>
                </a:lnTo>
                <a:cubicBezTo>
                  <a:pt x="3054504" y="5110348"/>
                  <a:pt x="3047849" y="5132043"/>
                  <a:pt x="3030753" y="5142016"/>
                </a:cubicBezTo>
                <a:cubicBezTo>
                  <a:pt x="2998315" y="5160938"/>
                  <a:pt x="2956077" y="5158321"/>
                  <a:pt x="2923875" y="5177642"/>
                </a:cubicBezTo>
                <a:cubicBezTo>
                  <a:pt x="2853764" y="5219708"/>
                  <a:pt x="2886395" y="5205969"/>
                  <a:pt x="2828872" y="5225143"/>
                </a:cubicBezTo>
                <a:cubicBezTo>
                  <a:pt x="2816997" y="5233060"/>
                  <a:pt x="2806659" y="5244017"/>
                  <a:pt x="2793246" y="5248894"/>
                </a:cubicBezTo>
                <a:cubicBezTo>
                  <a:pt x="2702253" y="5281982"/>
                  <a:pt x="2632235" y="5277359"/>
                  <a:pt x="2531989" y="5284520"/>
                </a:cubicBezTo>
                <a:cubicBezTo>
                  <a:pt x="2490376" y="5298391"/>
                  <a:pt x="2491871" y="5291991"/>
                  <a:pt x="2460737" y="5332021"/>
                </a:cubicBezTo>
                <a:cubicBezTo>
                  <a:pt x="2443212" y="5354553"/>
                  <a:pt x="2436987" y="5387439"/>
                  <a:pt x="2413236" y="5403273"/>
                </a:cubicBezTo>
                <a:lnTo>
                  <a:pt x="2341984" y="5450774"/>
                </a:lnTo>
                <a:cubicBezTo>
                  <a:pt x="2334067" y="5470566"/>
                  <a:pt x="2324974" y="5489928"/>
                  <a:pt x="2318233" y="5510151"/>
                </a:cubicBezTo>
                <a:cubicBezTo>
                  <a:pt x="2313072" y="5525634"/>
                  <a:pt x="2314455" y="5543481"/>
                  <a:pt x="2306358" y="5557652"/>
                </a:cubicBezTo>
                <a:cubicBezTo>
                  <a:pt x="2280601" y="5602726"/>
                  <a:pt x="2245562" y="5600272"/>
                  <a:pt x="2199480" y="5617029"/>
                </a:cubicBezTo>
                <a:cubicBezTo>
                  <a:pt x="2179446" y="5624314"/>
                  <a:pt x="2159169" y="5631246"/>
                  <a:pt x="2140103" y="5640779"/>
                </a:cubicBezTo>
                <a:cubicBezTo>
                  <a:pt x="2127337" y="5647162"/>
                  <a:pt x="2117519" y="5658733"/>
                  <a:pt x="2104477" y="5664530"/>
                </a:cubicBezTo>
                <a:cubicBezTo>
                  <a:pt x="2068119" y="5680689"/>
                  <a:pt x="1917284" y="5721109"/>
                  <a:pt x="1902597" y="5723907"/>
                </a:cubicBezTo>
                <a:cubicBezTo>
                  <a:pt x="1863518" y="5731351"/>
                  <a:pt x="1823428" y="5731824"/>
                  <a:pt x="1783844" y="5735782"/>
                </a:cubicBezTo>
                <a:cubicBezTo>
                  <a:pt x="1771969" y="5743699"/>
                  <a:pt x="1760321" y="5751969"/>
                  <a:pt x="1748218" y="5759533"/>
                </a:cubicBezTo>
                <a:cubicBezTo>
                  <a:pt x="1728645" y="5771766"/>
                  <a:pt x="1706366" y="5780138"/>
                  <a:pt x="1688841" y="5795159"/>
                </a:cubicBezTo>
                <a:cubicBezTo>
                  <a:pt x="1620477" y="5853756"/>
                  <a:pt x="1711668" y="5815259"/>
                  <a:pt x="1629464" y="5842660"/>
                </a:cubicBezTo>
                <a:cubicBezTo>
                  <a:pt x="1617589" y="5850577"/>
                  <a:pt x="1606956" y="5860789"/>
                  <a:pt x="1593838" y="5866411"/>
                </a:cubicBezTo>
                <a:cubicBezTo>
                  <a:pt x="1578837" y="5872840"/>
                  <a:pt x="1562030" y="5873802"/>
                  <a:pt x="1546337" y="5878286"/>
                </a:cubicBezTo>
                <a:cubicBezTo>
                  <a:pt x="1534301" y="5881725"/>
                  <a:pt x="1522855" y="5887125"/>
                  <a:pt x="1510711" y="5890161"/>
                </a:cubicBezTo>
                <a:cubicBezTo>
                  <a:pt x="1491130" y="5895056"/>
                  <a:pt x="1470668" y="5896237"/>
                  <a:pt x="1451335" y="5902037"/>
                </a:cubicBezTo>
                <a:cubicBezTo>
                  <a:pt x="1430917" y="5908162"/>
                  <a:pt x="1410672" y="5915579"/>
                  <a:pt x="1391958" y="5925787"/>
                </a:cubicBezTo>
                <a:cubicBezTo>
                  <a:pt x="1366899" y="5939456"/>
                  <a:pt x="1348399" y="5966366"/>
                  <a:pt x="1320706" y="5973289"/>
                </a:cubicBezTo>
                <a:lnTo>
                  <a:pt x="1273205" y="5985164"/>
                </a:lnTo>
                <a:cubicBezTo>
                  <a:pt x="1126819" y="5966866"/>
                  <a:pt x="1174637" y="5998231"/>
                  <a:pt x="1249454" y="5902037"/>
                </a:cubicBezTo>
                <a:cubicBezTo>
                  <a:pt x="1257139" y="5892156"/>
                  <a:pt x="1257371" y="5878286"/>
                  <a:pt x="1261329" y="5866411"/>
                </a:cubicBezTo>
                <a:cubicBezTo>
                  <a:pt x="1251397" y="5796884"/>
                  <a:pt x="1237383" y="5748242"/>
                  <a:pt x="1261329" y="5676405"/>
                </a:cubicBezTo>
                <a:cubicBezTo>
                  <a:pt x="1266640" y="5660473"/>
                  <a:pt x="1285080" y="5652654"/>
                  <a:pt x="1296955" y="5640779"/>
                </a:cubicBezTo>
                <a:cubicBezTo>
                  <a:pt x="1300914" y="5624945"/>
                  <a:pt x="1308831" y="5609599"/>
                  <a:pt x="1308831" y="5593278"/>
                </a:cubicBezTo>
                <a:cubicBezTo>
                  <a:pt x="1308831" y="5533417"/>
                  <a:pt x="1262636" y="5536561"/>
                  <a:pt x="1308831" y="5462650"/>
                </a:cubicBezTo>
                <a:cubicBezTo>
                  <a:pt x="1317481" y="5448810"/>
                  <a:pt x="1340498" y="5454733"/>
                  <a:pt x="1356332" y="5450774"/>
                </a:cubicBezTo>
                <a:cubicBezTo>
                  <a:pt x="1352374" y="5438899"/>
                  <a:pt x="1354232" y="5422968"/>
                  <a:pt x="1344457" y="5415148"/>
                </a:cubicBezTo>
                <a:cubicBezTo>
                  <a:pt x="1331712" y="5404952"/>
                  <a:pt x="1312237" y="5409004"/>
                  <a:pt x="1296955" y="5403273"/>
                </a:cubicBezTo>
                <a:cubicBezTo>
                  <a:pt x="1280379" y="5397057"/>
                  <a:pt x="1266351" y="5384802"/>
                  <a:pt x="1249454" y="5379522"/>
                </a:cubicBezTo>
                <a:cubicBezTo>
                  <a:pt x="1202720" y="5364917"/>
                  <a:pt x="1106950" y="5343896"/>
                  <a:pt x="1106950" y="5343896"/>
                </a:cubicBezTo>
                <a:cubicBezTo>
                  <a:pt x="1081846" y="5327160"/>
                  <a:pt x="1015105" y="5286032"/>
                  <a:pt x="1011947" y="5260769"/>
                </a:cubicBezTo>
                <a:cubicBezTo>
                  <a:pt x="1009997" y="5245168"/>
                  <a:pt x="1098644" y="5206583"/>
                  <a:pt x="1106950" y="5201392"/>
                </a:cubicBezTo>
                <a:cubicBezTo>
                  <a:pt x="1123734" y="5190902"/>
                  <a:pt x="1136433" y="5173956"/>
                  <a:pt x="1154451" y="5165766"/>
                </a:cubicBezTo>
                <a:cubicBezTo>
                  <a:pt x="1180686" y="5153841"/>
                  <a:pt x="1209976" y="5150297"/>
                  <a:pt x="1237579" y="5142016"/>
                </a:cubicBezTo>
                <a:cubicBezTo>
                  <a:pt x="1316041" y="5118477"/>
                  <a:pt x="1228762" y="5135695"/>
                  <a:pt x="1368207" y="5118265"/>
                </a:cubicBezTo>
                <a:cubicBezTo>
                  <a:pt x="1444060" y="5092981"/>
                  <a:pt x="1368336" y="5129883"/>
                  <a:pt x="1415709" y="5035138"/>
                </a:cubicBezTo>
                <a:cubicBezTo>
                  <a:pt x="1425723" y="5015110"/>
                  <a:pt x="1444222" y="4999505"/>
                  <a:pt x="1463210" y="4987637"/>
                </a:cubicBezTo>
                <a:cubicBezTo>
                  <a:pt x="1477050" y="4978987"/>
                  <a:pt x="1495018" y="4980245"/>
                  <a:pt x="1510711" y="4975761"/>
                </a:cubicBezTo>
                <a:cubicBezTo>
                  <a:pt x="1599327" y="4950442"/>
                  <a:pt x="1479534" y="4971308"/>
                  <a:pt x="1653215" y="4952011"/>
                </a:cubicBezTo>
                <a:cubicBezTo>
                  <a:pt x="1665090" y="4948052"/>
                  <a:pt x="1676375" y="4941268"/>
                  <a:pt x="1688841" y="4940135"/>
                </a:cubicBezTo>
                <a:cubicBezTo>
                  <a:pt x="1763846" y="4933316"/>
                  <a:pt x="1840829" y="4944041"/>
                  <a:pt x="1914472" y="4928260"/>
                </a:cubicBezTo>
                <a:cubicBezTo>
                  <a:pt x="1935316" y="4923794"/>
                  <a:pt x="1874888" y="4912426"/>
                  <a:pt x="1855096" y="4904509"/>
                </a:cubicBezTo>
                <a:cubicBezTo>
                  <a:pt x="1847179" y="4892634"/>
                  <a:pt x="1833364" y="4883012"/>
                  <a:pt x="1831345" y="4868883"/>
                </a:cubicBezTo>
                <a:cubicBezTo>
                  <a:pt x="1825364" y="4827018"/>
                  <a:pt x="1854244" y="4810358"/>
                  <a:pt x="1878846" y="4785756"/>
                </a:cubicBezTo>
                <a:cubicBezTo>
                  <a:pt x="1888537" y="4756685"/>
                  <a:pt x="1896131" y="4728306"/>
                  <a:pt x="1914472" y="4702629"/>
                </a:cubicBezTo>
                <a:cubicBezTo>
                  <a:pt x="1924233" y="4688963"/>
                  <a:pt x="1933950" y="4671617"/>
                  <a:pt x="1950098" y="4667003"/>
                </a:cubicBezTo>
                <a:cubicBezTo>
                  <a:pt x="1992138" y="4654991"/>
                  <a:pt x="2037245" y="4659704"/>
                  <a:pt x="2080727" y="4655127"/>
                </a:cubicBezTo>
                <a:cubicBezTo>
                  <a:pt x="2112465" y="4651786"/>
                  <a:pt x="2144062" y="4647210"/>
                  <a:pt x="2175729" y="4643252"/>
                </a:cubicBezTo>
                <a:cubicBezTo>
                  <a:pt x="2213269" y="4620728"/>
                  <a:pt x="2242851" y="4600914"/>
                  <a:pt x="2282607" y="4583876"/>
                </a:cubicBezTo>
                <a:cubicBezTo>
                  <a:pt x="2306465" y="4573651"/>
                  <a:pt x="2341621" y="4566153"/>
                  <a:pt x="2365735" y="4560125"/>
                </a:cubicBezTo>
                <a:cubicBezTo>
                  <a:pt x="2448269" y="4505100"/>
                  <a:pt x="2344537" y="4570724"/>
                  <a:pt x="2460737" y="4512624"/>
                </a:cubicBezTo>
                <a:cubicBezTo>
                  <a:pt x="2526004" y="4479991"/>
                  <a:pt x="2465331" y="4489779"/>
                  <a:pt x="2555740" y="4465122"/>
                </a:cubicBezTo>
                <a:cubicBezTo>
                  <a:pt x="2578970" y="4458787"/>
                  <a:pt x="2603381" y="4457969"/>
                  <a:pt x="2626992" y="4453247"/>
                </a:cubicBezTo>
                <a:cubicBezTo>
                  <a:pt x="2726236" y="4433398"/>
                  <a:pt x="2706057" y="4438767"/>
                  <a:pt x="2769496" y="4417621"/>
                </a:cubicBezTo>
                <a:cubicBezTo>
                  <a:pt x="2781371" y="4409704"/>
                  <a:pt x="2802569" y="4407912"/>
                  <a:pt x="2805122" y="4393870"/>
                </a:cubicBezTo>
                <a:cubicBezTo>
                  <a:pt x="2824819" y="4285536"/>
                  <a:pt x="2815744" y="4294491"/>
                  <a:pt x="2757620" y="4275117"/>
                </a:cubicBezTo>
                <a:cubicBezTo>
                  <a:pt x="2761579" y="4223657"/>
                  <a:pt x="2761011" y="4171647"/>
                  <a:pt x="2769496" y="4120738"/>
                </a:cubicBezTo>
                <a:cubicBezTo>
                  <a:pt x="2773000" y="4099711"/>
                  <a:pt x="2786505" y="4081584"/>
                  <a:pt x="2793246" y="4061361"/>
                </a:cubicBezTo>
                <a:cubicBezTo>
                  <a:pt x="2798407" y="4045878"/>
                  <a:pt x="2801163" y="4029694"/>
                  <a:pt x="2805122" y="4013860"/>
                </a:cubicBezTo>
                <a:cubicBezTo>
                  <a:pt x="2797205" y="4001985"/>
                  <a:pt x="2791463" y="3988326"/>
                  <a:pt x="2781371" y="3978234"/>
                </a:cubicBezTo>
                <a:cubicBezTo>
                  <a:pt x="2771279" y="3968142"/>
                  <a:pt x="2754882" y="3965447"/>
                  <a:pt x="2745745" y="3954483"/>
                </a:cubicBezTo>
                <a:cubicBezTo>
                  <a:pt x="2734412" y="3940883"/>
                  <a:pt x="2729911" y="3922816"/>
                  <a:pt x="2721994" y="3906982"/>
                </a:cubicBezTo>
                <a:cubicBezTo>
                  <a:pt x="2718036" y="3875314"/>
                  <a:pt x="2715828" y="3843378"/>
                  <a:pt x="2710119" y="3811979"/>
                </a:cubicBezTo>
                <a:cubicBezTo>
                  <a:pt x="2707880" y="3799663"/>
                  <a:pt x="2701280" y="3788497"/>
                  <a:pt x="2698244" y="3776353"/>
                </a:cubicBezTo>
                <a:cubicBezTo>
                  <a:pt x="2693349" y="3756772"/>
                  <a:pt x="2690327" y="3736769"/>
                  <a:pt x="2686368" y="3716977"/>
                </a:cubicBezTo>
                <a:cubicBezTo>
                  <a:pt x="2690327" y="3693226"/>
                  <a:pt x="2691325" y="3668788"/>
                  <a:pt x="2698244" y="3645725"/>
                </a:cubicBezTo>
                <a:cubicBezTo>
                  <a:pt x="2706463" y="3618328"/>
                  <a:pt x="2729842" y="3586452"/>
                  <a:pt x="2745745" y="3562598"/>
                </a:cubicBezTo>
                <a:cubicBezTo>
                  <a:pt x="2749703" y="3534889"/>
                  <a:pt x="2750831" y="3506625"/>
                  <a:pt x="2757620" y="3479470"/>
                </a:cubicBezTo>
                <a:cubicBezTo>
                  <a:pt x="2762790" y="3458790"/>
                  <a:pt x="2781371" y="3441411"/>
                  <a:pt x="2781371" y="3420094"/>
                </a:cubicBezTo>
                <a:cubicBezTo>
                  <a:pt x="2781371" y="3356266"/>
                  <a:pt x="2779433" y="3290074"/>
                  <a:pt x="2757620" y="3230089"/>
                </a:cubicBezTo>
                <a:cubicBezTo>
                  <a:pt x="2746141" y="3198523"/>
                  <a:pt x="2686368" y="3158837"/>
                  <a:pt x="2686368" y="3158837"/>
                </a:cubicBezTo>
                <a:cubicBezTo>
                  <a:pt x="2682410" y="3146962"/>
                  <a:pt x="2679424" y="3134717"/>
                  <a:pt x="2674493" y="3123211"/>
                </a:cubicBezTo>
                <a:cubicBezTo>
                  <a:pt x="2656414" y="3081026"/>
                  <a:pt x="2650843" y="3075861"/>
                  <a:pt x="2626992" y="3040083"/>
                </a:cubicBezTo>
                <a:cubicBezTo>
                  <a:pt x="2634909" y="3024249"/>
                  <a:pt x="2638224" y="3005100"/>
                  <a:pt x="2650742" y="2992582"/>
                </a:cubicBezTo>
                <a:cubicBezTo>
                  <a:pt x="2713210" y="2930114"/>
                  <a:pt x="2668522" y="3052088"/>
                  <a:pt x="2698244" y="2933205"/>
                </a:cubicBezTo>
                <a:cubicBezTo>
                  <a:pt x="2689680" y="2931492"/>
                  <a:pt x="2618890" y="2919888"/>
                  <a:pt x="2603241" y="2909455"/>
                </a:cubicBezTo>
                <a:cubicBezTo>
                  <a:pt x="2481939" y="2828587"/>
                  <a:pt x="2577690" y="2865311"/>
                  <a:pt x="2496363" y="2838203"/>
                </a:cubicBezTo>
                <a:cubicBezTo>
                  <a:pt x="2451835" y="2843150"/>
                  <a:pt x="2378230" y="2862264"/>
                  <a:pt x="2330109" y="2838203"/>
                </a:cubicBezTo>
                <a:cubicBezTo>
                  <a:pt x="2315088" y="2830692"/>
                  <a:pt x="2308457" y="2811893"/>
                  <a:pt x="2294483" y="2802577"/>
                </a:cubicBezTo>
                <a:cubicBezTo>
                  <a:pt x="2284068" y="2795633"/>
                  <a:pt x="2270732" y="2794660"/>
                  <a:pt x="2258857" y="2790701"/>
                </a:cubicBezTo>
                <a:cubicBezTo>
                  <a:pt x="2246982" y="2778826"/>
                  <a:pt x="2230742" y="2770097"/>
                  <a:pt x="2223231" y="2755076"/>
                </a:cubicBezTo>
                <a:cubicBezTo>
                  <a:pt x="2214204" y="2737023"/>
                  <a:pt x="2214023" y="2715706"/>
                  <a:pt x="2211355" y="2695699"/>
                </a:cubicBezTo>
                <a:cubicBezTo>
                  <a:pt x="2206097" y="2656266"/>
                  <a:pt x="2211179" y="2614969"/>
                  <a:pt x="2199480" y="2576946"/>
                </a:cubicBezTo>
                <a:cubicBezTo>
                  <a:pt x="2194541" y="2560894"/>
                  <a:pt x="2174784" y="2554071"/>
                  <a:pt x="2163854" y="2541320"/>
                </a:cubicBezTo>
                <a:cubicBezTo>
                  <a:pt x="2150973" y="2526292"/>
                  <a:pt x="2143255" y="2506699"/>
                  <a:pt x="2128228" y="2493818"/>
                </a:cubicBezTo>
                <a:cubicBezTo>
                  <a:pt x="2114787" y="2482297"/>
                  <a:pt x="2095456" y="2479888"/>
                  <a:pt x="2080727" y="2470068"/>
                </a:cubicBezTo>
                <a:cubicBezTo>
                  <a:pt x="2059637" y="2456008"/>
                  <a:pt x="2042440" y="2436626"/>
                  <a:pt x="2021350" y="2422566"/>
                </a:cubicBezTo>
                <a:cubicBezTo>
                  <a:pt x="1986406" y="2399270"/>
                  <a:pt x="1941216" y="2387938"/>
                  <a:pt x="1902597" y="2375065"/>
                </a:cubicBezTo>
                <a:cubicBezTo>
                  <a:pt x="1886763" y="2363190"/>
                  <a:pt x="1871202" y="2350943"/>
                  <a:pt x="1855096" y="2339439"/>
                </a:cubicBezTo>
                <a:cubicBezTo>
                  <a:pt x="1843482" y="2331143"/>
                  <a:pt x="1830211" y="2325087"/>
                  <a:pt x="1819470" y="2315689"/>
                </a:cubicBezTo>
                <a:cubicBezTo>
                  <a:pt x="1798405" y="2297257"/>
                  <a:pt x="1778173" y="2277680"/>
                  <a:pt x="1760093" y="2256312"/>
                </a:cubicBezTo>
                <a:cubicBezTo>
                  <a:pt x="1716552" y="2204854"/>
                  <a:pt x="1700716" y="2155371"/>
                  <a:pt x="1641340" y="2125683"/>
                </a:cubicBezTo>
                <a:cubicBezTo>
                  <a:pt x="1618948" y="2114487"/>
                  <a:pt x="1593839" y="2109850"/>
                  <a:pt x="1570088" y="2101933"/>
                </a:cubicBezTo>
                <a:cubicBezTo>
                  <a:pt x="1542010" y="2073855"/>
                  <a:pt x="1519150" y="2054354"/>
                  <a:pt x="1498836" y="2018805"/>
                </a:cubicBezTo>
                <a:cubicBezTo>
                  <a:pt x="1492625" y="2007937"/>
                  <a:pt x="1490919" y="1995054"/>
                  <a:pt x="1486960" y="1983179"/>
                </a:cubicBezTo>
                <a:cubicBezTo>
                  <a:pt x="1490919" y="1971304"/>
                  <a:pt x="1498836" y="1960071"/>
                  <a:pt x="1498836" y="1947553"/>
                </a:cubicBezTo>
                <a:cubicBezTo>
                  <a:pt x="1498836" y="1923475"/>
                  <a:pt x="1497728" y="1897837"/>
                  <a:pt x="1486960" y="1876301"/>
                </a:cubicBezTo>
                <a:cubicBezTo>
                  <a:pt x="1480577" y="1863536"/>
                  <a:pt x="1465290" y="1855541"/>
                  <a:pt x="1451335" y="1852551"/>
                </a:cubicBezTo>
                <a:cubicBezTo>
                  <a:pt x="1408583" y="1843390"/>
                  <a:pt x="1364188" y="1845253"/>
                  <a:pt x="1320706" y="1840676"/>
                </a:cubicBezTo>
                <a:cubicBezTo>
                  <a:pt x="1288967" y="1837335"/>
                  <a:pt x="1257371" y="1832759"/>
                  <a:pt x="1225703" y="1828800"/>
                </a:cubicBezTo>
                <a:cubicBezTo>
                  <a:pt x="1194036" y="1809008"/>
                  <a:pt x="1163485" y="1787306"/>
                  <a:pt x="1130701" y="1769424"/>
                </a:cubicBezTo>
                <a:cubicBezTo>
                  <a:pt x="1119712" y="1763430"/>
                  <a:pt x="1106271" y="1763146"/>
                  <a:pt x="1095075" y="1757548"/>
                </a:cubicBezTo>
                <a:cubicBezTo>
                  <a:pt x="1082310" y="1751165"/>
                  <a:pt x="1072989" y="1738311"/>
                  <a:pt x="1059449" y="1733798"/>
                </a:cubicBezTo>
                <a:cubicBezTo>
                  <a:pt x="1036606" y="1726184"/>
                  <a:pt x="1011887" y="1726229"/>
                  <a:pt x="988197" y="1721922"/>
                </a:cubicBezTo>
                <a:cubicBezTo>
                  <a:pt x="914337" y="1708493"/>
                  <a:pt x="935483" y="1712268"/>
                  <a:pt x="857568" y="1686296"/>
                </a:cubicBezTo>
                <a:cubicBezTo>
                  <a:pt x="886630" y="1599112"/>
                  <a:pt x="863616" y="1632747"/>
                  <a:pt x="916945" y="1579418"/>
                </a:cubicBezTo>
                <a:cubicBezTo>
                  <a:pt x="920903" y="1559626"/>
                  <a:pt x="917624" y="1536836"/>
                  <a:pt x="928820" y="1520042"/>
                </a:cubicBezTo>
                <a:cubicBezTo>
                  <a:pt x="935764" y="1509627"/>
                  <a:pt x="952369" y="1511460"/>
                  <a:pt x="964446" y="1508166"/>
                </a:cubicBezTo>
                <a:cubicBezTo>
                  <a:pt x="995938" y="1499577"/>
                  <a:pt x="1059449" y="1484416"/>
                  <a:pt x="1059449" y="1484416"/>
                </a:cubicBezTo>
                <a:cubicBezTo>
                  <a:pt x="1133184" y="1435259"/>
                  <a:pt x="1066912" y="1471393"/>
                  <a:pt x="1213828" y="1448790"/>
                </a:cubicBezTo>
                <a:cubicBezTo>
                  <a:pt x="1226200" y="1446887"/>
                  <a:pt x="1237234" y="1439630"/>
                  <a:pt x="1249454" y="1436914"/>
                </a:cubicBezTo>
                <a:cubicBezTo>
                  <a:pt x="1374864" y="1409045"/>
                  <a:pt x="1276127" y="1439898"/>
                  <a:pt x="1356332" y="1413164"/>
                </a:cubicBezTo>
                <a:cubicBezTo>
                  <a:pt x="1368207" y="1405247"/>
                  <a:pt x="1383042" y="1400558"/>
                  <a:pt x="1391958" y="1389413"/>
                </a:cubicBezTo>
                <a:cubicBezTo>
                  <a:pt x="1399778" y="1379638"/>
                  <a:pt x="1407791" y="1365662"/>
                  <a:pt x="1403833" y="1353787"/>
                </a:cubicBezTo>
                <a:cubicBezTo>
                  <a:pt x="1387822" y="1305753"/>
                  <a:pt x="1301515" y="1301488"/>
                  <a:pt x="1273205" y="1294411"/>
                </a:cubicBezTo>
                <a:cubicBezTo>
                  <a:pt x="1265288" y="1278577"/>
                  <a:pt x="1265288" y="1254826"/>
                  <a:pt x="1249454" y="1246909"/>
                </a:cubicBezTo>
                <a:cubicBezTo>
                  <a:pt x="1099353" y="1171859"/>
                  <a:pt x="1190460" y="1289049"/>
                  <a:pt x="1130701" y="1199408"/>
                </a:cubicBezTo>
                <a:cubicBezTo>
                  <a:pt x="1142576" y="1191491"/>
                  <a:pt x="1159246" y="1188049"/>
                  <a:pt x="1166327" y="1175657"/>
                </a:cubicBezTo>
                <a:cubicBezTo>
                  <a:pt x="1190141" y="1133983"/>
                  <a:pt x="1172112" y="1073651"/>
                  <a:pt x="1166327" y="1033153"/>
                </a:cubicBezTo>
                <a:cubicBezTo>
                  <a:pt x="1102992" y="1037112"/>
                  <a:pt x="1039466" y="1038715"/>
                  <a:pt x="976322" y="1045029"/>
                </a:cubicBezTo>
                <a:cubicBezTo>
                  <a:pt x="950678" y="1047593"/>
                  <a:pt x="873520" y="1075338"/>
                  <a:pt x="857568" y="1080655"/>
                </a:cubicBezTo>
                <a:cubicBezTo>
                  <a:pt x="770840" y="1109564"/>
                  <a:pt x="810599" y="1098334"/>
                  <a:pt x="738815" y="1116281"/>
                </a:cubicBezTo>
                <a:cubicBezTo>
                  <a:pt x="691314" y="1112322"/>
                  <a:pt x="642554" y="1115966"/>
                  <a:pt x="596311" y="1104405"/>
                </a:cubicBezTo>
                <a:cubicBezTo>
                  <a:pt x="546388" y="1091924"/>
                  <a:pt x="453807" y="1045029"/>
                  <a:pt x="453807" y="1045029"/>
                </a:cubicBezTo>
                <a:cubicBezTo>
                  <a:pt x="442158" y="1030468"/>
                  <a:pt x="395157" y="975230"/>
                  <a:pt x="382555" y="950026"/>
                </a:cubicBezTo>
                <a:cubicBezTo>
                  <a:pt x="376957" y="938830"/>
                  <a:pt x="373395" y="926620"/>
                  <a:pt x="370680" y="914400"/>
                </a:cubicBezTo>
                <a:cubicBezTo>
                  <a:pt x="357544" y="855289"/>
                  <a:pt x="391276" y="758758"/>
                  <a:pt x="335054" y="736270"/>
                </a:cubicBezTo>
                <a:cubicBezTo>
                  <a:pt x="315262" y="728353"/>
                  <a:pt x="294743" y="722053"/>
                  <a:pt x="275677" y="712520"/>
                </a:cubicBezTo>
                <a:cubicBezTo>
                  <a:pt x="183592" y="666478"/>
                  <a:pt x="293974" y="706743"/>
                  <a:pt x="204425" y="676894"/>
                </a:cubicBezTo>
                <a:cubicBezTo>
                  <a:pt x="192550" y="665019"/>
                  <a:pt x="182234" y="651345"/>
                  <a:pt x="168799" y="641268"/>
                </a:cubicBezTo>
                <a:cubicBezTo>
                  <a:pt x="134546" y="615578"/>
                  <a:pt x="92198" y="600292"/>
                  <a:pt x="61922" y="570016"/>
                </a:cubicBezTo>
                <a:cubicBezTo>
                  <a:pt x="16204" y="524298"/>
                  <a:pt x="35612" y="548364"/>
                  <a:pt x="2545" y="498764"/>
                </a:cubicBezTo>
                <a:cubicBezTo>
                  <a:pt x="15722" y="419703"/>
                  <a:pt x="-7351" y="413657"/>
                  <a:pt x="2545" y="391886"/>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4A3458A-FEF8-CB21-5001-3626754CE3E5}"/>
              </a:ext>
            </a:extLst>
          </p:cNvPr>
          <p:cNvSpPr txBox="1"/>
          <p:nvPr/>
        </p:nvSpPr>
        <p:spPr>
          <a:xfrm>
            <a:off x="7535055" y="2710671"/>
            <a:ext cx="4482774" cy="1721465"/>
          </a:xfrm>
          <a:prstGeom prst="snipRoundRect">
            <a:avLst>
              <a:gd name="adj1" fmla="val 31344"/>
              <a:gd name="adj2" fmla="val 16667"/>
            </a:avLst>
          </a:prstGeom>
          <a:solidFill>
            <a:schemeClr val="accent4">
              <a:lumMod val="20000"/>
              <a:lumOff val="80000"/>
            </a:schemeClr>
          </a:solidFill>
        </p:spPr>
        <p:txBody>
          <a:bodyPr wrap="square">
            <a:spAutoFit/>
          </a:bodyPr>
          <a:lstStyle/>
          <a:p>
            <a:pPr lvl="0" algn="just"/>
            <a:r>
              <a:rPr lang="en-US" sz="3200" b="1" dirty="0" err="1">
                <a:solidFill>
                  <a:srgbClr val="0000FF"/>
                </a:solidFill>
                <a:latin typeface="Cambria" panose="02040503050406030204" pitchFamily="18" charset="0"/>
                <a:ea typeface="Cambria" panose="02040503050406030204" pitchFamily="18" charset="0"/>
              </a:rPr>
              <a:t>Việt</a:t>
            </a:r>
            <a:r>
              <a:rPr lang="en-US" sz="3200" b="1" dirty="0">
                <a:solidFill>
                  <a:srgbClr val="0000FF"/>
                </a:solidFill>
                <a:latin typeface="Cambria" panose="02040503050406030204" pitchFamily="18" charset="0"/>
                <a:ea typeface="Cambria" panose="02040503050406030204" pitchFamily="18" charset="0"/>
              </a:rPr>
              <a:t> Nam </a:t>
            </a:r>
            <a:r>
              <a:rPr lang="en-US" sz="3200" b="1" dirty="0" err="1">
                <a:solidFill>
                  <a:srgbClr val="0000FF"/>
                </a:solidFill>
                <a:latin typeface="Cambria" panose="02040503050406030204" pitchFamily="18" charset="0"/>
                <a:ea typeface="Cambria" panose="02040503050406030204" pitchFamily="18" charset="0"/>
              </a:rPr>
              <a:t>nằm</a:t>
            </a:r>
            <a:r>
              <a:rPr lang="en-US" sz="3200" b="1" dirty="0">
                <a:solidFill>
                  <a:srgbClr val="0000FF"/>
                </a:solidFill>
                <a:latin typeface="Cambria" panose="02040503050406030204" pitchFamily="18" charset="0"/>
                <a:ea typeface="Cambria" panose="02040503050406030204" pitchFamily="18" charset="0"/>
              </a:rPr>
              <a:t> ở </a:t>
            </a:r>
            <a:r>
              <a:rPr lang="en-US" sz="3200" b="1" dirty="0" err="1">
                <a:solidFill>
                  <a:srgbClr val="0000FF"/>
                </a:solidFill>
                <a:latin typeface="Cambria" panose="02040503050406030204" pitchFamily="18" charset="0"/>
                <a:ea typeface="Cambria" panose="02040503050406030204" pitchFamily="18" charset="0"/>
              </a:rPr>
              <a:t>khu</a:t>
            </a:r>
            <a:r>
              <a:rPr lang="en-US" sz="3200" b="1" dirty="0">
                <a:solidFill>
                  <a:srgbClr val="0000FF"/>
                </a:solidFill>
                <a:latin typeface="Cambria" panose="02040503050406030204" pitchFamily="18" charset="0"/>
                <a:ea typeface="Cambria" panose="02040503050406030204" pitchFamily="18" charset="0"/>
              </a:rPr>
              <a:t> </a:t>
            </a:r>
            <a:r>
              <a:rPr lang="en-US" sz="3200" b="1" dirty="0" err="1">
                <a:solidFill>
                  <a:srgbClr val="0000FF"/>
                </a:solidFill>
                <a:latin typeface="Cambria" panose="02040503050406030204" pitchFamily="18" charset="0"/>
                <a:ea typeface="Cambria" panose="02040503050406030204" pitchFamily="18" charset="0"/>
              </a:rPr>
              <a:t>vực</a:t>
            </a:r>
            <a:r>
              <a:rPr lang="en-US" sz="3200" b="1" dirty="0">
                <a:solidFill>
                  <a:srgbClr val="0000FF"/>
                </a:solidFill>
                <a:latin typeface="Cambria" panose="02040503050406030204" pitchFamily="18" charset="0"/>
                <a:ea typeface="Cambria" panose="02040503050406030204" pitchFamily="18" charset="0"/>
              </a:rPr>
              <a:t> </a:t>
            </a:r>
            <a:r>
              <a:rPr lang="en-US" sz="3200" b="1" dirty="0" err="1">
                <a:solidFill>
                  <a:srgbClr val="0000FF"/>
                </a:solidFill>
                <a:latin typeface="Cambria" panose="02040503050406030204" pitchFamily="18" charset="0"/>
                <a:ea typeface="Cambria" panose="02040503050406030204" pitchFamily="18" charset="0"/>
              </a:rPr>
              <a:t>Đông</a:t>
            </a:r>
            <a:r>
              <a:rPr lang="en-US" sz="3200" b="1" dirty="0">
                <a:solidFill>
                  <a:srgbClr val="0000FF"/>
                </a:solidFill>
                <a:latin typeface="Cambria" panose="02040503050406030204" pitchFamily="18" charset="0"/>
                <a:ea typeface="Cambria" panose="02040503050406030204" pitchFamily="18" charset="0"/>
              </a:rPr>
              <a:t> Nam Á, </a:t>
            </a:r>
            <a:r>
              <a:rPr lang="en-US" sz="3200" b="1" dirty="0" err="1">
                <a:solidFill>
                  <a:srgbClr val="0000FF"/>
                </a:solidFill>
                <a:latin typeface="Cambria" panose="02040503050406030204" pitchFamily="18" charset="0"/>
                <a:ea typeface="Cambria" panose="02040503050406030204" pitchFamily="18" charset="0"/>
              </a:rPr>
              <a:t>thuộc</a:t>
            </a:r>
            <a:r>
              <a:rPr lang="en-US" sz="3200" b="1" dirty="0">
                <a:solidFill>
                  <a:srgbClr val="0000FF"/>
                </a:solidFill>
                <a:latin typeface="Cambria" panose="02040503050406030204" pitchFamily="18" charset="0"/>
                <a:ea typeface="Cambria" panose="02040503050406030204" pitchFamily="18" charset="0"/>
              </a:rPr>
              <a:t> </a:t>
            </a:r>
            <a:r>
              <a:rPr lang="en-US" sz="3200" b="1" dirty="0" err="1">
                <a:solidFill>
                  <a:srgbClr val="0000FF"/>
                </a:solidFill>
                <a:latin typeface="Cambria" panose="02040503050406030204" pitchFamily="18" charset="0"/>
                <a:ea typeface="Cambria" panose="02040503050406030204" pitchFamily="18" charset="0"/>
              </a:rPr>
              <a:t>châu</a:t>
            </a:r>
            <a:r>
              <a:rPr lang="en-US" sz="3200" b="1" dirty="0">
                <a:solidFill>
                  <a:srgbClr val="0000FF"/>
                </a:solidFill>
                <a:latin typeface="Cambria" panose="02040503050406030204" pitchFamily="18" charset="0"/>
                <a:ea typeface="Cambria" panose="02040503050406030204" pitchFamily="18" charset="0"/>
              </a:rPr>
              <a:t> Á.</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587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959"/>
</p:tagLst>
</file>

<file path=ppt/tags/tag5.xml><?xml version="1.0" encoding="utf-8"?>
<p:tagLst xmlns:a="http://schemas.openxmlformats.org/drawingml/2006/main" xmlns:r="http://schemas.openxmlformats.org/officeDocument/2006/relationships" xmlns:p="http://schemas.openxmlformats.org/presentationml/2006/main">
  <p:tag name="SHAPE_LOCKS" val="16"/>
</p:tagLst>
</file>

<file path=ppt/tags/tag6.xml><?xml version="1.0" encoding="utf-8"?>
<p:tagLst xmlns:a="http://schemas.openxmlformats.org/drawingml/2006/main" xmlns:r="http://schemas.openxmlformats.org/officeDocument/2006/relationships" xmlns:p="http://schemas.openxmlformats.org/presentationml/2006/main">
  <p:tag name="SHAPE_LOCKS" val="16"/>
</p:tagLst>
</file>

<file path=ppt/tags/tag7.xml><?xml version="1.0" encoding="utf-8"?>
<p:tagLst xmlns:a="http://schemas.openxmlformats.org/drawingml/2006/main" xmlns:r="http://schemas.openxmlformats.org/officeDocument/2006/relationships" xmlns:p="http://schemas.openxmlformats.org/presentationml/2006/main">
  <p:tag name="SHAPE_LOCKS" val="959"/>
</p:tagLst>
</file>

<file path=ppt/tags/tag8.xml><?xml version="1.0" encoding="utf-8"?>
<p:tagLst xmlns:a="http://schemas.openxmlformats.org/drawingml/2006/main" xmlns:r="http://schemas.openxmlformats.org/officeDocument/2006/relationships" xmlns:p="http://schemas.openxmlformats.org/presentationml/2006/main">
  <p:tag name="SHAPE_LOCKS" val="16"/>
</p:tagLst>
</file>

<file path=ppt/tags/tag9.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7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6.xml><?xml version="1.0" encoding="utf-8"?>
<a:theme xmlns:a="http://schemas.openxmlformats.org/drawingml/2006/main" name="9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778</Words>
  <Application>Microsoft Office PowerPoint</Application>
  <PresentationFormat>Widescreen</PresentationFormat>
  <Paragraphs>60</Paragraphs>
  <Slides>25</Slides>
  <Notes>2</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25</vt:i4>
      </vt:variant>
    </vt:vector>
  </HeadingPairs>
  <TitlesOfParts>
    <vt:vector size="42" baseType="lpstr">
      <vt:lpstr>#9Slide02 Noi dung dai</vt:lpstr>
      <vt:lpstr>.VnTimeH</vt:lpstr>
      <vt:lpstr>Arial</vt:lpstr>
      <vt:lpstr>Calibri</vt:lpstr>
      <vt:lpstr>Calibri Light</vt:lpstr>
      <vt:lpstr>Cambria</vt:lpstr>
      <vt:lpstr>iCiel Pony</vt:lpstr>
      <vt:lpstr>Times New Roman</vt:lpstr>
      <vt:lpstr>UTM Cookies</vt:lpstr>
      <vt:lpstr>UTM HelvetIns</vt:lpstr>
      <vt:lpstr>Wingdings</vt:lpstr>
      <vt:lpstr>1_Office Theme</vt:lpstr>
      <vt:lpstr>2_Office Theme</vt:lpstr>
      <vt:lpstr>6_Office Theme</vt:lpstr>
      <vt:lpstr>5_Office Theme</vt:lpstr>
      <vt:lpstr>7_Office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64</cp:revision>
  <dcterms:created xsi:type="dcterms:W3CDTF">2024-05-23T09:28:26Z</dcterms:created>
  <dcterms:modified xsi:type="dcterms:W3CDTF">2026-03-10T09:40:17Z</dcterms:modified>
</cp:coreProperties>
</file>