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18"/>
  </p:notesMasterIdLst>
  <p:sldIdLst>
    <p:sldId id="629" r:id="rId3"/>
    <p:sldId id="4411" r:id="rId4"/>
    <p:sldId id="4412" r:id="rId5"/>
    <p:sldId id="4413" r:id="rId6"/>
    <p:sldId id="260" r:id="rId7"/>
    <p:sldId id="273" r:id="rId8"/>
    <p:sldId id="4414" r:id="rId9"/>
    <p:sldId id="4415" r:id="rId10"/>
    <p:sldId id="4416" r:id="rId11"/>
    <p:sldId id="320" r:id="rId12"/>
    <p:sldId id="321" r:id="rId13"/>
    <p:sldId id="4417" r:id="rId14"/>
    <p:sldId id="330" r:id="rId15"/>
    <p:sldId id="331" r:id="rId16"/>
    <p:sldId id="4418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58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125E-5D57-428E-BB1C-89E4BB1D7FB7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1F1FC-F61F-41DB-A122-526FC83EC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4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35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1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1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3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4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2026/3/10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5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6.sv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.svg"/><Relationship Id="rId7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628900" y="126209"/>
            <a:ext cx="1303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7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4777740" y="2249786"/>
            <a:ext cx="9495048" cy="147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6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6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6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66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6600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5416010" y="4854921"/>
            <a:ext cx="8458200" cy="217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/>
            <a:r>
              <a:rPr lang="en-US" sz="54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5B</a:t>
            </a:r>
          </a:p>
          <a:p>
            <a:pPr algn="ctr"/>
            <a:endParaRPr lang="en-US" sz="54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5829300" y="7026622"/>
            <a:ext cx="6629400" cy="814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540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sz="540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Hồng Oanh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allAtOnce"/>
      <p:bldP spid="37894" grpId="0" animBg="1"/>
      <p:bldP spid="6" grpId="0" animBg="1"/>
      <p:bldP spid="378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phân số nào dưới đây là phân số thập phân?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EE9B56-F981-9328-BE08-EF67EE48B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866900"/>
            <a:ext cx="12877800" cy="2967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B738A1-E694-AC4B-EFAD-BE613D2034B6}"/>
                  </a:ext>
                </a:extLst>
              </p:cNvPr>
              <p:cNvSpPr txBox="1"/>
              <p:nvPr/>
            </p:nvSpPr>
            <p:spPr>
              <a:xfrm>
                <a:off x="2057400" y="5448300"/>
                <a:ext cx="11049000" cy="137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altLang="en-US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𝟏𝟕𝟖</m:t>
                          </m:r>
                        </m:num>
                        <m:den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𝟑𝟔𝟓</m:t>
                          </m:r>
                        </m:num>
                        <m:den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𝟎𝟎𝟎</m:t>
                          </m:r>
                        </m:den>
                      </m:f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𝐥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𝐬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𝐭𝐡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𝐩𝐡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a:rPr lang="en-US" alt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B738A1-E694-AC4B-EFAD-BE613D203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448300"/>
                <a:ext cx="11049000" cy="1378198"/>
              </a:xfrm>
              <a:prstGeom prst="rect">
                <a:avLst/>
              </a:prstGeom>
              <a:blipFill>
                <a:blip r:embed="rId5"/>
                <a:stretch>
                  <a:fillRect r="-29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5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438400" y="7239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phân số thập phân thích hợp.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320C22-6718-F00C-78B7-41B9450A6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90700"/>
            <a:ext cx="16513791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AFB9A0-DB5F-5095-CA4B-B434B6863B47}"/>
                  </a:ext>
                </a:extLst>
              </p:cNvPr>
              <p:cNvSpPr/>
              <p:nvPr/>
            </p:nvSpPr>
            <p:spPr>
              <a:xfrm>
                <a:off x="70866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AFB9A0-DB5F-5095-CA4B-B434B6863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086100"/>
                <a:ext cx="838200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BBA1B6-16F4-ACB3-21F5-B9EA1FBCB433}"/>
                  </a:ext>
                </a:extLst>
              </p:cNvPr>
              <p:cNvSpPr/>
              <p:nvPr/>
            </p:nvSpPr>
            <p:spPr>
              <a:xfrm>
                <a:off x="102108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BBA1B6-16F4-ACB3-21F5-B9EA1FBCB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3086100"/>
                <a:ext cx="838200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0CF0B8-2E90-17D5-9EEB-992762A7163A}"/>
                  </a:ext>
                </a:extLst>
              </p:cNvPr>
              <p:cNvSpPr/>
              <p:nvPr/>
            </p:nvSpPr>
            <p:spPr>
              <a:xfrm>
                <a:off x="117348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0CF0B8-2E90-17D5-9EEB-992762A71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3086100"/>
                <a:ext cx="838200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26C1A52-B44B-79BF-C9C0-2D2C2EA271CD}"/>
                  </a:ext>
                </a:extLst>
              </p:cNvPr>
              <p:cNvSpPr/>
              <p:nvPr/>
            </p:nvSpPr>
            <p:spPr>
              <a:xfrm>
                <a:off x="14782800" y="3086100"/>
                <a:ext cx="8382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26C1A52-B44B-79BF-C9C0-2D2C2EA27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3086100"/>
                <a:ext cx="838200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8ECD003B-9BBB-897A-8E64-96CDD06BC7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4762500"/>
            <a:ext cx="12928322" cy="4565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B3FAEA-372D-C94B-C636-A243D5A0A48D}"/>
                  </a:ext>
                </a:extLst>
              </p:cNvPr>
              <p:cNvSpPr/>
              <p:nvPr/>
            </p:nvSpPr>
            <p:spPr>
              <a:xfrm>
                <a:off x="4953000" y="80391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DB3FAEA-372D-C94B-C636-A243D5A0A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039100"/>
                <a:ext cx="990600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16FA72-0502-C1E9-0433-4D537B6CE822}"/>
                  </a:ext>
                </a:extLst>
              </p:cNvPr>
              <p:cNvSpPr/>
              <p:nvPr/>
            </p:nvSpPr>
            <p:spPr>
              <a:xfrm>
                <a:off x="8458200" y="81153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416FA72-0502-C1E9-0433-4D537B6CE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8115300"/>
                <a:ext cx="990600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8DE648-512F-8117-00A6-6BEE17905ECA}"/>
                  </a:ext>
                </a:extLst>
              </p:cNvPr>
              <p:cNvSpPr/>
              <p:nvPr/>
            </p:nvSpPr>
            <p:spPr>
              <a:xfrm>
                <a:off x="10820400" y="81153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E8DE648-512F-8117-00A6-6BEE17905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8115300"/>
                <a:ext cx="990600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D11647C-6829-BAA7-312E-7B17D0AE8A72}"/>
                  </a:ext>
                </a:extLst>
              </p:cNvPr>
              <p:cNvSpPr/>
              <p:nvPr/>
            </p:nvSpPr>
            <p:spPr>
              <a:xfrm>
                <a:off x="12115800" y="8115300"/>
                <a:ext cx="990600" cy="990600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D11647C-6829-BAA7-312E-7B17D0AE8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8115300"/>
                <a:ext cx="990600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8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A66B1-1735-FE22-AD4B-6B903F87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85900"/>
            <a:ext cx="1257104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6477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C24E8B-5E51-68A8-4CC2-4A9FA07AC96E}"/>
              </a:ext>
            </a:extLst>
          </p:cNvPr>
          <p:cNvGrpSpPr/>
          <p:nvPr/>
        </p:nvGrpSpPr>
        <p:grpSpPr>
          <a:xfrm>
            <a:off x="609600" y="1866900"/>
            <a:ext cx="6507126" cy="1600200"/>
            <a:chOff x="838200" y="1943100"/>
            <a:chExt cx="650712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3 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6947FF-6744-C2D5-CBB1-9D956027D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6507126" cy="15437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6D3D25-DB47-3948-CF45-8F4E248A4A79}"/>
                </a:ext>
              </a:extLst>
            </p:cNvPr>
            <p:cNvSpPr/>
            <p:nvPr/>
          </p:nvSpPr>
          <p:spPr>
            <a:xfrm>
              <a:off x="4495800" y="20955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6EFA8C-6F26-8E52-A29D-26315C6A72F8}"/>
                </a:ext>
              </a:extLst>
            </p:cNvPr>
            <p:cNvSpPr/>
            <p:nvPr/>
          </p:nvSpPr>
          <p:spPr>
            <a:xfrm>
              <a:off x="4495800" y="2933700"/>
              <a:ext cx="6858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F69327-3B8D-03F6-FAEB-F9C34053809E}"/>
                </a:ext>
              </a:extLst>
            </p:cNvPr>
            <p:cNvSpPr/>
            <p:nvPr/>
          </p:nvSpPr>
          <p:spPr>
            <a:xfrm>
              <a:off x="5943600" y="2019300"/>
              <a:ext cx="609600" cy="6858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202B23-DD9B-2262-2982-28E35F9C3452}"/>
              </a:ext>
            </a:extLst>
          </p:cNvPr>
          <p:cNvGrpSpPr/>
          <p:nvPr/>
        </p:nvGrpSpPr>
        <p:grpSpPr>
          <a:xfrm>
            <a:off x="8915400" y="1866900"/>
            <a:ext cx="7924800" cy="1600200"/>
            <a:chOff x="838200" y="1943100"/>
            <a:chExt cx="79248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𝟐𝟓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500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B45E562-2B46-342D-68B0-E3933FEF9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5234BC-2D7E-8EA8-22D0-DC51C9291121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EA1CA8-4A16-A14A-1EC4-650AA0652277}"/>
                </a:ext>
              </a:extLst>
            </p:cNvPr>
            <p:cNvSpPr/>
            <p:nvPr/>
          </p:nvSpPr>
          <p:spPr>
            <a:xfrm>
              <a:off x="5562600" y="29337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635C9-3C50-D765-90C4-803063B919F8}"/>
                </a:ext>
              </a:extLst>
            </p:cNvPr>
            <p:cNvSpPr/>
            <p:nvPr/>
          </p:nvSpPr>
          <p:spPr>
            <a:xfrm>
              <a:off x="7315200" y="19431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991301-D2CA-A07A-DDD5-DB17A60FB315}"/>
              </a:ext>
            </a:extLst>
          </p:cNvPr>
          <p:cNvGrpSpPr/>
          <p:nvPr/>
        </p:nvGrpSpPr>
        <p:grpSpPr>
          <a:xfrm>
            <a:off x="685800" y="4686300"/>
            <a:ext cx="7924800" cy="1543756"/>
            <a:chOff x="838200" y="1943100"/>
            <a:chExt cx="7924800" cy="1543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𝟏𝟏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25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113F918-6D51-98DA-80C5-EBC868756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7924800" cy="15437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59BE91D-EB9E-7D16-D92E-ED909F06D2A5}"/>
                </a:ext>
              </a:extLst>
            </p:cNvPr>
            <p:cNvSpPr/>
            <p:nvPr/>
          </p:nvSpPr>
          <p:spPr>
            <a:xfrm>
              <a:off x="54102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8A9E14-AC18-C6BC-21EB-3D6A59A7A0BE}"/>
                </a:ext>
              </a:extLst>
            </p:cNvPr>
            <p:cNvSpPr/>
            <p:nvPr/>
          </p:nvSpPr>
          <p:spPr>
            <a:xfrm>
              <a:off x="5410200" y="28575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EED828-70A2-023E-5FD4-AAA68DDA3474}"/>
                </a:ext>
              </a:extLst>
            </p:cNvPr>
            <p:cNvSpPr/>
            <p:nvPr/>
          </p:nvSpPr>
          <p:spPr>
            <a:xfrm>
              <a:off x="7162800" y="2019300"/>
              <a:ext cx="6096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E28662-E450-D896-9B45-53C3B0728DDB}"/>
              </a:ext>
            </a:extLst>
          </p:cNvPr>
          <p:cNvGrpSpPr/>
          <p:nvPr/>
        </p:nvGrpSpPr>
        <p:grpSpPr>
          <a:xfrm>
            <a:off x="9144000" y="4610100"/>
            <a:ext cx="8534400" cy="1600200"/>
            <a:chOff x="838200" y="1943100"/>
            <a:chExt cx="8534400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/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𝟖𝟐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:     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2 000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:   </m:t>
                            </m:r>
                            <m: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   </m:t>
                            </m:r>
                          </m:den>
                        </m:f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800" b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00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04DE0F-6387-31F0-0A24-90EDA7B43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43100"/>
                  <a:ext cx="8534400" cy="15437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091CD1-D0BE-66FB-7B35-A13F615E5597}"/>
                </a:ext>
              </a:extLst>
            </p:cNvPr>
            <p:cNvSpPr/>
            <p:nvPr/>
          </p:nvSpPr>
          <p:spPr>
            <a:xfrm>
              <a:off x="5638800" y="2019300"/>
              <a:ext cx="8382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A7CC53-FB86-10FB-E869-EE92F4F53333}"/>
                </a:ext>
              </a:extLst>
            </p:cNvPr>
            <p:cNvSpPr/>
            <p:nvPr/>
          </p:nvSpPr>
          <p:spPr>
            <a:xfrm>
              <a:off x="6096000" y="2933700"/>
              <a:ext cx="762000" cy="6096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6AF9E5-34D1-25ED-117F-92EB3C5DCF9C}"/>
                </a:ext>
              </a:extLst>
            </p:cNvPr>
            <p:cNvSpPr/>
            <p:nvPr/>
          </p:nvSpPr>
          <p:spPr>
            <a:xfrm>
              <a:off x="8001000" y="2019300"/>
              <a:ext cx="762000" cy="5334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68148E3-AE88-BC9D-DEAC-A4C892177F62}"/>
              </a:ext>
            </a:extLst>
          </p:cNvPr>
          <p:cNvSpPr/>
          <p:nvPr/>
        </p:nvSpPr>
        <p:spPr>
          <a:xfrm>
            <a:off x="4267200" y="20193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AB42CB-7A90-83FF-059F-912B2EE9BFFE}"/>
              </a:ext>
            </a:extLst>
          </p:cNvPr>
          <p:cNvSpPr/>
          <p:nvPr/>
        </p:nvSpPr>
        <p:spPr>
          <a:xfrm>
            <a:off x="4267200" y="2857500"/>
            <a:ext cx="685800" cy="6096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BFEC30-716B-F097-16FB-D32E3203B925}"/>
              </a:ext>
            </a:extLst>
          </p:cNvPr>
          <p:cNvSpPr/>
          <p:nvPr/>
        </p:nvSpPr>
        <p:spPr>
          <a:xfrm>
            <a:off x="56388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83764C-AB7F-1878-E719-55BD4245A7F0}"/>
              </a:ext>
            </a:extLst>
          </p:cNvPr>
          <p:cNvSpPr/>
          <p:nvPr/>
        </p:nvSpPr>
        <p:spPr>
          <a:xfrm>
            <a:off x="13487400" y="19431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1069C2-09FD-E4F8-94D4-654748E5AC07}"/>
              </a:ext>
            </a:extLst>
          </p:cNvPr>
          <p:cNvSpPr/>
          <p:nvPr/>
        </p:nvSpPr>
        <p:spPr>
          <a:xfrm>
            <a:off x="13639800" y="2857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263EE5-CD1A-B04A-1F29-379CD17BB5AA}"/>
              </a:ext>
            </a:extLst>
          </p:cNvPr>
          <p:cNvSpPr/>
          <p:nvPr/>
        </p:nvSpPr>
        <p:spPr>
          <a:xfrm>
            <a:off x="15316200" y="18669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F55715-608E-5D55-788A-47F3626F8C94}"/>
              </a:ext>
            </a:extLst>
          </p:cNvPr>
          <p:cNvSpPr/>
          <p:nvPr/>
        </p:nvSpPr>
        <p:spPr>
          <a:xfrm>
            <a:off x="5257800" y="47625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7213F1-521F-C5F8-8F97-1B73B3D84B88}"/>
              </a:ext>
            </a:extLst>
          </p:cNvPr>
          <p:cNvSpPr/>
          <p:nvPr/>
        </p:nvSpPr>
        <p:spPr>
          <a:xfrm>
            <a:off x="5181600" y="5600700"/>
            <a:ext cx="7620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3C09EE-46D1-F609-9261-E9BDD26B816C}"/>
              </a:ext>
            </a:extLst>
          </p:cNvPr>
          <p:cNvSpPr/>
          <p:nvPr/>
        </p:nvSpPr>
        <p:spPr>
          <a:xfrm>
            <a:off x="6934200" y="4762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887FD2-5188-5298-8D5D-B93A6A89416B}"/>
              </a:ext>
            </a:extLst>
          </p:cNvPr>
          <p:cNvSpPr/>
          <p:nvPr/>
        </p:nvSpPr>
        <p:spPr>
          <a:xfrm>
            <a:off x="13944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BE63A9-6FE5-207C-7977-690B5CD3BCC6}"/>
              </a:ext>
            </a:extLst>
          </p:cNvPr>
          <p:cNvSpPr/>
          <p:nvPr/>
        </p:nvSpPr>
        <p:spPr>
          <a:xfrm>
            <a:off x="14325600" y="55245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94EF33-5EE6-766E-0ED6-357BE307EB72}"/>
              </a:ext>
            </a:extLst>
          </p:cNvPr>
          <p:cNvSpPr/>
          <p:nvPr/>
        </p:nvSpPr>
        <p:spPr>
          <a:xfrm>
            <a:off x="16230600" y="4610100"/>
            <a:ext cx="838200" cy="685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2228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679CF-4B61-1746-9A33-8F09C56680B6}"/>
              </a:ext>
            </a:extLst>
          </p:cNvPr>
          <p:cNvGrpSpPr/>
          <p:nvPr/>
        </p:nvGrpSpPr>
        <p:grpSpPr>
          <a:xfrm>
            <a:off x="1295400" y="571500"/>
            <a:ext cx="1066800" cy="1015663"/>
            <a:chOff x="3174278" y="287824"/>
            <a:chExt cx="605826" cy="71229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0293397-9B35-B915-DF5A-A63F75AB25C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6A39A-01A6-81C7-75CF-7A670135FBD7}"/>
                </a:ext>
              </a:extLst>
            </p:cNvPr>
            <p:cNvSpPr txBox="1"/>
            <p:nvPr/>
          </p:nvSpPr>
          <p:spPr>
            <a:xfrm>
              <a:off x="3304098" y="287824"/>
              <a:ext cx="301686" cy="71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76DB40-31B4-E9A7-4127-19E3E97A570B}"/>
              </a:ext>
            </a:extLst>
          </p:cNvPr>
          <p:cNvSpPr txBox="1"/>
          <p:nvPr/>
        </p:nvSpPr>
        <p:spPr>
          <a:xfrm>
            <a:off x="2362200" y="571500"/>
            <a:ext cx="1379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DD4AF8-375B-3EC7-2060-FC3BCDEB1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38300"/>
            <a:ext cx="7924800" cy="2806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361EB8D-4A2E-414A-F280-593C01B21CB2}"/>
                  </a:ext>
                </a:extLst>
              </p:cNvPr>
              <p:cNvSpPr txBox="1"/>
              <p:nvPr/>
            </p:nvSpPr>
            <p:spPr>
              <a:xfrm>
                <a:off x="1066800" y="4533900"/>
                <a:ext cx="6507126" cy="18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66 : 6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60 : 6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361EB8D-4A2E-414A-F280-593C01B21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33900"/>
                <a:ext cx="6507126" cy="1831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CC1FA5-6E44-59F5-47A3-357B5F29C053}"/>
                  </a:ext>
                </a:extLst>
              </p:cNvPr>
              <p:cNvSpPr txBox="1"/>
              <p:nvPr/>
            </p:nvSpPr>
            <p:spPr>
              <a:xfrm>
                <a:off x="10363200" y="4457700"/>
                <a:ext cx="7086600" cy="18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 : 3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300 : 3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CC1FA5-6E44-59F5-47A3-357B5F29C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4457700"/>
                <a:ext cx="7086600" cy="18318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17184-B9B3-B414-214A-7ACA2AF4A2F9}"/>
                  </a:ext>
                </a:extLst>
              </p:cNvPr>
              <p:cNvSpPr txBox="1"/>
              <p:nvPr/>
            </p:nvSpPr>
            <p:spPr>
              <a:xfrm>
                <a:off x="838200" y="6972300"/>
                <a:ext cx="7086600" cy="190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25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25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17184-B9B3-B414-214A-7ACA2AF4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972300"/>
                <a:ext cx="7086600" cy="19066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1AB981-FE90-72DA-3C5D-B4654C8FFBEC}"/>
                  </a:ext>
                </a:extLst>
              </p:cNvPr>
              <p:cNvSpPr txBox="1"/>
              <p:nvPr/>
            </p:nvSpPr>
            <p:spPr>
              <a:xfrm>
                <a:off x="9296400" y="6972300"/>
                <a:ext cx="8229600" cy="18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6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x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125 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 8</m:t>
                          </m:r>
                        </m:den>
                      </m:f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𝟐𝟒𝟖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1AB981-FE90-72DA-3C5D-B4654C8FF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6972300"/>
                <a:ext cx="8229600" cy="18318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18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/>
      <p:bldP spid="51" grpId="0"/>
      <p:bldP spid="52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4FA678-EF3D-D015-9FAF-A0C1EA86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48" y="1533685"/>
            <a:ext cx="1214428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2468-9EAA-333F-3385-6C60B46B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2DAAD-DCC6-35C0-7879-3FBE27233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29">
            <a:extLst>
              <a:ext uri="{FF2B5EF4-FFF2-40B4-BE49-F238E27FC236}">
                <a16:creationId xmlns:a16="http://schemas.microsoft.com/office/drawing/2014/main" id="{C67D6BBE-E676-5495-33E8-A9FE55A6EBE0}"/>
              </a:ext>
            </a:extLst>
          </p:cNvPr>
          <p:cNvSpPr txBox="1"/>
          <p:nvPr/>
        </p:nvSpPr>
        <p:spPr>
          <a:xfrm>
            <a:off x="3505200" y="2247900"/>
            <a:ext cx="11963400" cy="2554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600" dirty="0">
                <a:solidFill>
                  <a:srgbClr val="00B0F0"/>
                </a:solidFill>
                <a:latin typeface="SVN-Hole Hearted" panose="020B0A06020104020203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344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CCB1-D99C-573C-EFD5-79543DE0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E87F9-7C17-699A-2867-53C33A7F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302DA-7A31-325C-EAC4-BF24A01CC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19100"/>
            <a:ext cx="2773920" cy="1493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ADA942-4F6A-A288-0A72-9E27D794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238500"/>
            <a:ext cx="12906351" cy="3359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D60564-10EF-1723-3ED5-680FAE8C9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247900"/>
            <a:ext cx="423708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7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D1E2-91BE-93BB-CB5A-327B0E7B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5904-F5E1-74DB-5CD6-5579B7DC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C67DE-B04C-18A1-7BD2-8448D9D0A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12949026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5" name="Picture 34" descr="Không có mô tả.">
            <a:extLst>
              <a:ext uri="{FF2B5EF4-FFF2-40B4-BE49-F238E27FC236}">
                <a16:creationId xmlns:a16="http://schemas.microsoft.com/office/drawing/2014/main" id="{8039B898-E526-FA82-3C17-43C8EE0B0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143000" y="49530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9A14191-4A71-60A6-2ABD-AB9AFDD706A4}"/>
              </a:ext>
            </a:extLst>
          </p:cNvPr>
          <p:cNvGrpSpPr/>
          <p:nvPr/>
        </p:nvGrpSpPr>
        <p:grpSpPr>
          <a:xfrm>
            <a:off x="3200400" y="1333500"/>
            <a:ext cx="12192000" cy="7012595"/>
            <a:chOff x="3124200" y="1409700"/>
            <a:chExt cx="12192000" cy="701259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EEDFDCA-2D7E-8D3C-0008-2E97FB537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1485900"/>
              <a:ext cx="12192000" cy="6936395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08FE6CB-5C13-51F0-63E6-8A8DC527975F}"/>
                </a:ext>
              </a:extLst>
            </p:cNvPr>
            <p:cNvSpPr/>
            <p:nvPr/>
          </p:nvSpPr>
          <p:spPr>
            <a:xfrm>
              <a:off x="3657600" y="1409700"/>
              <a:ext cx="2971800" cy="18288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3DA430-341A-1AD5-1F85-C3825DAF110A}"/>
                </a:ext>
              </a:extLst>
            </p:cNvPr>
            <p:cNvSpPr/>
            <p:nvPr/>
          </p:nvSpPr>
          <p:spPr>
            <a:xfrm>
              <a:off x="11811000" y="1638300"/>
              <a:ext cx="3124200" cy="20574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C94CAAC-5830-42C6-9854-7FF343995EFA}"/>
                </a:ext>
              </a:extLst>
            </p:cNvPr>
            <p:cNvSpPr/>
            <p:nvPr/>
          </p:nvSpPr>
          <p:spPr>
            <a:xfrm>
              <a:off x="6477000" y="1409700"/>
              <a:ext cx="8458200" cy="990600"/>
            </a:xfrm>
            <a:prstGeom prst="rect">
              <a:avLst/>
            </a:prstGeom>
            <a:solidFill>
              <a:srgbClr val="587D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604E836F-83D1-B840-C4E8-A3B23150B601}"/>
              </a:ext>
            </a:extLst>
          </p:cNvPr>
          <p:cNvSpPr/>
          <p:nvPr/>
        </p:nvSpPr>
        <p:spPr>
          <a:xfrm>
            <a:off x="3733800" y="1485900"/>
            <a:ext cx="2971800" cy="1600200"/>
          </a:xfrm>
          <a:prstGeom prst="wedgeRoundRectCallout">
            <a:avLst>
              <a:gd name="adj1" fmla="val -16509"/>
              <a:gd name="adj2" fmla="val 672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DBE0A2D0-92C4-1A56-CFD1-A5AF5013549B}"/>
              </a:ext>
            </a:extLst>
          </p:cNvPr>
          <p:cNvSpPr/>
          <p:nvPr/>
        </p:nvSpPr>
        <p:spPr>
          <a:xfrm>
            <a:off x="12344400" y="1943100"/>
            <a:ext cx="2971800" cy="1600200"/>
          </a:xfrm>
          <a:prstGeom prst="wedgeRoundRectCallout">
            <a:avLst>
              <a:gd name="adj1" fmla="val -16509"/>
              <a:gd name="adj2" fmla="val 6726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10, 100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60960" y="-5944295"/>
            <a:ext cx="18809921" cy="9509277"/>
            <a:chOff x="0" y="0"/>
            <a:chExt cx="25079894" cy="12679036"/>
          </a:xfrm>
        </p:grpSpPr>
        <p:sp>
          <p:nvSpPr>
            <p:cNvPr id="6" name="Freeform 6"/>
            <p:cNvSpPr/>
            <p:nvPr/>
          </p:nvSpPr>
          <p:spPr>
            <a:xfrm>
              <a:off x="0" y="29282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946091" y="0"/>
              <a:ext cx="14133803" cy="12649754"/>
            </a:xfrm>
            <a:custGeom>
              <a:avLst/>
              <a:gdLst/>
              <a:ahLst/>
              <a:cxnLst/>
              <a:rect l="l" t="t" r="r" b="b"/>
              <a:pathLst>
                <a:path w="14133803" h="12649754">
                  <a:moveTo>
                    <a:pt x="0" y="0"/>
                  </a:moveTo>
                  <a:lnTo>
                    <a:pt x="14133803" y="0"/>
                  </a:lnTo>
                  <a:lnTo>
                    <a:pt x="14133803" y="12649754"/>
                  </a:lnTo>
                  <a:lnTo>
                    <a:pt x="0" y="126497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62000" y="419100"/>
            <a:ext cx="16840200" cy="9448800"/>
            <a:chOff x="0" y="0"/>
            <a:chExt cx="4274726" cy="16922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5" name="Picture 34" descr="Không có mô tả.">
            <a:extLst>
              <a:ext uri="{FF2B5EF4-FFF2-40B4-BE49-F238E27FC236}">
                <a16:creationId xmlns:a16="http://schemas.microsoft.com/office/drawing/2014/main" id="{8039B898-E526-FA82-3C17-43C8EE0B0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143000" y="49530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D339CF-22BB-8793-0B77-A6FB5DCF875B}"/>
              </a:ext>
            </a:extLst>
          </p:cNvPr>
          <p:cNvSpPr/>
          <p:nvPr/>
        </p:nvSpPr>
        <p:spPr>
          <a:xfrm>
            <a:off x="1752600" y="2552700"/>
            <a:ext cx="12496800" cy="2590800"/>
          </a:xfrm>
          <a:prstGeom prst="roundRect">
            <a:avLst/>
          </a:prstGeom>
          <a:solidFill>
            <a:srgbClr val="93E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A9D50-B201-A106-1172-B0A8F926A332}"/>
                  </a:ext>
                </a:extLst>
              </p:cNvPr>
              <p:cNvSpPr txBox="1"/>
              <p:nvPr/>
            </p:nvSpPr>
            <p:spPr>
              <a:xfrm>
                <a:off x="762000" y="2628900"/>
                <a:ext cx="11049000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𝟓𝟕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A9D50-B201-A106-1172-B0A8F926A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28900"/>
                <a:ext cx="11049000" cy="1059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D62D8-40B3-81E6-E9A9-23E5C84F291D}"/>
                  </a:ext>
                </a:extLst>
              </p:cNvPr>
              <p:cNvSpPr txBox="1"/>
              <p:nvPr/>
            </p:nvSpPr>
            <p:spPr>
              <a:xfrm>
                <a:off x="2438400" y="3848100"/>
                <a:ext cx="11049000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𝟏𝟐𝟔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𝟑𝟓𝟏</m:t>
                          </m:r>
                        </m:num>
                        <m:den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alt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𝟓𝟑𝟕</m:t>
                          </m:r>
                        </m:num>
                        <m:den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𝟎𝟎</m:t>
                          </m:r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,….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ũ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9D62D8-40B3-81E6-E9A9-23E5C84F2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48100"/>
                <a:ext cx="11049000" cy="1027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cartoon robot with yellow legs and yellow shoes&#10;&#10;Description automatically generated">
            <a:extLst>
              <a:ext uri="{FF2B5EF4-FFF2-40B4-BE49-F238E27FC236}">
                <a16:creationId xmlns:a16="http://schemas.microsoft.com/office/drawing/2014/main" id="{2E138D5F-DAA6-7B91-19D5-A247D0968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2400300"/>
            <a:ext cx="5785388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40D6DD-154B-8D97-1614-2E283B57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409700"/>
            <a:ext cx="8697688" cy="364949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lang="en-US" altLang="en-US" sz="6400" b="1" dirty="0">
              <a:solidFill>
                <a:srgbClr val="008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1371600"/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64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080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26BD4E-7472-2AF1-19CB-D540C4E7C999}"/>
              </a:ext>
            </a:extLst>
          </p:cNvPr>
          <p:cNvSpPr/>
          <p:nvPr/>
        </p:nvSpPr>
        <p:spPr>
          <a:xfrm>
            <a:off x="3200400" y="1485900"/>
            <a:ext cx="12528302" cy="3877985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371600"/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10; 100; 1000;...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72E87AD9-43D2-F16C-A2CE-553C725C54D9}"/>
              </a:ext>
            </a:extLst>
          </p:cNvPr>
          <p:cNvGrpSpPr/>
          <p:nvPr/>
        </p:nvGrpSpPr>
        <p:grpSpPr>
          <a:xfrm>
            <a:off x="304800" y="190500"/>
            <a:ext cx="2743200" cy="952500"/>
            <a:chOff x="0" y="0"/>
            <a:chExt cx="1226781" cy="345068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C16E35FE-4546-F85B-035F-63FB4C31B752}"/>
                </a:ext>
              </a:extLst>
            </p:cNvPr>
            <p:cNvSpPr/>
            <p:nvPr/>
          </p:nvSpPr>
          <p:spPr>
            <a:xfrm>
              <a:off x="0" y="0"/>
              <a:ext cx="1226781" cy="345068"/>
            </a:xfrm>
            <a:custGeom>
              <a:avLst/>
              <a:gdLst/>
              <a:ahLst/>
              <a:cxnLst/>
              <a:rect l="l" t="t" r="r" b="b"/>
              <a:pathLst>
                <a:path w="1226781" h="345068">
                  <a:moveTo>
                    <a:pt x="33242" y="0"/>
                  </a:moveTo>
                  <a:lnTo>
                    <a:pt x="1193539" y="0"/>
                  </a:lnTo>
                  <a:cubicBezTo>
                    <a:pt x="1211898" y="0"/>
                    <a:pt x="1226781" y="14883"/>
                    <a:pt x="1226781" y="33242"/>
                  </a:cubicBezTo>
                  <a:lnTo>
                    <a:pt x="1226781" y="311826"/>
                  </a:lnTo>
                  <a:cubicBezTo>
                    <a:pt x="1226781" y="330185"/>
                    <a:pt x="1211898" y="345068"/>
                    <a:pt x="1193539" y="345068"/>
                  </a:cubicBezTo>
                  <a:lnTo>
                    <a:pt x="33242" y="345068"/>
                  </a:lnTo>
                  <a:cubicBezTo>
                    <a:pt x="14883" y="345068"/>
                    <a:pt x="0" y="330185"/>
                    <a:pt x="0" y="311826"/>
                  </a:cubicBezTo>
                  <a:lnTo>
                    <a:pt x="0" y="33242"/>
                  </a:lnTo>
                  <a:cubicBezTo>
                    <a:pt x="0" y="14883"/>
                    <a:pt x="14883" y="0"/>
                    <a:pt x="33242" y="0"/>
                  </a:cubicBezTo>
                  <a:close/>
                </a:path>
              </a:pathLst>
            </a:custGeom>
            <a:solidFill>
              <a:srgbClr val="FFE397"/>
            </a:solidFill>
            <a:ln w="28575" cap="sq">
              <a:solidFill>
                <a:srgbClr val="231F2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</a:rPr>
                <a:t>Kết</a:t>
              </a:r>
              <a:r>
                <a:rPr lang="en-US" sz="4800" b="1" dirty="0">
                  <a:solidFill>
                    <a:srgbClr val="002060"/>
                  </a:solidFill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</a:rPr>
                <a:t>luận</a:t>
              </a:r>
              <a:endParaRPr lang="en-US" sz="4800" b="1" dirty="0">
                <a:solidFill>
                  <a:srgbClr val="002060"/>
                </a:solidFill>
              </a:endParaRPr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id="{29570E90-F297-CD6A-0DB4-FED464DB74DB}"/>
                </a:ext>
              </a:extLst>
            </p:cNvPr>
            <p:cNvSpPr txBox="1"/>
            <p:nvPr/>
          </p:nvSpPr>
          <p:spPr>
            <a:xfrm>
              <a:off x="0" y="-38100"/>
              <a:ext cx="1226781" cy="3831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33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712D2F-0AAB-C92F-6329-DFB71A6AA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14500"/>
            <a:ext cx="13278239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255</Words>
  <Application>Microsoft Office PowerPoint</Application>
  <PresentationFormat>Custom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SVN-Hole Hearted</vt:lpstr>
      <vt:lpstr>Times New Roman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29</cp:revision>
  <dcterms:created xsi:type="dcterms:W3CDTF">2006-08-16T00:00:00Z</dcterms:created>
  <dcterms:modified xsi:type="dcterms:W3CDTF">2026-03-10T08:51:48Z</dcterms:modified>
  <dc:identifier>DAGEmfzFEig</dc:identifier>
</cp:coreProperties>
</file>