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  <p:sldMasterId id="2147483676" r:id="rId2"/>
  </p:sldMasterIdLst>
  <p:notesMasterIdLst>
    <p:notesMasterId r:id="rId20"/>
  </p:notesMasterIdLst>
  <p:sldIdLst>
    <p:sldId id="629" r:id="rId3"/>
    <p:sldId id="630" r:id="rId4"/>
    <p:sldId id="631" r:id="rId5"/>
    <p:sldId id="632" r:id="rId6"/>
    <p:sldId id="633" r:id="rId7"/>
    <p:sldId id="634" r:id="rId8"/>
    <p:sldId id="635" r:id="rId9"/>
    <p:sldId id="636" r:id="rId10"/>
    <p:sldId id="637" r:id="rId11"/>
    <p:sldId id="638" r:id="rId12"/>
    <p:sldId id="639" r:id="rId13"/>
    <p:sldId id="640" r:id="rId14"/>
    <p:sldId id="641" r:id="rId15"/>
    <p:sldId id="642" r:id="rId16"/>
    <p:sldId id="643" r:id="rId17"/>
    <p:sldId id="644" r:id="rId18"/>
    <p:sldId id="64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00B050"/>
    <a:srgbClr val="FF7C80"/>
    <a:srgbClr val="2E75B6"/>
    <a:srgbClr val="69CC96"/>
    <a:srgbClr val="FFFEFF"/>
    <a:srgbClr val="F0F0F0"/>
    <a:srgbClr val="B2B2B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9" autoAdjust="0"/>
    <p:restoredTop sz="93307" autoAdjust="0"/>
  </p:normalViewPr>
  <p:slideViewPr>
    <p:cSldViewPr snapToGrid="0">
      <p:cViewPr varScale="1">
        <p:scale>
          <a:sx n="101" d="100"/>
          <a:sy n="101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56636-240A-40AF-9BCB-0797B6D990C1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E8968-0AD4-4A98-931E-E8D0A08F7B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24B8-F411-4314-996B-AD8DAFE2385F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6222-83BC-4B8A-80AA-EEDE52778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24B8-F411-4314-996B-AD8DAFE2385F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6222-83BC-4B8A-80AA-EEDE52778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24B8-F411-4314-996B-AD8DAFE2385F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6222-83BC-4B8A-80AA-EEDE52778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24B8-F411-4314-996B-AD8DAFE2385F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6222-83BC-4B8A-80AA-EEDE52778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24B8-F411-4314-996B-AD8DAFE2385F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6222-83BC-4B8A-80AA-EEDE52778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24B8-F411-4314-996B-AD8DAFE2385F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6222-83BC-4B8A-80AA-EEDE52778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24B8-F411-4314-996B-AD8DAFE2385F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6222-83BC-4B8A-80AA-EEDE52778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24B8-F411-4314-996B-AD8DAFE2385F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6222-83BC-4B8A-80AA-EEDE52778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24B8-F411-4314-996B-AD8DAFE2385F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6222-83BC-4B8A-80AA-EEDE52778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24B8-F411-4314-996B-AD8DAFE2385F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6222-83BC-4B8A-80AA-EEDE52778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24B8-F411-4314-996B-AD8DAFE2385F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6222-83BC-4B8A-80AA-EEDE527787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824B8-F411-4314-996B-AD8DAFE2385F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6222-83BC-4B8A-80AA-EEDE527787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66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9" y="63706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52600" y="84139"/>
            <a:ext cx="86868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Nghĩa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3185160" y="1499857"/>
            <a:ext cx="6330032" cy="9814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4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4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4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4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400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400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276600" y="3318095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5C</a:t>
            </a: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HOẠT ĐỘNG TRẢI NGHIỆM</a:t>
            </a:r>
          </a:p>
          <a:p>
            <a:pPr algn="ctr"/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3949575" y="4636711"/>
            <a:ext cx="4419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</a:t>
            </a:r>
            <a:r>
              <a:rPr lang="en-US" sz="3600" kern="10" dirty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</a:t>
            </a:r>
            <a:r>
              <a:rPr lang="en-US" sz="3600" kern="10" dirty="0" err="1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endParaRPr lang="en-US" sz="3600" kern="10" dirty="0">
              <a:ln w="9525">
                <a:round/>
              </a:ln>
              <a:solidFill>
                <a:srgbClr val="FF00FF">
                  <a:alpha val="92155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2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4" name="Picture 3" descr="WhitecornerFlo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" y="5632451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4" descr="WhitecornerFlo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480051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7892" grpId="0" build="allAtOnce"/>
      <p:bldP spid="37894" grpId="0" animBg="1"/>
      <p:bldP spid="6" grpId="0" animBg="1"/>
      <p:bldP spid="378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13300-E9FB-3473-C421-CFDA8975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EA241-5F5A-C818-DD04-0B0347E90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0F799-8824-FF2F-41B4-7EF03C876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9" y="211737"/>
            <a:ext cx="5321159" cy="1373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03C53-0288-3804-F0D0-B071E932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214" y="2127892"/>
            <a:ext cx="8980186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5CC0-5071-6227-DF8C-171C71E5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71F68-045E-4BCA-CBC4-23BADFB18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DBBF6B9D-94C1-643B-C17D-78AE290D25E4}"/>
              </a:ext>
            </a:extLst>
          </p:cNvPr>
          <p:cNvSpPr/>
          <p:nvPr/>
        </p:nvSpPr>
        <p:spPr>
          <a:xfrm>
            <a:off x="772614" y="436306"/>
            <a:ext cx="11148039" cy="1013353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 sát hình ảnh tập thể lớp những năm học đã qua để thấy sự thay đổi của bản thân và các bạn cùng lớp.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8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1063-0A18-4BF3-5DA8-38A810560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79D2F-92FE-0764-299B-341B5FC73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CBBB7-C8F8-A30E-34AC-9CABEC5C2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736" y="844769"/>
            <a:ext cx="6620830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3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A15F-8A0F-EB90-028A-47380AE3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8979-1B43-D43A-BDC9-308A789B3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B7F027-D7A6-5ED5-9DD0-28AED1B91830}"/>
              </a:ext>
            </a:extLst>
          </p:cNvPr>
          <p:cNvGrpSpPr/>
          <p:nvPr/>
        </p:nvGrpSpPr>
        <p:grpSpPr>
          <a:xfrm>
            <a:off x="340132" y="1411661"/>
            <a:ext cx="11390659" cy="3724477"/>
            <a:chOff x="5814324" y="491558"/>
            <a:chExt cx="5879305" cy="3208710"/>
          </a:xfrm>
        </p:grpSpPr>
        <p:grpSp>
          <p:nvGrpSpPr>
            <p:cNvPr id="5" name="Graphic 4">
              <a:extLst>
                <a:ext uri="{FF2B5EF4-FFF2-40B4-BE49-F238E27FC236}">
                  <a16:creationId xmlns:a16="http://schemas.microsoft.com/office/drawing/2014/main" id="{A8ED5038-69AF-407B-397E-4D5383C63C42}"/>
                </a:ext>
              </a:extLst>
            </p:cNvPr>
            <p:cNvGrpSpPr/>
            <p:nvPr/>
          </p:nvGrpSpPr>
          <p:grpSpPr>
            <a:xfrm>
              <a:off x="5814324" y="491558"/>
              <a:ext cx="5879305" cy="3208710"/>
              <a:chOff x="5610688" y="1031736"/>
              <a:chExt cx="5879305" cy="3980523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73CD521-3417-A3DA-21F1-B6F80B6C7C11}"/>
                  </a:ext>
                </a:extLst>
              </p:cNvPr>
              <p:cNvSpPr/>
              <p:nvPr/>
            </p:nvSpPr>
            <p:spPr>
              <a:xfrm>
                <a:off x="5629163" y="1052246"/>
                <a:ext cx="5842103" cy="3941398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9FE3EDC-AB2F-15F6-8091-4B0236E7CFD7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199640DA-62AD-A2B8-0FF3-893D6565EFCA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9236A017-B9AF-B91F-D828-32A6D19FC205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30C2E5C-49E7-B72D-98F1-BD2F199663BB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5D44619-910A-B5DB-156C-7A54B516C2D6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917CE6C-2E9A-AB57-CA50-C8A1C26E9B54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64785AC-3A9F-FE68-E9A8-8E56F644FB51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4331445B-A07D-03C2-4912-68EDE2593365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17B4A8-3692-31A9-CCD1-9CB4A8A1A927}"/>
                </a:ext>
              </a:extLst>
            </p:cNvPr>
            <p:cNvSpPr txBox="1"/>
            <p:nvPr/>
          </p:nvSpPr>
          <p:spPr>
            <a:xfrm>
              <a:off x="6170330" y="845509"/>
              <a:ext cx="5193611" cy="241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rPr>
                <a:t>Những thay đổi tích cực – sự tiến bộ thể hiện rằng “Em đã lớn”. Mỗi cá nhân có thể lớn lên về thể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rPr>
                <a:t>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rPr>
                <a:t>chất và nhận thức. Mỗi tập thể lớp cũng vậy.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0615652-93D1-D8AB-38A0-AD85DDFB0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618" y="538710"/>
            <a:ext cx="367620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0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4D4F-FD77-A14D-8E24-ACD7262F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2B4-B83A-61E4-B0E8-BD6612086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AF5F4-127C-6BE7-2032-E7891072F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374" y="1543243"/>
            <a:ext cx="8096190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3F9D6-58C8-562F-7ADA-27CBF2A6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ADA3C-A560-082A-3598-5824D1B86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1587E-3907-9EE4-8D75-1DAF24C40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130" y="1688319"/>
            <a:ext cx="4465408" cy="1745159"/>
          </a:xfrm>
          <a:prstGeom prst="rect">
            <a:avLst/>
          </a:prstGeom>
        </p:spPr>
      </p:pic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E395029C-2D7A-0F68-AC3F-EDF756CCB66A}"/>
              </a:ext>
            </a:extLst>
          </p:cNvPr>
          <p:cNvSpPr/>
          <p:nvPr/>
        </p:nvSpPr>
        <p:spPr>
          <a:xfrm>
            <a:off x="4895385" y="2332013"/>
            <a:ext cx="7114477" cy="3890367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 là hoạt động gì? Thành tích lớp em đạt được là gì? Vì sao em cảm thấy ấn tượng với hoạt động đó?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đã đóng góp gì vào thành tích ấy?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Cảm xúc của em khi lớp đoạt giải hoặc đạt thành tích?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FBB33B-B258-A835-24BC-924AF8220ACC}"/>
              </a:ext>
            </a:extLst>
          </p:cNvPr>
          <p:cNvSpPr/>
          <p:nvPr/>
        </p:nvSpPr>
        <p:spPr>
          <a:xfrm>
            <a:off x="2583982" y="156050"/>
            <a:ext cx="8626289" cy="1126340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Mỗi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nhóm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lựa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chọn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một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kỉ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niệm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một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thành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tích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để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cùng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nhớ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và</a:t>
            </a:r>
            <a:r>
              <a:rPr lang="en-US" sz="3600" dirty="0">
                <a:solidFill>
                  <a:srgbClr val="002060"/>
                </a:solidFill>
              </a:rPr>
              <a:t> chia </a:t>
            </a:r>
            <a:r>
              <a:rPr lang="en-US" sz="3600" dirty="0" err="1">
                <a:solidFill>
                  <a:srgbClr val="002060"/>
                </a:solidFill>
              </a:rPr>
              <a:t>sẻ</a:t>
            </a:r>
            <a:r>
              <a:rPr lang="en-US" sz="3600" dirty="0">
                <a:solidFill>
                  <a:srgbClr val="002060"/>
                </a:solidFill>
              </a:rPr>
              <a:t>: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D8A7-A06B-B72D-BEEC-94B16E87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2EF41-E55C-706A-684D-990B66F9B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D6DA1-2FE3-B62C-D7A7-DB78CC0CD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064" y="144966"/>
            <a:ext cx="5012834" cy="212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19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35FA-B702-7AB0-0727-7DC0EE7E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DCE37-D5CA-9445-6510-FECA72134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5F23E5-F8F6-C7B5-F466-937F9719F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885" y="616262"/>
            <a:ext cx="7803556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8309-8828-1DC4-315B-6CF1A981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2414-44C1-48B2-ABAC-8D5314D23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EF4D1-7D26-3A15-5CC8-00417866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009" y="2041666"/>
            <a:ext cx="776088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ABAB-8DDF-7FA6-935B-51AD817A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BED0-0D3C-30F2-BA17-8A4CA00F9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AA5D6-244C-5600-82DC-8EC5A13B2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222" y="453332"/>
            <a:ext cx="5523455" cy="134123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299616-A945-22D1-A955-08B611A2471A}"/>
              </a:ext>
            </a:extLst>
          </p:cNvPr>
          <p:cNvGrpSpPr/>
          <p:nvPr/>
        </p:nvGrpSpPr>
        <p:grpSpPr>
          <a:xfrm>
            <a:off x="2295335" y="1658864"/>
            <a:ext cx="7759829" cy="2561061"/>
            <a:chOff x="2196000" y="1224425"/>
            <a:chExt cx="5155302" cy="39581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42DCB0-23D0-1D25-85BC-AD956529DBDC}"/>
                </a:ext>
              </a:extLst>
            </p:cNvPr>
            <p:cNvSpPr txBox="1"/>
            <p:nvPr/>
          </p:nvSpPr>
          <p:spPr>
            <a:xfrm>
              <a:off x="2196000" y="1224425"/>
              <a:ext cx="5151675" cy="3948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n w="206375">
                    <a:solidFill>
                      <a:schemeClr val="bg1"/>
                    </a:solidFill>
                  </a:ln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iCiel Pony" panose="02000000000000000000" pitchFamily="2" charset="0"/>
                </a:rPr>
                <a:t>CHÚNG MÌNH ĐÃ LỚN</a:t>
              </a:r>
              <a:endParaRPr lang="vi-VN" sz="8000" dirty="0">
                <a:ln w="206375">
                  <a:solidFill>
                    <a:schemeClr val="bg1"/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iCiel Pony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3B2313-CDF0-C272-174B-753FB0146D3F}"/>
                </a:ext>
              </a:extLst>
            </p:cNvPr>
            <p:cNvSpPr txBox="1"/>
            <p:nvPr/>
          </p:nvSpPr>
          <p:spPr>
            <a:xfrm>
              <a:off x="2199627" y="1234496"/>
              <a:ext cx="5151675" cy="39481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8000" b="1" dirty="0">
                  <a:solidFill>
                    <a:srgbClr val="FF0066"/>
                  </a:soli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iCiel Pony" panose="02000000000000000000" pitchFamily="2" charset="0"/>
                </a:rPr>
                <a:t>CHÚNG MÌNH ĐÃ LỚN </a:t>
              </a:r>
              <a:endParaRPr lang="vi-VN" sz="8000" b="1" dirty="0">
                <a:solidFill>
                  <a:srgbClr val="FF0066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iCiel Pony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1C8E949-5C61-CF26-2407-CA8D1A277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37527"/>
            <a:ext cx="2138932" cy="1948498"/>
          </a:xfrm>
          <a:prstGeom prst="rect">
            <a:avLst/>
          </a:prstGeom>
        </p:spPr>
      </p:pic>
      <p:grpSp>
        <p:nvGrpSpPr>
          <p:cNvPr id="9" name="Group 5">
            <a:extLst>
              <a:ext uri="{FF2B5EF4-FFF2-40B4-BE49-F238E27FC236}">
                <a16:creationId xmlns:a16="http://schemas.microsoft.com/office/drawing/2014/main" id="{9D2C5AFA-2C4D-8AD9-8A2F-297F1DCBB3B1}"/>
              </a:ext>
            </a:extLst>
          </p:cNvPr>
          <p:cNvGrpSpPr/>
          <p:nvPr/>
        </p:nvGrpSpPr>
        <p:grpSpPr>
          <a:xfrm>
            <a:off x="345175" y="938461"/>
            <a:ext cx="1959875" cy="655152"/>
            <a:chOff x="1652209" y="2361605"/>
            <a:chExt cx="6611031" cy="655152"/>
          </a:xfrm>
        </p:grpSpPr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7378DF31-CF06-DCA6-FD50-5E50C92394B6}"/>
                </a:ext>
              </a:extLst>
            </p:cNvPr>
            <p:cNvSpPr txBox="1"/>
            <p:nvPr/>
          </p:nvSpPr>
          <p:spPr>
            <a:xfrm>
              <a:off x="1652209" y="2361605"/>
              <a:ext cx="65919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n w="254000">
                    <a:solidFill>
                      <a:schemeClr val="bg1"/>
                    </a:solidFill>
                  </a:ln>
                  <a:solidFill>
                    <a:srgbClr val="CC99FF"/>
                  </a:solidFill>
                  <a:latin typeface="iCiel Pony" panose="02000000000000000000" pitchFamily="2" charset="0"/>
                </a:rPr>
                <a:t>TUẦN 1</a:t>
              </a: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6A3F0D8C-C7EB-98C0-5AD7-59E30AC9E61A}"/>
                </a:ext>
              </a:extLst>
            </p:cNvPr>
            <p:cNvSpPr txBox="1"/>
            <p:nvPr/>
          </p:nvSpPr>
          <p:spPr>
            <a:xfrm>
              <a:off x="1671337" y="2370426"/>
              <a:ext cx="6591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n w="28575">
                    <a:noFill/>
                  </a:ln>
                  <a:solidFill>
                    <a:srgbClr val="FF3300"/>
                  </a:solidFill>
                  <a:latin typeface="iCiel Pony" panose="02000000000000000000" pitchFamily="2" charset="0"/>
                </a:rPr>
                <a:t>TUẦN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26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CAE00-028F-732F-27EF-7628D994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DCBD-603A-D3B4-7640-F787E6073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54EC2-6251-FF06-B402-E7D55253E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151" y="1046241"/>
            <a:ext cx="885825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3FDA-C0BA-53BE-4007-2DF72E5C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9F16A-34CC-D63F-AD2E-96326B58D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3AC19-7353-655C-E65F-1E5DA99F0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12" y="2339766"/>
            <a:ext cx="8730229" cy="3048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A94D72-6C2A-A4CA-399C-2ED5362B2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811"/>
            <a:ext cx="5352585" cy="13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E314-4FCB-1984-91BF-F088FC63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A2265-DFE4-CC8B-AD66-D266B858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1F48874A-3F5A-64FC-F080-C958BB230D4A}"/>
              </a:ext>
            </a:extLst>
          </p:cNvPr>
          <p:cNvSpPr/>
          <p:nvPr/>
        </p:nvSpPr>
        <p:spPr>
          <a:xfrm>
            <a:off x="521980" y="1184011"/>
            <a:ext cx="11148039" cy="1013353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 chiều cao, cân nặng và so sánh số đo của các năm học trước để thấy em đã lớn lên.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1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3968-9DB3-BC4F-B5BD-FA3D460C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95402-CE7E-8848-3407-2A75317B5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079BE-ACED-4FEE-19A4-4786803CD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" y="1149673"/>
            <a:ext cx="5444200" cy="2127688"/>
          </a:xfrm>
          <a:prstGeom prst="rect">
            <a:avLst/>
          </a:prstGeom>
        </p:spPr>
      </p:pic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EF8DE5D7-DE58-41ED-F0EF-B135454733E0}"/>
              </a:ext>
            </a:extLst>
          </p:cNvPr>
          <p:cNvSpPr/>
          <p:nvPr/>
        </p:nvSpPr>
        <p:spPr>
          <a:xfrm>
            <a:off x="5441796" y="2332013"/>
            <a:ext cx="6411950" cy="3834611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hia sẻ về: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Sự thay đổi về chiều cao so với chính mình hồi năm học lớp 1.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Cách luyện tập để cao hơn,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khoẻ hơn (VD: ăn sữa chua,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uống đủ sữa, tập thể dục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hằng ngày,...).</a:t>
            </a:r>
          </a:p>
        </p:txBody>
      </p:sp>
    </p:spTree>
    <p:extLst>
      <p:ext uri="{BB962C8B-B14F-4D97-AF65-F5344CB8AC3E}">
        <p14:creationId xmlns:p14="http://schemas.microsoft.com/office/powerpoint/2010/main" val="138435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D59A-B4E1-7292-588A-36A77B6C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C6C30-B390-9448-731D-5083D906C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4DB5C-6ECA-6F4A-BFFB-5C83982A0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073" y="755559"/>
            <a:ext cx="6620830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2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4A4F-45FA-0D51-12F4-C5A6A3D2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3B844-A7C2-4804-2D1F-ED40A2653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070F0E-355A-B691-2AF5-A4147F630445}"/>
              </a:ext>
            </a:extLst>
          </p:cNvPr>
          <p:cNvGrpSpPr/>
          <p:nvPr/>
        </p:nvGrpSpPr>
        <p:grpSpPr>
          <a:xfrm>
            <a:off x="340131" y="1411661"/>
            <a:ext cx="11390658" cy="3724478"/>
            <a:chOff x="5814324" y="491558"/>
            <a:chExt cx="5879305" cy="3208710"/>
          </a:xfrm>
        </p:grpSpPr>
        <p:grpSp>
          <p:nvGrpSpPr>
            <p:cNvPr id="5" name="Graphic 4">
              <a:extLst>
                <a:ext uri="{FF2B5EF4-FFF2-40B4-BE49-F238E27FC236}">
                  <a16:creationId xmlns:a16="http://schemas.microsoft.com/office/drawing/2014/main" id="{CDA72C27-1204-0AB2-A246-DA1934791EB1}"/>
                </a:ext>
              </a:extLst>
            </p:cNvPr>
            <p:cNvGrpSpPr/>
            <p:nvPr/>
          </p:nvGrpSpPr>
          <p:grpSpPr>
            <a:xfrm>
              <a:off x="5814324" y="491558"/>
              <a:ext cx="5879305" cy="3208710"/>
              <a:chOff x="5610688" y="1031736"/>
              <a:chExt cx="5879305" cy="3980523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5F90CE9-3052-8A52-55EE-BD54E4791D19}"/>
                  </a:ext>
                </a:extLst>
              </p:cNvPr>
              <p:cNvSpPr/>
              <p:nvPr/>
            </p:nvSpPr>
            <p:spPr>
              <a:xfrm>
                <a:off x="5629163" y="1052246"/>
                <a:ext cx="5842103" cy="3941398"/>
              </a:xfrm>
              <a:custGeom>
                <a:avLst/>
                <a:gdLst>
                  <a:gd name="connsiteX0" fmla="*/ 5614008 w 5842103"/>
                  <a:gd name="connsiteY0" fmla="*/ 3941397 h 3941397"/>
                  <a:gd name="connsiteX1" fmla="*/ 228343 w 5842103"/>
                  <a:gd name="connsiteY1" fmla="*/ 3941397 h 3941397"/>
                  <a:gd name="connsiteX2" fmla="*/ 0 w 5842103"/>
                  <a:gd name="connsiteY2" fmla="*/ 3713054 h 3941397"/>
                  <a:gd name="connsiteX3" fmla="*/ 0 w 5842103"/>
                  <a:gd name="connsiteY3" fmla="*/ 228343 h 3941397"/>
                  <a:gd name="connsiteX4" fmla="*/ 228343 w 5842103"/>
                  <a:gd name="connsiteY4" fmla="*/ 0 h 3941397"/>
                  <a:gd name="connsiteX5" fmla="*/ 5613760 w 5842103"/>
                  <a:gd name="connsiteY5" fmla="*/ 0 h 3941397"/>
                  <a:gd name="connsiteX6" fmla="*/ 5842103 w 5842103"/>
                  <a:gd name="connsiteY6" fmla="*/ 228343 h 3941397"/>
                  <a:gd name="connsiteX7" fmla="*/ 5842103 w 5842103"/>
                  <a:gd name="connsiteY7" fmla="*/ 3713054 h 3941397"/>
                  <a:gd name="connsiteX8" fmla="*/ 5614008 w 5842103"/>
                  <a:gd name="connsiteY8" fmla="*/ 3941397 h 394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103" h="3941397">
                    <a:moveTo>
                      <a:pt x="5614008" y="3941397"/>
                    </a:moveTo>
                    <a:lnTo>
                      <a:pt x="228343" y="3941397"/>
                    </a:lnTo>
                    <a:cubicBezTo>
                      <a:pt x="102754" y="3941397"/>
                      <a:pt x="0" y="3838643"/>
                      <a:pt x="0" y="3713054"/>
                    </a:cubicBezTo>
                    <a:lnTo>
                      <a:pt x="0" y="228343"/>
                    </a:lnTo>
                    <a:cubicBezTo>
                      <a:pt x="0" y="102754"/>
                      <a:pt x="102754" y="0"/>
                      <a:pt x="228343" y="0"/>
                    </a:cubicBezTo>
                    <a:lnTo>
                      <a:pt x="5613760" y="0"/>
                    </a:lnTo>
                    <a:cubicBezTo>
                      <a:pt x="5739349" y="0"/>
                      <a:pt x="5842103" y="102754"/>
                      <a:pt x="5842103" y="228343"/>
                    </a:cubicBezTo>
                    <a:lnTo>
                      <a:pt x="5842103" y="3713054"/>
                    </a:lnTo>
                    <a:cubicBezTo>
                      <a:pt x="5842351" y="3838643"/>
                      <a:pt x="5739597" y="3941397"/>
                      <a:pt x="5614008" y="3941397"/>
                    </a:cubicBezTo>
                    <a:close/>
                  </a:path>
                </a:pathLst>
              </a:custGeom>
              <a:solidFill>
                <a:srgbClr val="DEB290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62D597F-CD54-D7EB-719E-D7795C334BF7}"/>
                  </a:ext>
                </a:extLst>
              </p:cNvPr>
              <p:cNvSpPr/>
              <p:nvPr/>
            </p:nvSpPr>
            <p:spPr>
              <a:xfrm>
                <a:off x="5876123" y="1298957"/>
                <a:ext cx="5348435" cy="3447729"/>
              </a:xfrm>
              <a:custGeom>
                <a:avLst/>
                <a:gdLst>
                  <a:gd name="connsiteX0" fmla="*/ 0 w 5348435"/>
                  <a:gd name="connsiteY0" fmla="*/ 0 h 3447729"/>
                  <a:gd name="connsiteX1" fmla="*/ 5348436 w 5348435"/>
                  <a:gd name="connsiteY1" fmla="*/ 0 h 3447729"/>
                  <a:gd name="connsiteX2" fmla="*/ 5348436 w 5348435"/>
                  <a:gd name="connsiteY2" fmla="*/ 3447730 h 3447729"/>
                  <a:gd name="connsiteX3" fmla="*/ 0 w 5348435"/>
                  <a:gd name="connsiteY3" fmla="*/ 3447730 h 34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48435" h="3447729">
                    <a:moveTo>
                      <a:pt x="0" y="0"/>
                    </a:moveTo>
                    <a:lnTo>
                      <a:pt x="5348436" y="0"/>
                    </a:lnTo>
                    <a:lnTo>
                      <a:pt x="5348436" y="3447730"/>
                    </a:lnTo>
                    <a:lnTo>
                      <a:pt x="0" y="3447730"/>
                    </a:ln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9C8D76B-0CFD-86CF-1D39-3AE39C62CEC5}"/>
                  </a:ext>
                </a:extLst>
              </p:cNvPr>
              <p:cNvGrpSpPr/>
              <p:nvPr/>
            </p:nvGrpSpPr>
            <p:grpSpPr>
              <a:xfrm>
                <a:off x="5610688" y="1031736"/>
                <a:ext cx="5879305" cy="3980523"/>
                <a:chOff x="5610688" y="1031736"/>
                <a:chExt cx="5879305" cy="3980523"/>
              </a:xfrm>
              <a:solidFill>
                <a:srgbClr val="1A1A1A"/>
              </a:solidFill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CDB76EBA-ADAA-8B90-8A17-761C1BA6A076}"/>
                    </a:ext>
                  </a:extLst>
                </p:cNvPr>
                <p:cNvSpPr/>
                <p:nvPr/>
              </p:nvSpPr>
              <p:spPr>
                <a:xfrm>
                  <a:off x="6102666" y="1034124"/>
                  <a:ext cx="5387327" cy="3714796"/>
                </a:xfrm>
                <a:custGeom>
                  <a:avLst/>
                  <a:gdLst>
                    <a:gd name="connsiteX0" fmla="*/ 17933 w 5387327"/>
                    <a:gd name="connsiteY0" fmla="*/ 36490 h 3714796"/>
                    <a:gd name="connsiteX1" fmla="*/ 827557 w 5387327"/>
                    <a:gd name="connsiteY1" fmla="*/ 36490 h 3714796"/>
                    <a:gd name="connsiteX2" fmla="*/ 1959344 w 5387327"/>
                    <a:gd name="connsiteY2" fmla="*/ 36490 h 3714796"/>
                    <a:gd name="connsiteX3" fmla="*/ 3176759 w 5387327"/>
                    <a:gd name="connsiteY3" fmla="*/ 36490 h 3714796"/>
                    <a:gd name="connsiteX4" fmla="*/ 4262629 w 5387327"/>
                    <a:gd name="connsiteY4" fmla="*/ 36490 h 3714796"/>
                    <a:gd name="connsiteX5" fmla="*/ 4977937 w 5387327"/>
                    <a:gd name="connsiteY5" fmla="*/ 36490 h 3714796"/>
                    <a:gd name="connsiteX6" fmla="*/ 5128346 w 5387327"/>
                    <a:gd name="connsiteY6" fmla="*/ 36490 h 3714796"/>
                    <a:gd name="connsiteX7" fmla="*/ 5350235 w 5387327"/>
                    <a:gd name="connsiteY7" fmla="*/ 251182 h 3714796"/>
                    <a:gd name="connsiteX8" fmla="*/ 5350235 w 5387327"/>
                    <a:gd name="connsiteY8" fmla="*/ 744850 h 3714796"/>
                    <a:gd name="connsiteX9" fmla="*/ 5350235 w 5387327"/>
                    <a:gd name="connsiteY9" fmla="*/ 1756756 h 3714796"/>
                    <a:gd name="connsiteX10" fmla="*/ 5350235 w 5387327"/>
                    <a:gd name="connsiteY10" fmla="*/ 2851561 h 3714796"/>
                    <a:gd name="connsiteX11" fmla="*/ 5350235 w 5387327"/>
                    <a:gd name="connsiteY11" fmla="*/ 3612539 h 3714796"/>
                    <a:gd name="connsiteX12" fmla="*/ 5350235 w 5387327"/>
                    <a:gd name="connsiteY12" fmla="*/ 3696926 h 3714796"/>
                    <a:gd name="connsiteX13" fmla="*/ 5387217 w 5387327"/>
                    <a:gd name="connsiteY13" fmla="*/ 3696926 h 3714796"/>
                    <a:gd name="connsiteX14" fmla="*/ 5387217 w 5387327"/>
                    <a:gd name="connsiteY14" fmla="*/ 3469824 h 3714796"/>
                    <a:gd name="connsiteX15" fmla="*/ 5387217 w 5387327"/>
                    <a:gd name="connsiteY15" fmla="*/ 3079159 h 3714796"/>
                    <a:gd name="connsiteX16" fmla="*/ 5387217 w 5387327"/>
                    <a:gd name="connsiteY16" fmla="*/ 2575564 h 3714796"/>
                    <a:gd name="connsiteX17" fmla="*/ 5387217 w 5387327"/>
                    <a:gd name="connsiteY17" fmla="*/ 2014883 h 3714796"/>
                    <a:gd name="connsiteX18" fmla="*/ 5387217 w 5387327"/>
                    <a:gd name="connsiteY18" fmla="*/ 1451720 h 3714796"/>
                    <a:gd name="connsiteX19" fmla="*/ 5387217 w 5387327"/>
                    <a:gd name="connsiteY19" fmla="*/ 942912 h 3714796"/>
                    <a:gd name="connsiteX20" fmla="*/ 5387217 w 5387327"/>
                    <a:gd name="connsiteY20" fmla="*/ 537852 h 3714796"/>
                    <a:gd name="connsiteX21" fmla="*/ 5387217 w 5387327"/>
                    <a:gd name="connsiteY21" fmla="*/ 293624 h 3714796"/>
                    <a:gd name="connsiteX22" fmla="*/ 5387217 w 5387327"/>
                    <a:gd name="connsiteY22" fmla="*/ 248948 h 3714796"/>
                    <a:gd name="connsiteX23" fmla="*/ 5263614 w 5387327"/>
                    <a:gd name="connsiteY23" fmla="*/ 33264 h 3714796"/>
                    <a:gd name="connsiteX24" fmla="*/ 5080196 w 5387327"/>
                    <a:gd name="connsiteY24" fmla="*/ 5 h 3714796"/>
                    <a:gd name="connsiteX25" fmla="*/ 4856817 w 5387327"/>
                    <a:gd name="connsiteY25" fmla="*/ 5 h 3714796"/>
                    <a:gd name="connsiteX26" fmla="*/ 4495935 w 5387327"/>
                    <a:gd name="connsiteY26" fmla="*/ 5 h 3714796"/>
                    <a:gd name="connsiteX27" fmla="*/ 4026840 w 5387327"/>
                    <a:gd name="connsiteY27" fmla="*/ 5 h 3714796"/>
                    <a:gd name="connsiteX28" fmla="*/ 3481547 w 5387327"/>
                    <a:gd name="connsiteY28" fmla="*/ 5 h 3714796"/>
                    <a:gd name="connsiteX29" fmla="*/ 2883884 w 5387327"/>
                    <a:gd name="connsiteY29" fmla="*/ 5 h 3714796"/>
                    <a:gd name="connsiteX30" fmla="*/ 2265373 w 5387327"/>
                    <a:gd name="connsiteY30" fmla="*/ 5 h 3714796"/>
                    <a:gd name="connsiteX31" fmla="*/ 1658527 w 5387327"/>
                    <a:gd name="connsiteY31" fmla="*/ 5 h 3714796"/>
                    <a:gd name="connsiteX32" fmla="*/ 1086181 w 5387327"/>
                    <a:gd name="connsiteY32" fmla="*/ 5 h 3714796"/>
                    <a:gd name="connsiteX33" fmla="*/ 580848 w 5387327"/>
                    <a:gd name="connsiteY33" fmla="*/ 5 h 3714796"/>
                    <a:gd name="connsiteX34" fmla="*/ 171816 w 5387327"/>
                    <a:gd name="connsiteY34" fmla="*/ 5 h 3714796"/>
                    <a:gd name="connsiteX35" fmla="*/ 17436 w 5387327"/>
                    <a:gd name="connsiteY35" fmla="*/ 5 h 3714796"/>
                    <a:gd name="connsiteX36" fmla="*/ 17933 w 5387327"/>
                    <a:gd name="connsiteY36" fmla="*/ 36490 h 3714796"/>
                    <a:gd name="connsiteX37" fmla="*/ 17933 w 5387327"/>
                    <a:gd name="connsiteY37" fmla="*/ 36490 h 371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387327" h="3714796">
                      <a:moveTo>
                        <a:pt x="17933" y="36490"/>
                      </a:moveTo>
                      <a:cubicBezTo>
                        <a:pt x="287725" y="36490"/>
                        <a:pt x="557765" y="36490"/>
                        <a:pt x="827557" y="36490"/>
                      </a:cubicBezTo>
                      <a:cubicBezTo>
                        <a:pt x="1204820" y="36490"/>
                        <a:pt x="1582082" y="36490"/>
                        <a:pt x="1959344" y="36490"/>
                      </a:cubicBezTo>
                      <a:cubicBezTo>
                        <a:pt x="2365149" y="36490"/>
                        <a:pt x="2770954" y="36490"/>
                        <a:pt x="3176759" y="36490"/>
                      </a:cubicBezTo>
                      <a:cubicBezTo>
                        <a:pt x="3538633" y="36490"/>
                        <a:pt x="3900755" y="36490"/>
                        <a:pt x="4262629" y="36490"/>
                      </a:cubicBezTo>
                      <a:cubicBezTo>
                        <a:pt x="4501148" y="36490"/>
                        <a:pt x="4739419" y="36490"/>
                        <a:pt x="4977937" y="36490"/>
                      </a:cubicBezTo>
                      <a:cubicBezTo>
                        <a:pt x="5028074" y="36490"/>
                        <a:pt x="5078210" y="36490"/>
                        <a:pt x="5128346" y="36490"/>
                      </a:cubicBezTo>
                      <a:cubicBezTo>
                        <a:pt x="5250708" y="36490"/>
                        <a:pt x="5349491" y="125842"/>
                        <a:pt x="5350235" y="251182"/>
                      </a:cubicBezTo>
                      <a:cubicBezTo>
                        <a:pt x="5350980" y="415738"/>
                        <a:pt x="5350235" y="580294"/>
                        <a:pt x="5350235" y="744850"/>
                      </a:cubicBezTo>
                      <a:cubicBezTo>
                        <a:pt x="5350235" y="1082152"/>
                        <a:pt x="5350235" y="1419454"/>
                        <a:pt x="5350235" y="1756756"/>
                      </a:cubicBezTo>
                      <a:cubicBezTo>
                        <a:pt x="5350235" y="2121609"/>
                        <a:pt x="5350235" y="2486709"/>
                        <a:pt x="5350235" y="2851561"/>
                      </a:cubicBezTo>
                      <a:cubicBezTo>
                        <a:pt x="5350235" y="3105220"/>
                        <a:pt x="5350235" y="3358880"/>
                        <a:pt x="5350235" y="3612539"/>
                      </a:cubicBezTo>
                      <a:cubicBezTo>
                        <a:pt x="5350235" y="3640585"/>
                        <a:pt x="5350235" y="3668880"/>
                        <a:pt x="5350235" y="3696926"/>
                      </a:cubicBezTo>
                      <a:cubicBezTo>
                        <a:pt x="5350235" y="3720753"/>
                        <a:pt x="5387217" y="3720753"/>
                        <a:pt x="5387217" y="3696926"/>
                      </a:cubicBezTo>
                      <a:cubicBezTo>
                        <a:pt x="5387217" y="3621226"/>
                        <a:pt x="5387217" y="3545525"/>
                        <a:pt x="5387217" y="3469824"/>
                      </a:cubicBezTo>
                      <a:cubicBezTo>
                        <a:pt x="5387217" y="3339520"/>
                        <a:pt x="5387217" y="3209464"/>
                        <a:pt x="5387217" y="3079159"/>
                      </a:cubicBezTo>
                      <a:cubicBezTo>
                        <a:pt x="5387217" y="2911377"/>
                        <a:pt x="5387217" y="2743347"/>
                        <a:pt x="5387217" y="2575564"/>
                      </a:cubicBezTo>
                      <a:cubicBezTo>
                        <a:pt x="5387217" y="2388670"/>
                        <a:pt x="5387217" y="2201777"/>
                        <a:pt x="5387217" y="2014883"/>
                      </a:cubicBezTo>
                      <a:cubicBezTo>
                        <a:pt x="5387217" y="1827245"/>
                        <a:pt x="5387217" y="1639358"/>
                        <a:pt x="5387217" y="1451720"/>
                      </a:cubicBezTo>
                      <a:cubicBezTo>
                        <a:pt x="5387217" y="1282200"/>
                        <a:pt x="5387217" y="1112432"/>
                        <a:pt x="5387217" y="942912"/>
                      </a:cubicBezTo>
                      <a:cubicBezTo>
                        <a:pt x="5387217" y="807892"/>
                        <a:pt x="5387217" y="672872"/>
                        <a:pt x="5387217" y="537852"/>
                      </a:cubicBezTo>
                      <a:cubicBezTo>
                        <a:pt x="5387217" y="456443"/>
                        <a:pt x="5387217" y="375033"/>
                        <a:pt x="5387217" y="293624"/>
                      </a:cubicBezTo>
                      <a:cubicBezTo>
                        <a:pt x="5387217" y="278732"/>
                        <a:pt x="5387465" y="263840"/>
                        <a:pt x="5387217" y="248948"/>
                      </a:cubicBezTo>
                      <a:cubicBezTo>
                        <a:pt x="5386224" y="160590"/>
                        <a:pt x="5340804" y="77939"/>
                        <a:pt x="5263614" y="33264"/>
                      </a:cubicBezTo>
                      <a:cubicBezTo>
                        <a:pt x="5205039" y="-740"/>
                        <a:pt x="5144479" y="5"/>
                        <a:pt x="5080196" y="5"/>
                      </a:cubicBezTo>
                      <a:cubicBezTo>
                        <a:pt x="5005736" y="5"/>
                        <a:pt x="4931276" y="5"/>
                        <a:pt x="4856817" y="5"/>
                      </a:cubicBezTo>
                      <a:cubicBezTo>
                        <a:pt x="4736440" y="5"/>
                        <a:pt x="4616312" y="5"/>
                        <a:pt x="4495935" y="5"/>
                      </a:cubicBezTo>
                      <a:cubicBezTo>
                        <a:pt x="4339570" y="5"/>
                        <a:pt x="4183205" y="5"/>
                        <a:pt x="4026840" y="5"/>
                      </a:cubicBezTo>
                      <a:cubicBezTo>
                        <a:pt x="3845158" y="5"/>
                        <a:pt x="3663228" y="5"/>
                        <a:pt x="3481547" y="5"/>
                      </a:cubicBezTo>
                      <a:cubicBezTo>
                        <a:pt x="3282243" y="5"/>
                        <a:pt x="3082940" y="5"/>
                        <a:pt x="2883884" y="5"/>
                      </a:cubicBezTo>
                      <a:cubicBezTo>
                        <a:pt x="2677631" y="5"/>
                        <a:pt x="2471626" y="5"/>
                        <a:pt x="2265373" y="5"/>
                      </a:cubicBezTo>
                      <a:cubicBezTo>
                        <a:pt x="2063091" y="5"/>
                        <a:pt x="1860809" y="5"/>
                        <a:pt x="1658527" y="5"/>
                      </a:cubicBezTo>
                      <a:cubicBezTo>
                        <a:pt x="1467662" y="5"/>
                        <a:pt x="1277045" y="5"/>
                        <a:pt x="1086181" y="5"/>
                      </a:cubicBezTo>
                      <a:cubicBezTo>
                        <a:pt x="917653" y="5"/>
                        <a:pt x="749375" y="5"/>
                        <a:pt x="580848" y="5"/>
                      </a:cubicBezTo>
                      <a:cubicBezTo>
                        <a:pt x="444587" y="5"/>
                        <a:pt x="308077" y="5"/>
                        <a:pt x="171816" y="5"/>
                      </a:cubicBezTo>
                      <a:cubicBezTo>
                        <a:pt x="120439" y="5"/>
                        <a:pt x="68814" y="5"/>
                        <a:pt x="17436" y="5"/>
                      </a:cubicBezTo>
                      <a:cubicBezTo>
                        <a:pt x="-5894" y="-491"/>
                        <a:pt x="-5894" y="36490"/>
                        <a:pt x="17933" y="36490"/>
                      </a:cubicBezTo>
                      <a:lnTo>
                        <a:pt x="17933" y="3649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A574808F-68D5-D765-42A2-CEDD11557C43}"/>
                    </a:ext>
                  </a:extLst>
                </p:cNvPr>
                <p:cNvSpPr/>
                <p:nvPr/>
              </p:nvSpPr>
              <p:spPr>
                <a:xfrm>
                  <a:off x="5610688" y="1031736"/>
                  <a:ext cx="5534694" cy="3980523"/>
                </a:xfrm>
                <a:custGeom>
                  <a:avLst/>
                  <a:gdLst>
                    <a:gd name="connsiteX0" fmla="*/ 5516825 w 5534694"/>
                    <a:gd name="connsiteY0" fmla="*/ 3943294 h 3980523"/>
                    <a:gd name="connsiteX1" fmla="*/ 5215760 w 5534694"/>
                    <a:gd name="connsiteY1" fmla="*/ 3943294 h 3980523"/>
                    <a:gd name="connsiteX2" fmla="*/ 4766272 w 5534694"/>
                    <a:gd name="connsiteY2" fmla="*/ 3943294 h 3980523"/>
                    <a:gd name="connsiteX3" fmla="*/ 4206087 w 5534694"/>
                    <a:gd name="connsiteY3" fmla="*/ 3943294 h 3980523"/>
                    <a:gd name="connsiteX4" fmla="*/ 3572684 w 5534694"/>
                    <a:gd name="connsiteY4" fmla="*/ 3943294 h 3980523"/>
                    <a:gd name="connsiteX5" fmla="*/ 2903788 w 5534694"/>
                    <a:gd name="connsiteY5" fmla="*/ 3943294 h 3980523"/>
                    <a:gd name="connsiteX6" fmla="*/ 2239856 w 5534694"/>
                    <a:gd name="connsiteY6" fmla="*/ 3943294 h 3980523"/>
                    <a:gd name="connsiteX7" fmla="*/ 1612161 w 5534694"/>
                    <a:gd name="connsiteY7" fmla="*/ 3943294 h 3980523"/>
                    <a:gd name="connsiteX8" fmla="*/ 1061408 w 5534694"/>
                    <a:gd name="connsiteY8" fmla="*/ 3943294 h 3980523"/>
                    <a:gd name="connsiteX9" fmla="*/ 625323 w 5534694"/>
                    <a:gd name="connsiteY9" fmla="*/ 3943294 h 3980523"/>
                    <a:gd name="connsiteX10" fmla="*/ 341384 w 5534694"/>
                    <a:gd name="connsiteY10" fmla="*/ 3943294 h 3980523"/>
                    <a:gd name="connsiteX11" fmla="*/ 195939 w 5534694"/>
                    <a:gd name="connsiteY11" fmla="*/ 3937089 h 3980523"/>
                    <a:gd name="connsiteX12" fmla="*/ 36844 w 5534694"/>
                    <a:gd name="connsiteY12" fmla="*/ 3729346 h 3980523"/>
                    <a:gd name="connsiteX13" fmla="*/ 36844 w 5534694"/>
                    <a:gd name="connsiteY13" fmla="*/ 3671268 h 3980523"/>
                    <a:gd name="connsiteX14" fmla="*/ 36844 w 5534694"/>
                    <a:gd name="connsiteY14" fmla="*/ 3382364 h 3980523"/>
                    <a:gd name="connsiteX15" fmla="*/ 36844 w 5534694"/>
                    <a:gd name="connsiteY15" fmla="*/ 2916743 h 3980523"/>
                    <a:gd name="connsiteX16" fmla="*/ 36844 w 5534694"/>
                    <a:gd name="connsiteY16" fmla="*/ 2343404 h 3980523"/>
                    <a:gd name="connsiteX17" fmla="*/ 36844 w 5534694"/>
                    <a:gd name="connsiteY17" fmla="*/ 1730849 h 3980523"/>
                    <a:gd name="connsiteX18" fmla="*/ 36844 w 5534694"/>
                    <a:gd name="connsiteY18" fmla="*/ 1147334 h 3980523"/>
                    <a:gd name="connsiteX19" fmla="*/ 36844 w 5534694"/>
                    <a:gd name="connsiteY19" fmla="*/ 661112 h 3980523"/>
                    <a:gd name="connsiteX20" fmla="*/ 36844 w 5534694"/>
                    <a:gd name="connsiteY20" fmla="*/ 340440 h 3980523"/>
                    <a:gd name="connsiteX21" fmla="*/ 90951 w 5534694"/>
                    <a:gd name="connsiteY21" fmla="*/ 108622 h 3980523"/>
                    <a:gd name="connsiteX22" fmla="*/ 423537 w 5534694"/>
                    <a:gd name="connsiteY22" fmla="*/ 39126 h 3980523"/>
                    <a:gd name="connsiteX23" fmla="*/ 423537 w 5534694"/>
                    <a:gd name="connsiteY23" fmla="*/ 2145 h 3980523"/>
                    <a:gd name="connsiteX24" fmla="*/ 82761 w 5534694"/>
                    <a:gd name="connsiteY24" fmla="*/ 64939 h 3980523"/>
                    <a:gd name="connsiteX25" fmla="*/ 110 w 5534694"/>
                    <a:gd name="connsiteY25" fmla="*/ 257045 h 3980523"/>
                    <a:gd name="connsiteX26" fmla="*/ 110 w 5534694"/>
                    <a:gd name="connsiteY26" fmla="*/ 453122 h 3980523"/>
                    <a:gd name="connsiteX27" fmla="*/ 110 w 5534694"/>
                    <a:gd name="connsiteY27" fmla="*/ 859672 h 3980523"/>
                    <a:gd name="connsiteX28" fmla="*/ 110 w 5534694"/>
                    <a:gd name="connsiteY28" fmla="*/ 1402731 h 3980523"/>
                    <a:gd name="connsiteX29" fmla="*/ 110 w 5534694"/>
                    <a:gd name="connsiteY29" fmla="*/ 2013300 h 3980523"/>
                    <a:gd name="connsiteX30" fmla="*/ 110 w 5534694"/>
                    <a:gd name="connsiteY30" fmla="*/ 2621387 h 3980523"/>
                    <a:gd name="connsiteX31" fmla="*/ 110 w 5534694"/>
                    <a:gd name="connsiteY31" fmla="*/ 3158985 h 3980523"/>
                    <a:gd name="connsiteX32" fmla="*/ 110 w 5534694"/>
                    <a:gd name="connsiteY32" fmla="*/ 3550891 h 3980523"/>
                    <a:gd name="connsiteX33" fmla="*/ 110 w 5534694"/>
                    <a:gd name="connsiteY33" fmla="*/ 3729595 h 3980523"/>
                    <a:gd name="connsiteX34" fmla="*/ 260223 w 5534694"/>
                    <a:gd name="connsiteY34" fmla="*/ 3980524 h 3980523"/>
                    <a:gd name="connsiteX35" fmla="*/ 438429 w 5534694"/>
                    <a:gd name="connsiteY35" fmla="*/ 3980524 h 3980523"/>
                    <a:gd name="connsiteX36" fmla="*/ 795836 w 5534694"/>
                    <a:gd name="connsiteY36" fmla="*/ 3980524 h 3980523"/>
                    <a:gd name="connsiteX37" fmla="*/ 1290496 w 5534694"/>
                    <a:gd name="connsiteY37" fmla="*/ 3980524 h 3980523"/>
                    <a:gd name="connsiteX38" fmla="*/ 1884932 w 5534694"/>
                    <a:gd name="connsiteY38" fmla="*/ 3980524 h 3980523"/>
                    <a:gd name="connsiteX39" fmla="*/ 2540673 w 5534694"/>
                    <a:gd name="connsiteY39" fmla="*/ 3980524 h 3980523"/>
                    <a:gd name="connsiteX40" fmla="*/ 3222227 w 5534694"/>
                    <a:gd name="connsiteY40" fmla="*/ 3980524 h 3980523"/>
                    <a:gd name="connsiteX41" fmla="*/ 3884669 w 5534694"/>
                    <a:gd name="connsiteY41" fmla="*/ 3980524 h 3980523"/>
                    <a:gd name="connsiteX42" fmla="*/ 4492508 w 5534694"/>
                    <a:gd name="connsiteY42" fmla="*/ 3980524 h 3980523"/>
                    <a:gd name="connsiteX43" fmla="*/ 5007025 w 5534694"/>
                    <a:gd name="connsiteY43" fmla="*/ 3980524 h 3980523"/>
                    <a:gd name="connsiteX44" fmla="*/ 5389747 w 5534694"/>
                    <a:gd name="connsiteY44" fmla="*/ 3980524 h 3980523"/>
                    <a:gd name="connsiteX45" fmla="*/ 5516825 w 5534694"/>
                    <a:gd name="connsiteY45" fmla="*/ 3980524 h 3980523"/>
                    <a:gd name="connsiteX46" fmla="*/ 5516825 w 5534694"/>
                    <a:gd name="connsiteY46" fmla="*/ 3943294 h 3980523"/>
                    <a:gd name="connsiteX47" fmla="*/ 5516825 w 5534694"/>
                    <a:gd name="connsiteY47" fmla="*/ 3943294 h 39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534694" h="3980523">
                      <a:moveTo>
                        <a:pt x="5516825" y="3943294"/>
                      </a:moveTo>
                      <a:cubicBezTo>
                        <a:pt x="5416552" y="3943294"/>
                        <a:pt x="5316032" y="3943294"/>
                        <a:pt x="5215760" y="3943294"/>
                      </a:cubicBezTo>
                      <a:cubicBezTo>
                        <a:pt x="5065848" y="3943294"/>
                        <a:pt x="4916184" y="3943294"/>
                        <a:pt x="4766272" y="3943294"/>
                      </a:cubicBezTo>
                      <a:cubicBezTo>
                        <a:pt x="4579626" y="3943294"/>
                        <a:pt x="4392733" y="3943294"/>
                        <a:pt x="4206087" y="3943294"/>
                      </a:cubicBezTo>
                      <a:cubicBezTo>
                        <a:pt x="3994870" y="3943294"/>
                        <a:pt x="3783901" y="3943294"/>
                        <a:pt x="3572684" y="3943294"/>
                      </a:cubicBezTo>
                      <a:cubicBezTo>
                        <a:pt x="3349801" y="3943294"/>
                        <a:pt x="3126671" y="3943294"/>
                        <a:pt x="2903788" y="3943294"/>
                      </a:cubicBezTo>
                      <a:cubicBezTo>
                        <a:pt x="2682395" y="3943294"/>
                        <a:pt x="2461001" y="3943294"/>
                        <a:pt x="2239856" y="3943294"/>
                      </a:cubicBezTo>
                      <a:cubicBezTo>
                        <a:pt x="2030625" y="3943294"/>
                        <a:pt x="1821393" y="3943294"/>
                        <a:pt x="1612161" y="3943294"/>
                      </a:cubicBezTo>
                      <a:cubicBezTo>
                        <a:pt x="1428494" y="3943294"/>
                        <a:pt x="1245075" y="3943294"/>
                        <a:pt x="1061408" y="3943294"/>
                      </a:cubicBezTo>
                      <a:cubicBezTo>
                        <a:pt x="915964" y="3943294"/>
                        <a:pt x="770768" y="3943294"/>
                        <a:pt x="625323" y="3943294"/>
                      </a:cubicBezTo>
                      <a:cubicBezTo>
                        <a:pt x="530759" y="3943294"/>
                        <a:pt x="435947" y="3943294"/>
                        <a:pt x="341384" y="3943294"/>
                      </a:cubicBezTo>
                      <a:cubicBezTo>
                        <a:pt x="294722" y="3943294"/>
                        <a:pt x="241608" y="3948506"/>
                        <a:pt x="195939" y="3937089"/>
                      </a:cubicBezTo>
                      <a:cubicBezTo>
                        <a:pt x="100631" y="3913013"/>
                        <a:pt x="37340" y="3826144"/>
                        <a:pt x="36844" y="3729346"/>
                      </a:cubicBezTo>
                      <a:cubicBezTo>
                        <a:pt x="36844" y="3709987"/>
                        <a:pt x="36844" y="3690627"/>
                        <a:pt x="36844" y="3671268"/>
                      </a:cubicBezTo>
                      <a:cubicBezTo>
                        <a:pt x="36844" y="3574967"/>
                        <a:pt x="36844" y="3478665"/>
                        <a:pt x="36844" y="3382364"/>
                      </a:cubicBezTo>
                      <a:cubicBezTo>
                        <a:pt x="36844" y="3227240"/>
                        <a:pt x="36844" y="3071868"/>
                        <a:pt x="36844" y="2916743"/>
                      </a:cubicBezTo>
                      <a:cubicBezTo>
                        <a:pt x="36844" y="2725630"/>
                        <a:pt x="36844" y="2534517"/>
                        <a:pt x="36844" y="2343404"/>
                      </a:cubicBezTo>
                      <a:cubicBezTo>
                        <a:pt x="36844" y="2139137"/>
                        <a:pt x="36844" y="1935117"/>
                        <a:pt x="36844" y="1730849"/>
                      </a:cubicBezTo>
                      <a:cubicBezTo>
                        <a:pt x="36844" y="1536261"/>
                        <a:pt x="36844" y="1341674"/>
                        <a:pt x="36844" y="1147334"/>
                      </a:cubicBezTo>
                      <a:cubicBezTo>
                        <a:pt x="36844" y="985260"/>
                        <a:pt x="36844" y="823186"/>
                        <a:pt x="36844" y="661112"/>
                      </a:cubicBezTo>
                      <a:cubicBezTo>
                        <a:pt x="36844" y="554139"/>
                        <a:pt x="36844" y="447413"/>
                        <a:pt x="36844" y="340440"/>
                      </a:cubicBezTo>
                      <a:cubicBezTo>
                        <a:pt x="36844" y="257789"/>
                        <a:pt x="29894" y="175636"/>
                        <a:pt x="90951" y="108622"/>
                      </a:cubicBezTo>
                      <a:cubicBezTo>
                        <a:pt x="175339" y="16044"/>
                        <a:pt x="311103" y="39126"/>
                        <a:pt x="423537" y="39126"/>
                      </a:cubicBezTo>
                      <a:cubicBezTo>
                        <a:pt x="447365" y="39126"/>
                        <a:pt x="447365" y="2145"/>
                        <a:pt x="423537" y="2145"/>
                      </a:cubicBezTo>
                      <a:cubicBezTo>
                        <a:pt x="307877" y="2145"/>
                        <a:pt x="176580" y="-17959"/>
                        <a:pt x="82761" y="64939"/>
                      </a:cubicBezTo>
                      <a:cubicBezTo>
                        <a:pt x="27164" y="113586"/>
                        <a:pt x="110" y="183578"/>
                        <a:pt x="110" y="257045"/>
                      </a:cubicBezTo>
                      <a:cubicBezTo>
                        <a:pt x="-138" y="322321"/>
                        <a:pt x="110" y="387846"/>
                        <a:pt x="110" y="453122"/>
                      </a:cubicBezTo>
                      <a:cubicBezTo>
                        <a:pt x="110" y="588638"/>
                        <a:pt x="110" y="724155"/>
                        <a:pt x="110" y="859672"/>
                      </a:cubicBezTo>
                      <a:cubicBezTo>
                        <a:pt x="110" y="1040608"/>
                        <a:pt x="110" y="1221545"/>
                        <a:pt x="110" y="1402731"/>
                      </a:cubicBezTo>
                      <a:cubicBezTo>
                        <a:pt x="110" y="1606254"/>
                        <a:pt x="110" y="1809777"/>
                        <a:pt x="110" y="2013300"/>
                      </a:cubicBezTo>
                      <a:cubicBezTo>
                        <a:pt x="110" y="2216078"/>
                        <a:pt x="110" y="2418608"/>
                        <a:pt x="110" y="2621387"/>
                      </a:cubicBezTo>
                      <a:cubicBezTo>
                        <a:pt x="110" y="2800586"/>
                        <a:pt x="110" y="2979786"/>
                        <a:pt x="110" y="3158985"/>
                      </a:cubicBezTo>
                      <a:cubicBezTo>
                        <a:pt x="110" y="3289538"/>
                        <a:pt x="110" y="3420339"/>
                        <a:pt x="110" y="3550891"/>
                      </a:cubicBezTo>
                      <a:cubicBezTo>
                        <a:pt x="110" y="3610459"/>
                        <a:pt x="-138" y="3670027"/>
                        <a:pt x="110" y="3729595"/>
                      </a:cubicBezTo>
                      <a:cubicBezTo>
                        <a:pt x="855" y="3875535"/>
                        <a:pt x="117757" y="3980524"/>
                        <a:pt x="260223" y="3980524"/>
                      </a:cubicBezTo>
                      <a:cubicBezTo>
                        <a:pt x="319542" y="3980524"/>
                        <a:pt x="379110" y="3980524"/>
                        <a:pt x="438429" y="3980524"/>
                      </a:cubicBezTo>
                      <a:cubicBezTo>
                        <a:pt x="557565" y="3980524"/>
                        <a:pt x="676700" y="3980524"/>
                        <a:pt x="795836" y="3980524"/>
                      </a:cubicBezTo>
                      <a:cubicBezTo>
                        <a:pt x="960640" y="3980524"/>
                        <a:pt x="1125692" y="3980524"/>
                        <a:pt x="1290496" y="3980524"/>
                      </a:cubicBezTo>
                      <a:cubicBezTo>
                        <a:pt x="1488558" y="3980524"/>
                        <a:pt x="1686869" y="3980524"/>
                        <a:pt x="1884932" y="3980524"/>
                      </a:cubicBezTo>
                      <a:cubicBezTo>
                        <a:pt x="2103595" y="3980524"/>
                        <a:pt x="2322258" y="3980524"/>
                        <a:pt x="2540673" y="3980524"/>
                      </a:cubicBezTo>
                      <a:cubicBezTo>
                        <a:pt x="2767775" y="3980524"/>
                        <a:pt x="2995125" y="3980524"/>
                        <a:pt x="3222227" y="3980524"/>
                      </a:cubicBezTo>
                      <a:cubicBezTo>
                        <a:pt x="3443124" y="3980524"/>
                        <a:pt x="3663772" y="3980524"/>
                        <a:pt x="3884669" y="3980524"/>
                      </a:cubicBezTo>
                      <a:cubicBezTo>
                        <a:pt x="4087200" y="3980524"/>
                        <a:pt x="4289978" y="3980524"/>
                        <a:pt x="4492508" y="3980524"/>
                      </a:cubicBezTo>
                      <a:cubicBezTo>
                        <a:pt x="4664014" y="3980524"/>
                        <a:pt x="4835519" y="3980524"/>
                        <a:pt x="5007025" y="3980524"/>
                      </a:cubicBezTo>
                      <a:cubicBezTo>
                        <a:pt x="5134599" y="3980524"/>
                        <a:pt x="5262173" y="3980524"/>
                        <a:pt x="5389747" y="3980524"/>
                      </a:cubicBezTo>
                      <a:cubicBezTo>
                        <a:pt x="5432189" y="3980524"/>
                        <a:pt x="5474383" y="3980524"/>
                        <a:pt x="5516825" y="3980524"/>
                      </a:cubicBezTo>
                      <a:cubicBezTo>
                        <a:pt x="5540652" y="3980275"/>
                        <a:pt x="5540652" y="3943294"/>
                        <a:pt x="5516825" y="3943294"/>
                      </a:cubicBezTo>
                      <a:lnTo>
                        <a:pt x="5516825" y="394329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E3C92464-BDE5-BEC2-54F4-189BA4FA21D7}"/>
                    </a:ext>
                  </a:extLst>
                </p:cNvPr>
                <p:cNvSpPr/>
                <p:nvPr/>
              </p:nvSpPr>
              <p:spPr>
                <a:xfrm>
                  <a:off x="5869422" y="1282576"/>
                  <a:ext cx="4037697" cy="40208"/>
                </a:xfrm>
                <a:custGeom>
                  <a:avLst/>
                  <a:gdLst>
                    <a:gd name="connsiteX0" fmla="*/ 4018338 w 4037697"/>
                    <a:gd name="connsiteY0" fmla="*/ 0 h 40208"/>
                    <a:gd name="connsiteX1" fmla="*/ 19360 w 4037697"/>
                    <a:gd name="connsiteY1" fmla="*/ 0 h 40208"/>
                    <a:gd name="connsiteX2" fmla="*/ 19360 w 4037697"/>
                    <a:gd name="connsiteY2" fmla="*/ 40208 h 40208"/>
                    <a:gd name="connsiteX3" fmla="*/ 4018338 w 4037697"/>
                    <a:gd name="connsiteY3" fmla="*/ 40208 h 40208"/>
                    <a:gd name="connsiteX4" fmla="*/ 4018338 w 4037697"/>
                    <a:gd name="connsiteY4" fmla="*/ 0 h 40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7697" h="40208">
                      <a:moveTo>
                        <a:pt x="4018338" y="0"/>
                      </a:moveTo>
                      <a:lnTo>
                        <a:pt x="19360" y="0"/>
                      </a:lnTo>
                      <a:cubicBezTo>
                        <a:pt x="-6453" y="0"/>
                        <a:pt x="-6453" y="40208"/>
                        <a:pt x="19360" y="40208"/>
                      </a:cubicBezTo>
                      <a:lnTo>
                        <a:pt x="4018338" y="40208"/>
                      </a:lnTo>
                      <a:cubicBezTo>
                        <a:pt x="4044151" y="40208"/>
                        <a:pt x="4044151" y="0"/>
                        <a:pt x="4018338" y="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E889198-6BCD-7CE6-501B-463160B72130}"/>
                    </a:ext>
                  </a:extLst>
                </p:cNvPr>
                <p:cNvSpPr/>
                <p:nvPr/>
              </p:nvSpPr>
              <p:spPr>
                <a:xfrm>
                  <a:off x="10147872" y="1276163"/>
                  <a:ext cx="1100264" cy="2360826"/>
                </a:xfrm>
                <a:custGeom>
                  <a:avLst/>
                  <a:gdLst>
                    <a:gd name="connsiteX0" fmla="*/ 1064525 w 1100264"/>
                    <a:gd name="connsiteY0" fmla="*/ 6413 h 2360826"/>
                    <a:gd name="connsiteX1" fmla="*/ 19360 w 1100264"/>
                    <a:gd name="connsiteY1" fmla="*/ 6413 h 2360826"/>
                    <a:gd name="connsiteX2" fmla="*/ 19360 w 1100264"/>
                    <a:gd name="connsiteY2" fmla="*/ 46621 h 2360826"/>
                    <a:gd name="connsiteX3" fmla="*/ 1060057 w 1100264"/>
                    <a:gd name="connsiteY3" fmla="*/ 46621 h 2360826"/>
                    <a:gd name="connsiteX4" fmla="*/ 1060057 w 1100264"/>
                    <a:gd name="connsiteY4" fmla="*/ 2341467 h 2360826"/>
                    <a:gd name="connsiteX5" fmla="*/ 1100265 w 1100264"/>
                    <a:gd name="connsiteY5" fmla="*/ 2341467 h 2360826"/>
                    <a:gd name="connsiteX6" fmla="*/ 1100265 w 1100264"/>
                    <a:gd name="connsiteY6" fmla="*/ 19319 h 2360826"/>
                    <a:gd name="connsiteX7" fmla="*/ 1064525 w 1100264"/>
                    <a:gd name="connsiteY7" fmla="*/ 6413 h 2360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0264" h="2360826">
                      <a:moveTo>
                        <a:pt x="1064525" y="6413"/>
                      </a:moveTo>
                      <a:lnTo>
                        <a:pt x="19360" y="6413"/>
                      </a:lnTo>
                      <a:cubicBezTo>
                        <a:pt x="-6453" y="6413"/>
                        <a:pt x="-6453" y="46621"/>
                        <a:pt x="19360" y="46621"/>
                      </a:cubicBezTo>
                      <a:lnTo>
                        <a:pt x="1060057" y="46621"/>
                      </a:lnTo>
                      <a:lnTo>
                        <a:pt x="1060057" y="2341467"/>
                      </a:lnTo>
                      <a:cubicBezTo>
                        <a:pt x="1060057" y="2367280"/>
                        <a:pt x="1100265" y="2367280"/>
                        <a:pt x="1100265" y="2341467"/>
                      </a:cubicBezTo>
                      <a:lnTo>
                        <a:pt x="1100265" y="19319"/>
                      </a:lnTo>
                      <a:cubicBezTo>
                        <a:pt x="1100017" y="-1033"/>
                        <a:pt x="1075197" y="-5253"/>
                        <a:pt x="1064525" y="641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8B09C85-A1D5-518B-BEA4-A0FDA3EE3E0D}"/>
                    </a:ext>
                  </a:extLst>
                </p:cNvPr>
                <p:cNvSpPr/>
                <p:nvPr/>
              </p:nvSpPr>
              <p:spPr>
                <a:xfrm>
                  <a:off x="6471552" y="4257487"/>
                  <a:ext cx="4782872" cy="498135"/>
                </a:xfrm>
                <a:custGeom>
                  <a:avLst/>
                  <a:gdLst>
                    <a:gd name="connsiteX0" fmla="*/ 4776338 w 4782872"/>
                    <a:gd name="connsiteY0" fmla="*/ 462643 h 498135"/>
                    <a:gd name="connsiteX1" fmla="*/ 4776338 w 4782872"/>
                    <a:gd name="connsiteY1" fmla="*/ 19360 h 498135"/>
                    <a:gd name="connsiteX2" fmla="*/ 4736130 w 4782872"/>
                    <a:gd name="connsiteY2" fmla="*/ 19360 h 498135"/>
                    <a:gd name="connsiteX3" fmla="*/ 4736130 w 4782872"/>
                    <a:gd name="connsiteY3" fmla="*/ 457927 h 498135"/>
                    <a:gd name="connsiteX4" fmla="*/ 19360 w 4782872"/>
                    <a:gd name="connsiteY4" fmla="*/ 457927 h 498135"/>
                    <a:gd name="connsiteX5" fmla="*/ 19360 w 4782872"/>
                    <a:gd name="connsiteY5" fmla="*/ 498135 h 498135"/>
                    <a:gd name="connsiteX6" fmla="*/ 4763679 w 4782872"/>
                    <a:gd name="connsiteY6" fmla="*/ 498135 h 498135"/>
                    <a:gd name="connsiteX7" fmla="*/ 4776338 w 4782872"/>
                    <a:gd name="connsiteY7" fmla="*/ 462643 h 498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82872" h="498135">
                      <a:moveTo>
                        <a:pt x="4776338" y="462643"/>
                      </a:moveTo>
                      <a:lnTo>
                        <a:pt x="4776338" y="19360"/>
                      </a:lnTo>
                      <a:cubicBezTo>
                        <a:pt x="4776338" y="-6453"/>
                        <a:pt x="4736130" y="-6453"/>
                        <a:pt x="4736130" y="19360"/>
                      </a:cubicBezTo>
                      <a:lnTo>
                        <a:pt x="4736130" y="457927"/>
                      </a:lnTo>
                      <a:lnTo>
                        <a:pt x="19360" y="457927"/>
                      </a:lnTo>
                      <a:cubicBezTo>
                        <a:pt x="-6453" y="457927"/>
                        <a:pt x="-6453" y="498135"/>
                        <a:pt x="19360" y="498135"/>
                      </a:cubicBezTo>
                      <a:lnTo>
                        <a:pt x="4763679" y="498135"/>
                      </a:lnTo>
                      <a:cubicBezTo>
                        <a:pt x="4783784" y="498135"/>
                        <a:pt x="4788251" y="473067"/>
                        <a:pt x="4776338" y="462643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5AC07CF-DBF3-A356-67E4-B445B979162D}"/>
                    </a:ext>
                  </a:extLst>
                </p:cNvPr>
                <p:cNvSpPr/>
                <p:nvPr/>
              </p:nvSpPr>
              <p:spPr>
                <a:xfrm>
                  <a:off x="5854530" y="1670262"/>
                  <a:ext cx="40208" cy="2998489"/>
                </a:xfrm>
                <a:custGeom>
                  <a:avLst/>
                  <a:gdLst>
                    <a:gd name="connsiteX0" fmla="*/ 0 w 40208"/>
                    <a:gd name="connsiteY0" fmla="*/ 19360 h 2998489"/>
                    <a:gd name="connsiteX1" fmla="*/ 0 w 40208"/>
                    <a:gd name="connsiteY1" fmla="*/ 2979130 h 2998489"/>
                    <a:gd name="connsiteX2" fmla="*/ 40208 w 40208"/>
                    <a:gd name="connsiteY2" fmla="*/ 2979130 h 2998489"/>
                    <a:gd name="connsiteX3" fmla="*/ 40208 w 40208"/>
                    <a:gd name="connsiteY3" fmla="*/ 19360 h 2998489"/>
                    <a:gd name="connsiteX4" fmla="*/ 0 w 40208"/>
                    <a:gd name="connsiteY4" fmla="*/ 19360 h 299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08" h="2998489">
                      <a:moveTo>
                        <a:pt x="0" y="19360"/>
                      </a:moveTo>
                      <a:lnTo>
                        <a:pt x="0" y="2979130"/>
                      </a:lnTo>
                      <a:cubicBezTo>
                        <a:pt x="0" y="3004943"/>
                        <a:pt x="40208" y="3004943"/>
                        <a:pt x="40208" y="2979130"/>
                      </a:cubicBezTo>
                      <a:lnTo>
                        <a:pt x="40208" y="19360"/>
                      </a:lnTo>
                      <a:cubicBezTo>
                        <a:pt x="39960" y="-6453"/>
                        <a:pt x="0" y="-6453"/>
                        <a:pt x="0" y="19360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3C1B50-EA26-4A9B-4C46-9079692B4446}"/>
                </a:ext>
              </a:extLst>
            </p:cNvPr>
            <p:cNvSpPr txBox="1"/>
            <p:nvPr/>
          </p:nvSpPr>
          <p:spPr>
            <a:xfrm>
              <a:off x="6147308" y="931972"/>
              <a:ext cx="5193611" cy="2412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Segoe UI" panose="020B0502040204020203" pitchFamily="34" charset="0"/>
                  <a:cs typeface="Calibri" panose="020F0502020204030204" pitchFamily="34" charset="0"/>
                </a:rPr>
                <a:t>Sự lớn lên về thể chất cũng rất quan trọng, cần phải được chuẩn bị, chăm sóc bằng việc ăn uống và tập tành đều đặn hằng ngày.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F02A1D1-DBB2-1E20-8E60-9A4A1411B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993" y="429370"/>
            <a:ext cx="367620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4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</TotalTime>
  <Words>280</Words>
  <Application>Microsoft Office PowerPoint</Application>
  <PresentationFormat>Widescreen</PresentationFormat>
  <Paragraphs>20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(Body)</vt:lpstr>
      <vt:lpstr>Calibri Light</vt:lpstr>
      <vt:lpstr>iCiel Pony</vt:lpstr>
      <vt:lpstr>Times New Roman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67</cp:revision>
  <dcterms:created xsi:type="dcterms:W3CDTF">2022-05-25T09:53:00Z</dcterms:created>
  <dcterms:modified xsi:type="dcterms:W3CDTF">2026-03-10T08:35:48Z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81D4FEA79BCE454BBF90B34D0CEA2345_12</vt:lpwstr>
  </property>
  <property fmtid="{D5CDD505-2E9C-101B-9397-08002B2CF9AE}" pid="3" name="KSOProductBuildVer">
    <vt:lpwstr>1033-12.2.0.17562</vt:lpwstr>
  </property>
</Properties>
</file>