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20"/>
  </p:notesMasterIdLst>
  <p:sldIdLst>
    <p:sldId id="4444" r:id="rId2"/>
    <p:sldId id="270" r:id="rId3"/>
    <p:sldId id="4445" r:id="rId4"/>
    <p:sldId id="4446" r:id="rId5"/>
    <p:sldId id="271" r:id="rId6"/>
    <p:sldId id="4447" r:id="rId7"/>
    <p:sldId id="4448" r:id="rId8"/>
    <p:sldId id="4449" r:id="rId9"/>
    <p:sldId id="265" r:id="rId10"/>
    <p:sldId id="266" r:id="rId11"/>
    <p:sldId id="267" r:id="rId12"/>
    <p:sldId id="273" r:id="rId13"/>
    <p:sldId id="4450" r:id="rId14"/>
    <p:sldId id="277" r:id="rId15"/>
    <p:sldId id="4451" r:id="rId16"/>
    <p:sldId id="4452" r:id="rId17"/>
    <p:sldId id="281" r:id="rId18"/>
    <p:sldId id="4453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6C"/>
    <a:srgbClr val="575BFF"/>
    <a:srgbClr val="7075FF"/>
    <a:srgbClr val="CC00CC"/>
    <a:srgbClr val="006699"/>
    <a:srgbClr val="FF5050"/>
    <a:srgbClr val="005926"/>
    <a:srgbClr val="D09E00"/>
    <a:srgbClr val="866600"/>
    <a:srgbClr val="F8E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489C-104C-4022-BC0E-828DE9DA2E40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59DB-076C-44D6-994D-AC6132245C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F59DB-076C-44D6-994D-AC6132245C7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342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F59DB-076C-44D6-994D-AC6132245C7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65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0BB2-862C-651B-8BC3-54BE5AACB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14E65-04DC-C3E2-4E32-48DDA4099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01BF-0731-6C6A-ABCA-B372DE62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1C7FB-25D1-7203-3B17-7D68ADD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DF95-CB60-76A0-759A-17D45795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5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227B-7D1E-6FCF-0226-CA38939A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7C8E2-5CFE-29BB-97CA-1D944D8DB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81A5-E8AD-AA1B-FF9E-D33CD3B0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65844-158E-E435-07C0-EC1ECFCF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12CE-5028-9E9D-336E-939854BD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40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A927B-DD24-E338-5E3D-844757FDA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99631-DC83-429C-5FA2-538241FBD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49857-DBC1-6F7D-5B69-61A56590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982B-3FFC-D49F-14D5-F459E8AB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726AD-484B-4116-7F9D-E045E2CE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23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C90A-03DA-F441-C296-9E76FE83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E8B8-EF7B-BFBC-A839-8EAAC016A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F685-F959-AB29-21F3-1DAAFA83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6C48-1EC2-9FC9-5ED0-9C8EEA1C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61A91-7CE5-B453-54AF-54123FA7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42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5911-6A22-5FBC-6DDA-EC9AC3E3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4468-DE6F-9721-A216-BEF8D9E83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6145-7FCA-5DE5-A49E-9B285522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B6D8D-B1C1-1E1B-F0CD-49B128A4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1A2C-E506-2DBB-9D44-5573663C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73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20A8-DFB1-82D2-0B9A-9B97CA1D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22FD-419E-4730-BEE5-42E5DA061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96AFA-5916-0086-9449-96B0E55F2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3EF69-1CE7-FAB2-7A96-62EF6EC7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F9DD5-E61A-6915-199B-12D71893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83DD4-6DF4-92CA-56F7-ADDEE76F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5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16F1-AAB2-1DC4-CAA2-69BD849C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87D09-48D2-7065-2EEF-1F231700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977A5-4F56-5ADA-D4A6-45B159BD3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9B116-32E7-27DB-748E-9A7875AD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1FE52-780D-5EC9-575C-4A90D9E09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07377-CE18-C3F5-99C1-C5E9084A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0C837-F659-A55B-7C65-2C15F4A8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ED843-817D-70BD-B326-06CA955E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13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DCF3-DF9A-5DCB-6CD5-357B9B30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B3B3B-DF2D-D2C4-1078-CD3D0979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B89E7-3959-9FC8-8F0E-6970FAE3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47A94-42E3-C281-D883-2B85B686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669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05394-BACC-4F2B-FFEE-0F881077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25481-BB9A-0F4F-77B0-6F49AC303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B3D28-5167-01F4-CFF9-C99F166E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39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787F-5FF4-4D17-F6D4-6B93D9F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5515-011F-707B-2096-AD746925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6A7D4-FDA7-A7C0-73C7-EA330C76D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ABDAC-72BC-9A58-F84B-54ACDCC1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54FEB-827C-FE92-E01D-FC67A439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21871-3C19-81DE-AAD0-D4C6676D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97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BDC0-F736-86B5-3548-EED13965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AC67-9FC0-27E8-1707-21D75428D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69838-3CDD-D8C8-B74F-E706A2166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0E998-D538-5767-6545-2303560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D926C-79F1-7C75-7B94-B6B9418D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B5FC5-4CB9-5636-B907-B8FDAF1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86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5F0195-FFD4-ED5F-19AA-8C7303EE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169A7-5CC5-B7E9-B15C-0E87EFF37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6B72-D527-A717-604B-F07A1288E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DF1F-172E-4811-A532-351752B64AE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43E6-8C99-158E-75F7-AB7059948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E64A3-0D86-AE9B-5C29-8F639191E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3DAC-8F55-4D3C-B73F-B5337F4C3998}" type="slidenum">
              <a:rPr lang="vi-VN" smtClean="0"/>
              <a:t>‹#›</a:t>
            </a:fld>
            <a:endParaRPr lang="vi-VN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1B6D1694-7875-3C27-D38C-C7F56B30443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2268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0528"/>
            <a:ext cx="1493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54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738" y="1540901"/>
            <a:ext cx="16656323" cy="391874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1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356" y="7247525"/>
            <a:ext cx="108406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Dung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66987"/>
            <a:ext cx="9293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319" y="8513534"/>
            <a:ext cx="75508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4C39759-EAC2-8E87-DE8C-57BA9EF9EA8B}"/>
              </a:ext>
            </a:extLst>
          </p:cNvPr>
          <p:cNvSpPr/>
          <p:nvPr/>
        </p:nvSpPr>
        <p:spPr>
          <a:xfrm>
            <a:off x="228600" y="729916"/>
            <a:ext cx="1478280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indent="-9144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4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Trung du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Bắc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EF167C6-8B45-5AF2-CC76-3EC55D46F95D}"/>
              </a:ext>
            </a:extLst>
          </p:cNvPr>
          <p:cNvSpPr/>
          <p:nvPr/>
        </p:nvSpPr>
        <p:spPr>
          <a:xfrm>
            <a:off x="0" y="148389"/>
            <a:ext cx="52838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YẾU TỐ CỦA LƯỢC ĐỒ</a:t>
            </a:r>
            <a:endParaRPr lang="vi-VN" sz="54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A9029C6F-9255-0FC9-FF3D-4F7E7E5B1D68}"/>
              </a:ext>
            </a:extLst>
          </p:cNvPr>
          <p:cNvSpPr/>
          <p:nvPr/>
        </p:nvSpPr>
        <p:spPr>
          <a:xfrm>
            <a:off x="0" y="2095500"/>
            <a:ext cx="52838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F"/>
            </a:pPr>
            <a:r>
              <a:rPr lang="en-US" sz="4800" b="1">
                <a:ln w="0"/>
                <a:solidFill>
                  <a:srgbClr val="0059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Tên lược đồ</a:t>
            </a:r>
            <a:endParaRPr lang="vi-VN" sz="4800" b="1" cap="none" spc="0">
              <a:ln w="0"/>
              <a:solidFill>
                <a:srgbClr val="0059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F"/>
            </a:pPr>
            <a:r>
              <a:rPr lang="en-US" sz="4800" b="1" cap="none" spc="0">
                <a:ln w="0"/>
                <a:solidFill>
                  <a:srgbClr val="0059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Bảng chú giải. </a:t>
            </a:r>
          </a:p>
          <a:p>
            <a:pPr marL="685800" indent="-685800">
              <a:buFont typeface="Wingdings" panose="05000000000000000000" pitchFamily="2" charset="2"/>
              <a:buChar char="F"/>
            </a:pPr>
            <a:r>
              <a:rPr lang="en-US" sz="4800" b="1" cap="none" spc="0">
                <a:ln w="0"/>
                <a:solidFill>
                  <a:srgbClr val="0059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Tỉ lệ lược đồ.</a:t>
            </a:r>
          </a:p>
        </p:txBody>
      </p:sp>
    </p:spTree>
    <p:extLst>
      <p:ext uri="{BB962C8B-B14F-4D97-AF65-F5344CB8AC3E}">
        <p14:creationId xmlns:p14="http://schemas.microsoft.com/office/powerpoint/2010/main" val="1012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Hình chữ nhật 8">
            <a:extLst>
              <a:ext uri="{FF2B5EF4-FFF2-40B4-BE49-F238E27FC236}">
                <a16:creationId xmlns:a16="http://schemas.microsoft.com/office/drawing/2014/main" id="{95251A73-6CBA-49B9-470F-18971D99A352}"/>
              </a:ext>
            </a:extLst>
          </p:cNvPr>
          <p:cNvSpPr/>
          <p:nvPr/>
        </p:nvSpPr>
        <p:spPr>
          <a:xfrm>
            <a:off x="228600" y="114300"/>
            <a:ext cx="16230600" cy="20313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spcBef>
                <a:spcPts val="1800"/>
              </a:spcBef>
              <a:spcAft>
                <a:spcPts val="1800"/>
              </a:spcAft>
              <a:buAutoNum type="arabicPeriod"/>
            </a:pP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spcBef>
                <a:spcPts val="1800"/>
              </a:spcBef>
              <a:spcAft>
                <a:spcPts val="1800"/>
              </a:spcAft>
              <a:buAutoNum type="arabicPeriod"/>
            </a:pP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1">
            <a:extLst>
              <a:ext uri="{FF2B5EF4-FFF2-40B4-BE49-F238E27FC236}">
                <a16:creationId xmlns:a16="http://schemas.microsoft.com/office/drawing/2014/main" id="{9516788B-12FD-1562-54EB-E34F2A7E7BC7}"/>
              </a:ext>
            </a:extLst>
          </p:cNvPr>
          <p:cNvSpPr/>
          <p:nvPr/>
        </p:nvSpPr>
        <p:spPr>
          <a:xfrm>
            <a:off x="990600" y="1412480"/>
            <a:ext cx="38587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15">
            <a:extLst>
              <a:ext uri="{FF2B5EF4-FFF2-40B4-BE49-F238E27FC236}">
                <a16:creationId xmlns:a16="http://schemas.microsoft.com/office/drawing/2014/main" id="{0E8677AE-7426-319F-2F65-AFF3375CB95A}"/>
              </a:ext>
            </a:extLst>
          </p:cNvPr>
          <p:cNvSpPr/>
          <p:nvPr/>
        </p:nvSpPr>
        <p:spPr>
          <a:xfrm>
            <a:off x="990600" y="2770258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5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16">
            <a:extLst>
              <a:ext uri="{FF2B5EF4-FFF2-40B4-BE49-F238E27FC236}">
                <a16:creationId xmlns:a16="http://schemas.microsoft.com/office/drawing/2014/main" id="{196DE732-35BA-7989-ACAB-DB01B395E707}"/>
              </a:ext>
            </a:extLst>
          </p:cNvPr>
          <p:cNvSpPr/>
          <p:nvPr/>
        </p:nvSpPr>
        <p:spPr>
          <a:xfrm>
            <a:off x="997508" y="4119335"/>
            <a:ext cx="94349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54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ũi tên: Phải 32">
            <a:extLst>
              <a:ext uri="{FF2B5EF4-FFF2-40B4-BE49-F238E27FC236}">
                <a16:creationId xmlns:a16="http://schemas.microsoft.com/office/drawing/2014/main" id="{0262E522-0C96-6340-96A2-58D3A8F4D48C}"/>
              </a:ext>
            </a:extLst>
          </p:cNvPr>
          <p:cNvSpPr/>
          <p:nvPr/>
        </p:nvSpPr>
        <p:spPr>
          <a:xfrm rot="20581467">
            <a:off x="6219774" y="3953456"/>
            <a:ext cx="2514600" cy="609600"/>
          </a:xfrm>
          <a:prstGeom prst="rightArrow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F514712C-49CB-6022-08D0-3C9B728F4EF9}"/>
              </a:ext>
            </a:extLst>
          </p:cNvPr>
          <p:cNvSpPr/>
          <p:nvPr/>
        </p:nvSpPr>
        <p:spPr>
          <a:xfrm>
            <a:off x="2395661" y="971093"/>
            <a:ext cx="38587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Mũi tên: Phải 39">
            <a:extLst>
              <a:ext uri="{FF2B5EF4-FFF2-40B4-BE49-F238E27FC236}">
                <a16:creationId xmlns:a16="http://schemas.microsoft.com/office/drawing/2014/main" id="{3F618B3B-8069-10AD-3EA8-D879532E57F9}"/>
              </a:ext>
            </a:extLst>
          </p:cNvPr>
          <p:cNvSpPr/>
          <p:nvPr/>
        </p:nvSpPr>
        <p:spPr>
          <a:xfrm>
            <a:off x="6219774" y="5956011"/>
            <a:ext cx="2514600" cy="609600"/>
          </a:xfrm>
          <a:prstGeom prst="rightArrow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Mũi tên: Phải 43">
            <a:extLst>
              <a:ext uri="{FF2B5EF4-FFF2-40B4-BE49-F238E27FC236}">
                <a16:creationId xmlns:a16="http://schemas.microsoft.com/office/drawing/2014/main" id="{A6B8786F-64E3-75C9-CD63-594C2F7B2689}"/>
              </a:ext>
            </a:extLst>
          </p:cNvPr>
          <p:cNvSpPr/>
          <p:nvPr/>
        </p:nvSpPr>
        <p:spPr>
          <a:xfrm rot="1312559">
            <a:off x="6103505" y="8297427"/>
            <a:ext cx="2514600" cy="609600"/>
          </a:xfrm>
          <a:prstGeom prst="rightArrow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ED3FAA1C-72FF-A849-B396-9607BA8A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924397"/>
            <a:ext cx="6895174" cy="6626926"/>
          </a:xfrm>
          <a:prstGeom prst="rect">
            <a:avLst/>
          </a:prstGeom>
        </p:spPr>
      </p:pic>
      <p:pic>
        <p:nvPicPr>
          <p:cNvPr id="59" name="Hình ảnh 58">
            <a:extLst>
              <a:ext uri="{FF2B5EF4-FFF2-40B4-BE49-F238E27FC236}">
                <a16:creationId xmlns:a16="http://schemas.microsoft.com/office/drawing/2014/main" id="{E09A0050-4AF4-8065-37DB-055BE1E1E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291" y="1872725"/>
            <a:ext cx="9882473" cy="2755631"/>
          </a:xfrm>
          <a:prstGeom prst="rect">
            <a:avLst/>
          </a:prstGeom>
        </p:spPr>
      </p:pic>
      <p:pic>
        <p:nvPicPr>
          <p:cNvPr id="60" name="Hình ảnh 59">
            <a:extLst>
              <a:ext uri="{FF2B5EF4-FFF2-40B4-BE49-F238E27FC236}">
                <a16:creationId xmlns:a16="http://schemas.microsoft.com/office/drawing/2014/main" id="{08E88E00-5130-E08B-EAE4-DCD0D008B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485" y="4762500"/>
            <a:ext cx="9870279" cy="2950720"/>
          </a:xfrm>
          <a:prstGeom prst="rect">
            <a:avLst/>
          </a:prstGeom>
        </p:spPr>
      </p:pic>
      <p:pic>
        <p:nvPicPr>
          <p:cNvPr id="61" name="Hình ảnh 60">
            <a:extLst>
              <a:ext uri="{FF2B5EF4-FFF2-40B4-BE49-F238E27FC236}">
                <a16:creationId xmlns:a16="http://schemas.microsoft.com/office/drawing/2014/main" id="{FCB2F5E0-9CD7-1494-5D93-96CA556E8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3449" y="7604760"/>
            <a:ext cx="9736156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8">
            <a:extLst>
              <a:ext uri="{FF2B5EF4-FFF2-40B4-BE49-F238E27FC236}">
                <a16:creationId xmlns:a16="http://schemas.microsoft.com/office/drawing/2014/main" id="{84072DCC-5371-A0C3-F399-80DAB5DE10EE}"/>
              </a:ext>
            </a:extLst>
          </p:cNvPr>
          <p:cNvSpPr/>
          <p:nvPr/>
        </p:nvSpPr>
        <p:spPr>
          <a:xfrm>
            <a:off x="685800" y="1562100"/>
            <a:ext cx="1586865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400" b="0" cap="none" spc="0" dirty="0">
                <a:ln w="0"/>
                <a:solidFill>
                  <a:schemeClr val="tx1"/>
                </a:solidFill>
              </a:rPr>
              <a:t>Quan sát hình 3, em hãy cho biết:</a:t>
            </a:r>
          </a:p>
          <a:p>
            <a:pPr marL="542925" indent="-276225">
              <a:buFontTx/>
              <a:buChar char="-"/>
            </a:pPr>
            <a:r>
              <a:rPr lang="vi-VN" sz="4400" dirty="0">
                <a:ln w="0"/>
              </a:rPr>
              <a:t>Các yếu tố của một biểu đồ.</a:t>
            </a:r>
          </a:p>
          <a:p>
            <a:pPr marL="542925" indent="-276225">
              <a:buFontTx/>
              <a:buChar char="-"/>
            </a:pPr>
            <a:r>
              <a:rPr lang="vi-VN" sz="4400" b="0" cap="none" spc="0" dirty="0">
                <a:ln w="0"/>
                <a:solidFill>
                  <a:schemeClr val="tx1"/>
                </a:solidFill>
              </a:rPr>
              <a:t>Biểu </a:t>
            </a:r>
            <a:r>
              <a:rPr lang="vi-VN" sz="4400" dirty="0">
                <a:ln w="0"/>
              </a:rPr>
              <a:t>đồ thể hiện nội dung gì về dân số các vùng.</a:t>
            </a:r>
          </a:p>
          <a:p>
            <a:pPr marL="542925" indent="-276225">
              <a:buFontTx/>
              <a:buChar char="-"/>
            </a:pPr>
            <a:r>
              <a:rPr lang="vi-VN" sz="4400" b="0" cap="none" spc="0" dirty="0">
                <a:ln w="0"/>
                <a:solidFill>
                  <a:schemeClr val="tx1"/>
                </a:solidFill>
              </a:rPr>
              <a:t>V</a:t>
            </a:r>
            <a:r>
              <a:rPr lang="vi-VN" sz="4400" dirty="0">
                <a:ln w="0"/>
              </a:rPr>
              <a:t>ùng có số dân lớn nhất, nhỏ nhất. Số dân các vùng đó là bao nhiêu?</a:t>
            </a:r>
            <a:endParaRPr lang="vi-VN" sz="44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1">
            <a:extLst>
              <a:ext uri="{FF2B5EF4-FFF2-40B4-BE49-F238E27FC236}">
                <a16:creationId xmlns:a16="http://schemas.microsoft.com/office/drawing/2014/main" id="{78BCDBD7-7C9D-815D-9AAE-0C303776D82C}"/>
              </a:ext>
            </a:extLst>
          </p:cNvPr>
          <p:cNvSpPr/>
          <p:nvPr/>
        </p:nvSpPr>
        <p:spPr>
          <a:xfrm>
            <a:off x="689116" y="3152818"/>
            <a:ext cx="6595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BẢNG SỐ LIỆU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15">
            <a:extLst>
              <a:ext uri="{FF2B5EF4-FFF2-40B4-BE49-F238E27FC236}">
                <a16:creationId xmlns:a16="http://schemas.microsoft.com/office/drawing/2014/main" id="{B6BD7412-DBB6-7CD5-A17C-9CABE67A78F6}"/>
              </a:ext>
            </a:extLst>
          </p:cNvPr>
          <p:cNvSpPr/>
          <p:nvPr/>
        </p:nvSpPr>
        <p:spPr>
          <a:xfrm>
            <a:off x="689116" y="4370776"/>
            <a:ext cx="69765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16">
            <a:extLst>
              <a:ext uri="{FF2B5EF4-FFF2-40B4-BE49-F238E27FC236}">
                <a16:creationId xmlns:a16="http://schemas.microsoft.com/office/drawing/2014/main" id="{227BFBA8-CAED-1096-266E-8AF37E450C1B}"/>
              </a:ext>
            </a:extLst>
          </p:cNvPr>
          <p:cNvSpPr/>
          <p:nvPr/>
        </p:nvSpPr>
        <p:spPr>
          <a:xfrm>
            <a:off x="697137" y="5656336"/>
            <a:ext cx="172098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60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60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649CD7B9-4367-076D-699D-25671F74A68F}"/>
              </a:ext>
            </a:extLst>
          </p:cNvPr>
          <p:cNvSpPr/>
          <p:nvPr/>
        </p:nvSpPr>
        <p:spPr>
          <a:xfrm>
            <a:off x="3429000" y="952500"/>
            <a:ext cx="6595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BẢNG SỐ LIỆU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Hình ảnh 39">
            <a:extLst>
              <a:ext uri="{FF2B5EF4-FFF2-40B4-BE49-F238E27FC236}">
                <a16:creationId xmlns:a16="http://schemas.microsoft.com/office/drawing/2014/main" id="{D84EE23F-34E4-2803-CAFD-CDA29D16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958634"/>
            <a:ext cx="4389500" cy="5328366"/>
          </a:xfrm>
          <a:prstGeom prst="rect">
            <a:avLst/>
          </a:prstGeom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F76FBD1A-DFE5-5259-E204-AE06D1EA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95" y="4958634"/>
            <a:ext cx="4548010" cy="5450296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56E4D693-6D2B-7CBE-4BEF-ADACFFBB7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189" y="4964650"/>
            <a:ext cx="4852837" cy="5328366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913AF863-C514-7CE3-747A-E92DE745E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271" y="2796337"/>
            <a:ext cx="79132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16">
            <a:extLst>
              <a:ext uri="{FF2B5EF4-FFF2-40B4-BE49-F238E27FC236}">
                <a16:creationId xmlns:a16="http://schemas.microsoft.com/office/drawing/2014/main" id="{C8E054EF-5D8D-E636-F99D-876067FC7A16}"/>
              </a:ext>
            </a:extLst>
          </p:cNvPr>
          <p:cNvSpPr/>
          <p:nvPr/>
        </p:nvSpPr>
        <p:spPr>
          <a:xfrm>
            <a:off x="6875813" y="1558564"/>
            <a:ext cx="51090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7200" b="1" cap="none" spc="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57E716F0-F841-F101-FAD6-7312718F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38300"/>
            <a:ext cx="1592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1C15AED-0F22-001B-74E9-AF8ECDA9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876300"/>
            <a:ext cx="10623234" cy="88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5">
            <a:extLst>
              <a:ext uri="{FF2B5EF4-FFF2-40B4-BE49-F238E27FC236}">
                <a16:creationId xmlns:a16="http://schemas.microsoft.com/office/drawing/2014/main" id="{4BF16E2C-9AAD-FB9E-B2F7-3774B431EF1B}"/>
              </a:ext>
            </a:extLst>
          </p:cNvPr>
          <p:cNvSpPr/>
          <p:nvPr/>
        </p:nvSpPr>
        <p:spPr>
          <a:xfrm>
            <a:off x="1676400" y="2400300"/>
            <a:ext cx="1470888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6000"/>
              </a:lnSpc>
            </a:pPr>
            <a:r>
              <a:rPr lang="vi-VN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 kể với các bạn một vài phương tiện học tập hỗ trợ môn Lịch sử và Địa lí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42146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6BDF0747-190F-40A7-2912-044E180BA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36" b="57699"/>
          <a:stretch/>
        </p:blipFill>
        <p:spPr>
          <a:xfrm>
            <a:off x="877608" y="1552075"/>
            <a:ext cx="4181086" cy="2981825"/>
          </a:xfrm>
          <a:prstGeom prst="rect">
            <a:avLst/>
          </a:prstGeom>
        </p:spPr>
      </p:pic>
      <p:pic>
        <p:nvPicPr>
          <p:cNvPr id="16" name="Hình ảnh 15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65B10863-4956-CE44-945E-31DAA5A05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-2162" r="31119" b="55679"/>
          <a:stretch/>
        </p:blipFill>
        <p:spPr>
          <a:xfrm>
            <a:off x="6934200" y="1257300"/>
            <a:ext cx="4181086" cy="3276600"/>
          </a:xfrm>
          <a:prstGeom prst="rect">
            <a:avLst/>
          </a:prstGeom>
        </p:spPr>
      </p:pic>
      <p:pic>
        <p:nvPicPr>
          <p:cNvPr id="17" name="Hình ảnh 16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61BC0F16-4D68-7B1E-E7D9-FDA59446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-2162" r="-331" b="55679"/>
          <a:stretch/>
        </p:blipFill>
        <p:spPr>
          <a:xfrm>
            <a:off x="13284843" y="1562100"/>
            <a:ext cx="4181086" cy="3276600"/>
          </a:xfrm>
          <a:prstGeom prst="rect">
            <a:avLst/>
          </a:prstGeom>
        </p:spPr>
      </p:pic>
      <p:pic>
        <p:nvPicPr>
          <p:cNvPr id="18" name="Hình ảnh 17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F34EE82D-EE80-EB8A-BB07-E9D72F63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4321" r="67308" b="2568"/>
          <a:stretch/>
        </p:blipFill>
        <p:spPr>
          <a:xfrm>
            <a:off x="869587" y="5576711"/>
            <a:ext cx="4181086" cy="3743825"/>
          </a:xfrm>
          <a:prstGeom prst="rect">
            <a:avLst/>
          </a:prstGeom>
        </p:spPr>
      </p:pic>
      <p:pic>
        <p:nvPicPr>
          <p:cNvPr id="30" name="Hình ảnh 29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8CF862F-F8F0-880A-C543-27CA72E10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4" t="42433" r="-139" b="4456"/>
          <a:stretch/>
        </p:blipFill>
        <p:spPr>
          <a:xfrm>
            <a:off x="13209254" y="5576711"/>
            <a:ext cx="4181086" cy="3743825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6A65489E-B46F-6E15-DAE0-E6EA38FD78EF}"/>
              </a:ext>
            </a:extLst>
          </p:cNvPr>
          <p:cNvSpPr txBox="1"/>
          <p:nvPr/>
        </p:nvSpPr>
        <p:spPr>
          <a:xfrm>
            <a:off x="1611546" y="4174031"/>
            <a:ext cx="266959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FB8E6E67-F200-0049-C9D4-E29B5B5D3461}"/>
              </a:ext>
            </a:extLst>
          </p:cNvPr>
          <p:cNvSpPr txBox="1"/>
          <p:nvPr/>
        </p:nvSpPr>
        <p:spPr>
          <a:xfrm>
            <a:off x="7696200" y="4174031"/>
            <a:ext cx="3595336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Biểu đồ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349AE138-89D9-47EE-04D9-6AB2C0FC1258}"/>
              </a:ext>
            </a:extLst>
          </p:cNvPr>
          <p:cNvSpPr txBox="1"/>
          <p:nvPr/>
        </p:nvSpPr>
        <p:spPr>
          <a:xfrm>
            <a:off x="13517938" y="4174031"/>
            <a:ext cx="5263079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Bảng số liệu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9857C38C-F43E-5586-E802-264447517DF2}"/>
              </a:ext>
            </a:extLst>
          </p:cNvPr>
          <p:cNvSpPr txBox="1"/>
          <p:nvPr/>
        </p:nvSpPr>
        <p:spPr>
          <a:xfrm>
            <a:off x="1611546" y="8873138"/>
            <a:ext cx="266959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Sơ đồ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5C35CAB1-C9C0-29C9-3677-9C28C7CF0691}"/>
              </a:ext>
            </a:extLst>
          </p:cNvPr>
          <p:cNvSpPr txBox="1"/>
          <p:nvPr/>
        </p:nvSpPr>
        <p:spPr>
          <a:xfrm>
            <a:off x="7110450" y="8873138"/>
            <a:ext cx="4181086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 u="none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EFF7B4F8-1992-C32B-F491-93D93A7B7784}"/>
              </a:ext>
            </a:extLst>
          </p:cNvPr>
          <p:cNvSpPr txBox="1"/>
          <p:nvPr/>
        </p:nvSpPr>
        <p:spPr>
          <a:xfrm>
            <a:off x="14526446" y="8801100"/>
            <a:ext cx="3246062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Hiện vật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3E139E58-A50B-ECE0-C16F-C971015D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854" y="5492851"/>
            <a:ext cx="4182218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3">
            <a:extLst>
              <a:ext uri="{FF2B5EF4-FFF2-40B4-BE49-F238E27FC236}">
                <a16:creationId xmlns:a16="http://schemas.microsoft.com/office/drawing/2014/main" id="{4E9D0B79-31FC-CC34-1B0F-30657444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44" y="1028700"/>
            <a:ext cx="11491956" cy="8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1">
            <a:extLst>
              <a:ext uri="{FF2B5EF4-FFF2-40B4-BE49-F238E27FC236}">
                <a16:creationId xmlns:a16="http://schemas.microsoft.com/office/drawing/2014/main" id="{8599C544-8317-4742-3004-39FDF94E4AC9}"/>
              </a:ext>
            </a:extLst>
          </p:cNvPr>
          <p:cNvSpPr/>
          <p:nvPr/>
        </p:nvSpPr>
        <p:spPr>
          <a:xfrm>
            <a:off x="692318" y="927436"/>
            <a:ext cx="6970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15">
            <a:extLst>
              <a:ext uri="{FF2B5EF4-FFF2-40B4-BE49-F238E27FC236}">
                <a16:creationId xmlns:a16="http://schemas.microsoft.com/office/drawing/2014/main" id="{A3F9593C-AB33-4311-73B4-F0988923A65C}"/>
              </a:ext>
            </a:extLst>
          </p:cNvPr>
          <p:cNvSpPr/>
          <p:nvPr/>
        </p:nvSpPr>
        <p:spPr>
          <a:xfrm>
            <a:off x="828674" y="2557608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5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 16">
            <a:extLst>
              <a:ext uri="{FF2B5EF4-FFF2-40B4-BE49-F238E27FC236}">
                <a16:creationId xmlns:a16="http://schemas.microsoft.com/office/drawing/2014/main" id="{44A8FBA3-37C9-A5B0-63FC-E6F16952DE56}"/>
              </a:ext>
            </a:extLst>
          </p:cNvPr>
          <p:cNvSpPr/>
          <p:nvPr/>
        </p:nvSpPr>
        <p:spPr>
          <a:xfrm>
            <a:off x="681037" y="3848100"/>
            <a:ext cx="16925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54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88622-91CC-041F-9A30-61D840FD1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1">
            <a:extLst>
              <a:ext uri="{FF2B5EF4-FFF2-40B4-BE49-F238E27FC236}">
                <a16:creationId xmlns:a16="http://schemas.microsoft.com/office/drawing/2014/main" id="{FA9C4981-61F5-032B-0992-249988DE4881}"/>
              </a:ext>
            </a:extLst>
          </p:cNvPr>
          <p:cNvSpPr/>
          <p:nvPr/>
        </p:nvSpPr>
        <p:spPr>
          <a:xfrm>
            <a:off x="692318" y="927436"/>
            <a:ext cx="6970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ình chữ nhật 15">
            <a:extLst>
              <a:ext uri="{FF2B5EF4-FFF2-40B4-BE49-F238E27FC236}">
                <a16:creationId xmlns:a16="http://schemas.microsoft.com/office/drawing/2014/main" id="{DFB2A0CF-CA8F-1F08-D0A7-A51F203A35C5}"/>
              </a:ext>
            </a:extLst>
          </p:cNvPr>
          <p:cNvSpPr/>
          <p:nvPr/>
        </p:nvSpPr>
        <p:spPr>
          <a:xfrm>
            <a:off x="914400" y="2552700"/>
            <a:ext cx="52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 đồ là gì?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16">
            <a:extLst>
              <a:ext uri="{FF2B5EF4-FFF2-40B4-BE49-F238E27FC236}">
                <a16:creationId xmlns:a16="http://schemas.microsoft.com/office/drawing/2014/main" id="{23CC5126-04FE-A36F-B344-3C5C711200DD}"/>
              </a:ext>
            </a:extLst>
          </p:cNvPr>
          <p:cNvSpPr/>
          <p:nvPr/>
        </p:nvSpPr>
        <p:spPr>
          <a:xfrm>
            <a:off x="914400" y="3558269"/>
            <a:ext cx="94349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 đồ là hình vẽ thu nhỏ của một khu vực theo một tỉ lệ nhất định, có nội dung giản lược hơn bản đồ. </a:t>
            </a:r>
            <a:endParaRPr lang="vi-VN" sz="54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649CD7B9-4367-076D-699D-25671F74A68F}"/>
              </a:ext>
            </a:extLst>
          </p:cNvPr>
          <p:cNvSpPr/>
          <p:nvPr/>
        </p:nvSpPr>
        <p:spPr>
          <a:xfrm>
            <a:off x="2460664" y="1094254"/>
            <a:ext cx="6970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vi-VN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F700A0-68A4-685E-412D-647B011B7F0C}"/>
              </a:ext>
            </a:extLst>
          </p:cNvPr>
          <p:cNvSpPr/>
          <p:nvPr/>
        </p:nvSpPr>
        <p:spPr>
          <a:xfrm>
            <a:off x="123588" y="3264128"/>
            <a:ext cx="12428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bước sử dụng bản đồ, lược đồ. 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ũi tên: Cong Hướng lên 23">
            <a:extLst>
              <a:ext uri="{FF2B5EF4-FFF2-40B4-BE49-F238E27FC236}">
                <a16:creationId xmlns:a16="http://schemas.microsoft.com/office/drawing/2014/main" id="{D2F6E0FC-7228-4513-C987-5E5F2CE6DDF5}"/>
              </a:ext>
            </a:extLst>
          </p:cNvPr>
          <p:cNvSpPr/>
          <p:nvPr/>
        </p:nvSpPr>
        <p:spPr>
          <a:xfrm rot="5400000">
            <a:off x="416059" y="6337749"/>
            <a:ext cx="1330978" cy="151527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ình tự do: Hình 24">
            <a:extLst>
              <a:ext uri="{FF2B5EF4-FFF2-40B4-BE49-F238E27FC236}">
                <a16:creationId xmlns:a16="http://schemas.microsoft.com/office/drawing/2014/main" id="{BFDB95D7-E77D-3DDA-DD95-FD7BEF988C10}"/>
              </a:ext>
            </a:extLst>
          </p:cNvPr>
          <p:cNvSpPr/>
          <p:nvPr/>
        </p:nvSpPr>
        <p:spPr>
          <a:xfrm>
            <a:off x="63430" y="4862332"/>
            <a:ext cx="2240584" cy="1568336"/>
          </a:xfrm>
          <a:custGeom>
            <a:avLst/>
            <a:gdLst>
              <a:gd name="connsiteX0" fmla="*/ 0 w 2240584"/>
              <a:gd name="connsiteY0" fmla="*/ 261442 h 1568336"/>
              <a:gd name="connsiteX1" fmla="*/ 261442 w 2240584"/>
              <a:gd name="connsiteY1" fmla="*/ 0 h 1568336"/>
              <a:gd name="connsiteX2" fmla="*/ 1979142 w 2240584"/>
              <a:gd name="connsiteY2" fmla="*/ 0 h 1568336"/>
              <a:gd name="connsiteX3" fmla="*/ 2240584 w 2240584"/>
              <a:gd name="connsiteY3" fmla="*/ 261442 h 1568336"/>
              <a:gd name="connsiteX4" fmla="*/ 2240584 w 2240584"/>
              <a:gd name="connsiteY4" fmla="*/ 1306894 h 1568336"/>
              <a:gd name="connsiteX5" fmla="*/ 1979142 w 2240584"/>
              <a:gd name="connsiteY5" fmla="*/ 1568336 h 1568336"/>
              <a:gd name="connsiteX6" fmla="*/ 261442 w 2240584"/>
              <a:gd name="connsiteY6" fmla="*/ 1568336 h 1568336"/>
              <a:gd name="connsiteX7" fmla="*/ 0 w 2240584"/>
              <a:gd name="connsiteY7" fmla="*/ 1306894 h 1568336"/>
              <a:gd name="connsiteX8" fmla="*/ 0 w 2240584"/>
              <a:gd name="connsiteY8" fmla="*/ 261442 h 1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584" h="1568336">
                <a:moveTo>
                  <a:pt x="0" y="261442"/>
                </a:moveTo>
                <a:cubicBezTo>
                  <a:pt x="0" y="117052"/>
                  <a:pt x="117052" y="0"/>
                  <a:pt x="261442" y="0"/>
                </a:cubicBezTo>
                <a:lnTo>
                  <a:pt x="1979142" y="0"/>
                </a:lnTo>
                <a:cubicBezTo>
                  <a:pt x="2123532" y="0"/>
                  <a:pt x="2240584" y="117052"/>
                  <a:pt x="2240584" y="261442"/>
                </a:cubicBezTo>
                <a:lnTo>
                  <a:pt x="2240584" y="1306894"/>
                </a:lnTo>
                <a:cubicBezTo>
                  <a:pt x="2240584" y="1451284"/>
                  <a:pt x="2123532" y="1568336"/>
                  <a:pt x="1979142" y="1568336"/>
                </a:cubicBezTo>
                <a:lnTo>
                  <a:pt x="261442" y="1568336"/>
                </a:lnTo>
                <a:cubicBezTo>
                  <a:pt x="117052" y="1568336"/>
                  <a:pt x="0" y="1451284"/>
                  <a:pt x="0" y="1306894"/>
                </a:cubicBezTo>
                <a:lnTo>
                  <a:pt x="0" y="261442"/>
                </a:lnTo>
                <a:close/>
              </a:path>
            </a:pathLst>
          </a:custGeom>
          <a:solidFill>
            <a:srgbClr val="00592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644" tIns="255644" rIns="255644" bIns="255644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b="1" kern="1200" spc="-140"/>
              <a:t>Bước 1</a:t>
            </a:r>
            <a:endParaRPr lang="vi-VN" sz="4700" b="1" kern="1200" spc="-140"/>
          </a:p>
        </p:txBody>
      </p:sp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CEB9C7B1-B56E-94B9-6950-A4F33640E889}"/>
              </a:ext>
            </a:extLst>
          </p:cNvPr>
          <p:cNvSpPr/>
          <p:nvPr/>
        </p:nvSpPr>
        <p:spPr>
          <a:xfrm>
            <a:off x="2304014" y="5019494"/>
            <a:ext cx="11421700" cy="1267598"/>
          </a:xfrm>
          <a:custGeom>
            <a:avLst/>
            <a:gdLst>
              <a:gd name="connsiteX0" fmla="*/ 0 w 11421700"/>
              <a:gd name="connsiteY0" fmla="*/ 0 h 1267598"/>
              <a:gd name="connsiteX1" fmla="*/ 11421700 w 11421700"/>
              <a:gd name="connsiteY1" fmla="*/ 0 h 1267598"/>
              <a:gd name="connsiteX2" fmla="*/ 11421700 w 11421700"/>
              <a:gd name="connsiteY2" fmla="*/ 1267598 h 1267598"/>
              <a:gd name="connsiteX3" fmla="*/ 0 w 11421700"/>
              <a:gd name="connsiteY3" fmla="*/ 1267598 h 1267598"/>
              <a:gd name="connsiteX4" fmla="*/ 0 w 11421700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700" h="1267598">
                <a:moveTo>
                  <a:pt x="0" y="0"/>
                </a:moveTo>
                <a:lnTo>
                  <a:pt x="11421700" y="0"/>
                </a:lnTo>
                <a:lnTo>
                  <a:pt x="11421700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marL="285750" lvl="1" indent="-285750" algn="l" defTabSz="2933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600" kern="1200"/>
              <a:t>Đọc tên bản đồ, lược đồ.</a:t>
            </a:r>
            <a:endParaRPr lang="vi-VN" sz="6600" kern="1200"/>
          </a:p>
        </p:txBody>
      </p:sp>
      <p:sp>
        <p:nvSpPr>
          <p:cNvPr id="27" name="Mũi tên: Cong Hướng lên 26">
            <a:extLst>
              <a:ext uri="{FF2B5EF4-FFF2-40B4-BE49-F238E27FC236}">
                <a16:creationId xmlns:a16="http://schemas.microsoft.com/office/drawing/2014/main" id="{FAAA8B11-D225-F65C-B660-CDE2A2CB4A5C}"/>
              </a:ext>
            </a:extLst>
          </p:cNvPr>
          <p:cNvSpPr/>
          <p:nvPr/>
        </p:nvSpPr>
        <p:spPr>
          <a:xfrm rot="5400000">
            <a:off x="2317563" y="8317601"/>
            <a:ext cx="1330978" cy="151527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Hình tự do: Hình 27">
            <a:extLst>
              <a:ext uri="{FF2B5EF4-FFF2-40B4-BE49-F238E27FC236}">
                <a16:creationId xmlns:a16="http://schemas.microsoft.com/office/drawing/2014/main" id="{B7CAE9C4-0704-B4A2-2637-8A769BF1D205}"/>
              </a:ext>
            </a:extLst>
          </p:cNvPr>
          <p:cNvSpPr/>
          <p:nvPr/>
        </p:nvSpPr>
        <p:spPr>
          <a:xfrm>
            <a:off x="1964934" y="6842184"/>
            <a:ext cx="2240584" cy="1568336"/>
          </a:xfrm>
          <a:custGeom>
            <a:avLst/>
            <a:gdLst>
              <a:gd name="connsiteX0" fmla="*/ 0 w 2240584"/>
              <a:gd name="connsiteY0" fmla="*/ 261442 h 1568336"/>
              <a:gd name="connsiteX1" fmla="*/ 261442 w 2240584"/>
              <a:gd name="connsiteY1" fmla="*/ 0 h 1568336"/>
              <a:gd name="connsiteX2" fmla="*/ 1979142 w 2240584"/>
              <a:gd name="connsiteY2" fmla="*/ 0 h 1568336"/>
              <a:gd name="connsiteX3" fmla="*/ 2240584 w 2240584"/>
              <a:gd name="connsiteY3" fmla="*/ 261442 h 1568336"/>
              <a:gd name="connsiteX4" fmla="*/ 2240584 w 2240584"/>
              <a:gd name="connsiteY4" fmla="*/ 1306894 h 1568336"/>
              <a:gd name="connsiteX5" fmla="*/ 1979142 w 2240584"/>
              <a:gd name="connsiteY5" fmla="*/ 1568336 h 1568336"/>
              <a:gd name="connsiteX6" fmla="*/ 261442 w 2240584"/>
              <a:gd name="connsiteY6" fmla="*/ 1568336 h 1568336"/>
              <a:gd name="connsiteX7" fmla="*/ 0 w 2240584"/>
              <a:gd name="connsiteY7" fmla="*/ 1306894 h 1568336"/>
              <a:gd name="connsiteX8" fmla="*/ 0 w 2240584"/>
              <a:gd name="connsiteY8" fmla="*/ 261442 h 1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584" h="1568336">
                <a:moveTo>
                  <a:pt x="0" y="261442"/>
                </a:moveTo>
                <a:cubicBezTo>
                  <a:pt x="0" y="117052"/>
                  <a:pt x="117052" y="0"/>
                  <a:pt x="261442" y="0"/>
                </a:cubicBezTo>
                <a:lnTo>
                  <a:pt x="1979142" y="0"/>
                </a:lnTo>
                <a:cubicBezTo>
                  <a:pt x="2123532" y="0"/>
                  <a:pt x="2240584" y="117052"/>
                  <a:pt x="2240584" y="261442"/>
                </a:cubicBezTo>
                <a:lnTo>
                  <a:pt x="2240584" y="1306894"/>
                </a:lnTo>
                <a:cubicBezTo>
                  <a:pt x="2240584" y="1451284"/>
                  <a:pt x="2123532" y="1568336"/>
                  <a:pt x="1979142" y="1568336"/>
                </a:cubicBezTo>
                <a:lnTo>
                  <a:pt x="261442" y="1568336"/>
                </a:lnTo>
                <a:cubicBezTo>
                  <a:pt x="117052" y="1568336"/>
                  <a:pt x="0" y="1451284"/>
                  <a:pt x="0" y="1306894"/>
                </a:cubicBezTo>
                <a:lnTo>
                  <a:pt x="0" y="261442"/>
                </a:lnTo>
                <a:close/>
              </a:path>
            </a:pathLst>
          </a:custGeom>
          <a:solidFill>
            <a:srgbClr val="00592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644" tIns="255644" rIns="255644" bIns="255644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b="1" kern="1200" spc="-140"/>
              <a:t>Bước 2</a:t>
            </a:r>
            <a:endParaRPr lang="vi-VN" sz="4700" b="1" kern="1200" spc="-140"/>
          </a:p>
        </p:txBody>
      </p:sp>
      <p:sp>
        <p:nvSpPr>
          <p:cNvPr id="29" name="Hình tự do: Hình 28">
            <a:extLst>
              <a:ext uri="{FF2B5EF4-FFF2-40B4-BE49-F238E27FC236}">
                <a16:creationId xmlns:a16="http://schemas.microsoft.com/office/drawing/2014/main" id="{0DFA6712-5E0A-8D44-F9E7-8DA3DF02B93C}"/>
              </a:ext>
            </a:extLst>
          </p:cNvPr>
          <p:cNvSpPr/>
          <p:nvPr/>
        </p:nvSpPr>
        <p:spPr>
          <a:xfrm>
            <a:off x="5130960" y="6773669"/>
            <a:ext cx="1629587" cy="1267598"/>
          </a:xfrm>
          <a:custGeom>
            <a:avLst/>
            <a:gdLst>
              <a:gd name="connsiteX0" fmla="*/ 0 w 1629587"/>
              <a:gd name="connsiteY0" fmla="*/ 0 h 1267598"/>
              <a:gd name="connsiteX1" fmla="*/ 1629587 w 1629587"/>
              <a:gd name="connsiteY1" fmla="*/ 0 h 1267598"/>
              <a:gd name="connsiteX2" fmla="*/ 1629587 w 1629587"/>
              <a:gd name="connsiteY2" fmla="*/ 1267598 h 1267598"/>
              <a:gd name="connsiteX3" fmla="*/ 0 w 1629587"/>
              <a:gd name="connsiteY3" fmla="*/ 1267598 h 1267598"/>
              <a:gd name="connsiteX4" fmla="*/ 0 w 1629587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587" h="1267598">
                <a:moveTo>
                  <a:pt x="0" y="0"/>
                </a:moveTo>
                <a:lnTo>
                  <a:pt x="1629587" y="0"/>
                </a:lnTo>
                <a:lnTo>
                  <a:pt x="1629587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vi-VN" sz="2100" kern="1200"/>
          </a:p>
        </p:txBody>
      </p:sp>
      <p:sp>
        <p:nvSpPr>
          <p:cNvPr id="30" name="Hình tự do: Hình 29">
            <a:extLst>
              <a:ext uri="{FF2B5EF4-FFF2-40B4-BE49-F238E27FC236}">
                <a16:creationId xmlns:a16="http://schemas.microsoft.com/office/drawing/2014/main" id="{D984CD80-F7B8-EEB4-6533-9D8E5694BE63}"/>
              </a:ext>
            </a:extLst>
          </p:cNvPr>
          <p:cNvSpPr/>
          <p:nvPr/>
        </p:nvSpPr>
        <p:spPr>
          <a:xfrm>
            <a:off x="4194579" y="8561061"/>
            <a:ext cx="2240584" cy="1568336"/>
          </a:xfrm>
          <a:custGeom>
            <a:avLst/>
            <a:gdLst>
              <a:gd name="connsiteX0" fmla="*/ 0 w 2240584"/>
              <a:gd name="connsiteY0" fmla="*/ 261442 h 1568336"/>
              <a:gd name="connsiteX1" fmla="*/ 261442 w 2240584"/>
              <a:gd name="connsiteY1" fmla="*/ 0 h 1568336"/>
              <a:gd name="connsiteX2" fmla="*/ 1979142 w 2240584"/>
              <a:gd name="connsiteY2" fmla="*/ 0 h 1568336"/>
              <a:gd name="connsiteX3" fmla="*/ 2240584 w 2240584"/>
              <a:gd name="connsiteY3" fmla="*/ 261442 h 1568336"/>
              <a:gd name="connsiteX4" fmla="*/ 2240584 w 2240584"/>
              <a:gd name="connsiteY4" fmla="*/ 1306894 h 1568336"/>
              <a:gd name="connsiteX5" fmla="*/ 1979142 w 2240584"/>
              <a:gd name="connsiteY5" fmla="*/ 1568336 h 1568336"/>
              <a:gd name="connsiteX6" fmla="*/ 261442 w 2240584"/>
              <a:gd name="connsiteY6" fmla="*/ 1568336 h 1568336"/>
              <a:gd name="connsiteX7" fmla="*/ 0 w 2240584"/>
              <a:gd name="connsiteY7" fmla="*/ 1306894 h 1568336"/>
              <a:gd name="connsiteX8" fmla="*/ 0 w 2240584"/>
              <a:gd name="connsiteY8" fmla="*/ 261442 h 1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584" h="1568336">
                <a:moveTo>
                  <a:pt x="0" y="261442"/>
                </a:moveTo>
                <a:cubicBezTo>
                  <a:pt x="0" y="117052"/>
                  <a:pt x="117052" y="0"/>
                  <a:pt x="261442" y="0"/>
                </a:cubicBezTo>
                <a:lnTo>
                  <a:pt x="1979142" y="0"/>
                </a:lnTo>
                <a:cubicBezTo>
                  <a:pt x="2123532" y="0"/>
                  <a:pt x="2240584" y="117052"/>
                  <a:pt x="2240584" y="261442"/>
                </a:cubicBezTo>
                <a:lnTo>
                  <a:pt x="2240584" y="1306894"/>
                </a:lnTo>
                <a:cubicBezTo>
                  <a:pt x="2240584" y="1451284"/>
                  <a:pt x="2123532" y="1568336"/>
                  <a:pt x="1979142" y="1568336"/>
                </a:cubicBezTo>
                <a:lnTo>
                  <a:pt x="261442" y="1568336"/>
                </a:lnTo>
                <a:cubicBezTo>
                  <a:pt x="117052" y="1568336"/>
                  <a:pt x="0" y="1451284"/>
                  <a:pt x="0" y="1306894"/>
                </a:cubicBezTo>
                <a:lnTo>
                  <a:pt x="0" y="261442"/>
                </a:lnTo>
                <a:close/>
              </a:path>
            </a:pathLst>
          </a:custGeom>
          <a:solidFill>
            <a:srgbClr val="00592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644" tIns="255644" rIns="255644" bIns="255644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b="1" kern="1200" spc="-140"/>
              <a:t>Bước 3</a:t>
            </a:r>
            <a:endParaRPr lang="vi-VN" sz="4700" b="1" kern="1200" spc="-140"/>
          </a:p>
        </p:txBody>
      </p:sp>
      <p:sp>
        <p:nvSpPr>
          <p:cNvPr id="31" name="Hình tự do: Hình 30">
            <a:extLst>
              <a:ext uri="{FF2B5EF4-FFF2-40B4-BE49-F238E27FC236}">
                <a16:creationId xmlns:a16="http://schemas.microsoft.com/office/drawing/2014/main" id="{E4542553-D4A7-525B-F180-CAA483BA817F}"/>
              </a:ext>
            </a:extLst>
          </p:cNvPr>
          <p:cNvSpPr/>
          <p:nvPr/>
        </p:nvSpPr>
        <p:spPr>
          <a:xfrm>
            <a:off x="10613376" y="8535428"/>
            <a:ext cx="1629587" cy="1267598"/>
          </a:xfrm>
          <a:custGeom>
            <a:avLst/>
            <a:gdLst>
              <a:gd name="connsiteX0" fmla="*/ 0 w 1629587"/>
              <a:gd name="connsiteY0" fmla="*/ 0 h 1267598"/>
              <a:gd name="connsiteX1" fmla="*/ 1629587 w 1629587"/>
              <a:gd name="connsiteY1" fmla="*/ 0 h 1267598"/>
              <a:gd name="connsiteX2" fmla="*/ 1629587 w 1629587"/>
              <a:gd name="connsiteY2" fmla="*/ 1267598 h 1267598"/>
              <a:gd name="connsiteX3" fmla="*/ 0 w 1629587"/>
              <a:gd name="connsiteY3" fmla="*/ 1267598 h 1267598"/>
              <a:gd name="connsiteX4" fmla="*/ 0 w 1629587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587" h="1267598">
                <a:moveTo>
                  <a:pt x="0" y="0"/>
                </a:moveTo>
                <a:lnTo>
                  <a:pt x="1629587" y="0"/>
                </a:lnTo>
                <a:lnTo>
                  <a:pt x="1629587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vi-VN" sz="2100" kern="1200"/>
          </a:p>
        </p:txBody>
      </p:sp>
      <p:sp>
        <p:nvSpPr>
          <p:cNvPr id="32" name="Hình tự do: Hình 31">
            <a:extLst>
              <a:ext uri="{FF2B5EF4-FFF2-40B4-BE49-F238E27FC236}">
                <a16:creationId xmlns:a16="http://schemas.microsoft.com/office/drawing/2014/main" id="{23CF83F7-72F2-B30E-C3A4-D28778B7CE89}"/>
              </a:ext>
            </a:extLst>
          </p:cNvPr>
          <p:cNvSpPr/>
          <p:nvPr/>
        </p:nvSpPr>
        <p:spPr>
          <a:xfrm>
            <a:off x="4120262" y="6926803"/>
            <a:ext cx="11421700" cy="1267598"/>
          </a:xfrm>
          <a:custGeom>
            <a:avLst/>
            <a:gdLst>
              <a:gd name="connsiteX0" fmla="*/ 0 w 11421700"/>
              <a:gd name="connsiteY0" fmla="*/ 0 h 1267598"/>
              <a:gd name="connsiteX1" fmla="*/ 11421700 w 11421700"/>
              <a:gd name="connsiteY1" fmla="*/ 0 h 1267598"/>
              <a:gd name="connsiteX2" fmla="*/ 11421700 w 11421700"/>
              <a:gd name="connsiteY2" fmla="*/ 1267598 h 1267598"/>
              <a:gd name="connsiteX3" fmla="*/ 0 w 11421700"/>
              <a:gd name="connsiteY3" fmla="*/ 1267598 h 1267598"/>
              <a:gd name="connsiteX4" fmla="*/ 0 w 11421700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700" h="1267598">
                <a:moveTo>
                  <a:pt x="0" y="0"/>
                </a:moveTo>
                <a:lnTo>
                  <a:pt x="11421700" y="0"/>
                </a:lnTo>
                <a:lnTo>
                  <a:pt x="11421700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marL="285750" lvl="1" indent="-285750" algn="l" defTabSz="2933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600" kern="1200"/>
              <a:t>Đọc chú giải.</a:t>
            </a:r>
            <a:endParaRPr lang="vi-VN" sz="6600" kern="1200"/>
          </a:p>
        </p:txBody>
      </p:sp>
      <p:sp>
        <p:nvSpPr>
          <p:cNvPr id="33" name="Hình tự do: Hình 32">
            <a:extLst>
              <a:ext uri="{FF2B5EF4-FFF2-40B4-BE49-F238E27FC236}">
                <a16:creationId xmlns:a16="http://schemas.microsoft.com/office/drawing/2014/main" id="{4A2E65B2-8BEF-F15D-B844-AAE18FD72CF8}"/>
              </a:ext>
            </a:extLst>
          </p:cNvPr>
          <p:cNvSpPr/>
          <p:nvPr/>
        </p:nvSpPr>
        <p:spPr>
          <a:xfrm>
            <a:off x="6314360" y="8784326"/>
            <a:ext cx="11857206" cy="1267598"/>
          </a:xfrm>
          <a:custGeom>
            <a:avLst/>
            <a:gdLst>
              <a:gd name="connsiteX0" fmla="*/ 0 w 11421700"/>
              <a:gd name="connsiteY0" fmla="*/ 0 h 1267598"/>
              <a:gd name="connsiteX1" fmla="*/ 11421700 w 11421700"/>
              <a:gd name="connsiteY1" fmla="*/ 0 h 1267598"/>
              <a:gd name="connsiteX2" fmla="*/ 11421700 w 11421700"/>
              <a:gd name="connsiteY2" fmla="*/ 1267598 h 1267598"/>
              <a:gd name="connsiteX3" fmla="*/ 0 w 11421700"/>
              <a:gd name="connsiteY3" fmla="*/ 1267598 h 1267598"/>
              <a:gd name="connsiteX4" fmla="*/ 0 w 11421700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700" h="1267598">
                <a:moveTo>
                  <a:pt x="0" y="0"/>
                </a:moveTo>
                <a:lnTo>
                  <a:pt x="11421700" y="0"/>
                </a:lnTo>
                <a:lnTo>
                  <a:pt x="11421700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marL="285750" lvl="1" indent="-285750" algn="l" defTabSz="2933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600" kern="1200"/>
              <a:t>Đọc các thông tin trên bản đồ, lược đồ. </a:t>
            </a:r>
            <a:endParaRPr lang="vi-VN" sz="6600" kern="1200"/>
          </a:p>
        </p:txBody>
      </p:sp>
    </p:spTree>
    <p:extLst>
      <p:ext uri="{BB962C8B-B14F-4D97-AF65-F5344CB8AC3E}">
        <p14:creationId xmlns:p14="http://schemas.microsoft.com/office/powerpoint/2010/main" val="22288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 animBg="1"/>
      <p:bldP spid="30" grpId="0" animBg="1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423</Words>
  <Application>Microsoft Office PowerPoint</Application>
  <PresentationFormat>Custom</PresentationFormat>
  <Paragraphs>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Wingdings</vt:lpstr>
      <vt:lpstr>Arial</vt:lpstr>
      <vt:lpstr>Calibri</vt:lpstr>
      <vt:lpstr>.VnTimeH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LS-ĐL </dc:title>
  <dc:subject>9Slide.vn</dc:subject>
  <dc:creator>Hi There</dc:creator>
  <dc:description>9Slide.vn</dc:description>
  <cp:lastModifiedBy>Admin</cp:lastModifiedBy>
  <cp:revision>26</cp:revision>
  <dcterms:created xsi:type="dcterms:W3CDTF">2006-08-16T00:00:00Z</dcterms:created>
  <dcterms:modified xsi:type="dcterms:W3CDTF">2026-03-11T03:30:07Z</dcterms:modified>
  <cp:category>9Slide.vn</cp:category>
  <dc:identifier>DAFjy8r_QTk</dc:identifier>
</cp:coreProperties>
</file>