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5"/>
  </p:notesMasterIdLst>
  <p:sldIdLst>
    <p:sldId id="4444" r:id="rId2"/>
    <p:sldId id="8554" r:id="rId3"/>
    <p:sldId id="8555" r:id="rId4"/>
    <p:sldId id="8556" r:id="rId5"/>
    <p:sldId id="1069" r:id="rId6"/>
    <p:sldId id="3386" r:id="rId7"/>
    <p:sldId id="1071" r:id="rId8"/>
    <p:sldId id="8557" r:id="rId9"/>
    <p:sldId id="3415" r:id="rId10"/>
    <p:sldId id="8545" r:id="rId11"/>
    <p:sldId id="8546" r:id="rId12"/>
    <p:sldId id="8558" r:id="rId13"/>
    <p:sldId id="85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524" autoAdjust="0"/>
  </p:normalViewPr>
  <p:slideViewPr>
    <p:cSldViewPr snapToGrid="0">
      <p:cViewPr varScale="1">
        <p:scale>
          <a:sx n="104" d="100"/>
          <a:sy n="104" d="100"/>
        </p:scale>
        <p:origin x="14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89EC-3585-4836-9D54-031B9C0B3D5D}" type="datetimeFigureOut">
              <a:rPr lang="en-US" smtClean="0"/>
              <a:t>11/3/2026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5F560-257C-4B3E-934C-A073020F1BF2}" type="slidenum">
              <a:rPr lang="en-US" smtClean="0"/>
              <a:t>‹#›</a:t>
            </a:fld>
            <a:endParaRPr lang="en-US"/>
          </a:p>
        </p:txBody>
      </p:sp>
    </p:spTree>
    <p:extLst>
      <p:ext uri="{BB962C8B-B14F-4D97-AF65-F5344CB8AC3E}">
        <p14:creationId xmlns:p14="http://schemas.microsoft.com/office/powerpoint/2010/main" val="429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ACE78-A512-95B3-E15F-E12401193E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59B87-28AA-4241-ABC4-B85E2DB02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C49C8A-AAF8-F198-D917-4AF86329F287}"/>
              </a:ext>
            </a:extLst>
          </p:cNvPr>
          <p:cNvSpPr>
            <a:spLocks noGrp="1"/>
          </p:cNvSpPr>
          <p:nvPr>
            <p:ph type="body" idx="1"/>
          </p:nvPr>
        </p:nvSpPr>
        <p:spPr/>
        <p:txBody>
          <a:bodyPr/>
          <a:lstStyle/>
          <a:p>
            <a:endParaRPr lang="vi-VN"/>
          </a:p>
        </p:txBody>
      </p:sp>
      <p:sp>
        <p:nvSpPr>
          <p:cNvPr id="4" name="Slide Number Placeholder 3">
            <a:extLst>
              <a:ext uri="{FF2B5EF4-FFF2-40B4-BE49-F238E27FC236}">
                <a16:creationId xmlns:a16="http://schemas.microsoft.com/office/drawing/2014/main" id="{6FCA0393-C65C-A56F-2F6F-9D99B13A69CC}"/>
              </a:ext>
            </a:extLst>
          </p:cNvPr>
          <p:cNvSpPr>
            <a:spLocks noGrp="1"/>
          </p:cNvSpPr>
          <p:nvPr>
            <p:ph type="sldNum" sz="quarter" idx="5"/>
          </p:nvPr>
        </p:nvSpPr>
        <p:spPr/>
        <p:txBody>
          <a:bodyPr/>
          <a:lstStyle/>
          <a:p>
            <a:fld id="{7DDA7BDC-FA08-4508-B498-F035007CC573}" type="slidenum">
              <a:rPr lang="en-US" altLang="en-US" smtClean="0"/>
              <a:t>1</a:t>
            </a:fld>
            <a:endParaRPr lang="en-US" altLang="en-US"/>
          </a:p>
        </p:txBody>
      </p:sp>
    </p:spTree>
    <p:extLst>
      <p:ext uri="{BB962C8B-B14F-4D97-AF65-F5344CB8AC3E}">
        <p14:creationId xmlns:p14="http://schemas.microsoft.com/office/powerpoint/2010/main" val="137966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661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03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74075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001B7-A459-6CBE-924D-FB4549F77A0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CD995D7-3E1D-855D-C4BC-C1AD9A3231C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E9013B6-117A-D4D1-6C0D-438D0135F772}"/>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CD5A0E13-1541-BB78-5D92-4F224507EA8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461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6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52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96873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86308-DE31-86A1-4045-A9CB3A8EED0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B904350-4AEF-8CF2-4BCD-A688CE6CF7E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8B56533-BFC2-5BA5-E617-73EB7C20559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EB1C8444-5D2B-B649-DB66-68E4943B861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344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358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4751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872C34D-69F2-40A5-A3DA-08C23F56C9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010C25C-7F6F-4775-BA13-C8354C54CF23}"/>
              </a:ext>
            </a:extLst>
          </p:cNvPr>
          <p:cNvSpPr/>
          <p:nvPr userDrawn="1"/>
        </p:nvSpPr>
        <p:spPr>
          <a:xfrm>
            <a:off x="324091" y="312516"/>
            <a:ext cx="11528385" cy="613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6367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8296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a:defRPr/>
            </a:lvl1pPr>
          </a:lstStyle>
          <a:p>
            <a:pPr>
              <a:defRPr/>
            </a:pPr>
            <a:fld id="{7C25B2B0-692A-46A2-956F-D87A1A3CFB5B}" type="datetimeFigureOut">
              <a:rPr lang="zh-CN" altLang="en-US"/>
              <a:pPr>
                <a:defRPr/>
              </a:pPr>
              <a:t>2026/3/11</a:t>
            </a:fld>
            <a:endParaRPr lang="zh-CN" altLang="en-US"/>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6222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459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8508"/>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5734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18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763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4571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69779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1664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470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7532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904146" y="1827993"/>
            <a:ext cx="3904146" cy="3972479"/>
          </a:xfrm>
          <a:prstGeom prst="rect">
            <a:avLst/>
          </a:prstGeom>
        </p:spPr>
      </p:pic>
    </p:spTree>
    <p:extLst>
      <p:ext uri="{BB962C8B-B14F-4D97-AF65-F5344CB8AC3E}">
        <p14:creationId xmlns:p14="http://schemas.microsoft.com/office/powerpoint/2010/main" val="3461108315"/>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73" r:id="rId12"/>
    <p:sldLayoutId id="2147483674"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5726E-22B2-97AC-D199-6B6CB776C351}"/>
            </a:ext>
          </a:extLst>
        </p:cNvPr>
        <p:cNvGrpSpPr/>
        <p:nvPr/>
      </p:nvGrpSpPr>
      <p:grpSpPr>
        <a:xfrm>
          <a:off x="0" y="0"/>
          <a:ext cx="0" cy="0"/>
          <a:chOff x="0" y="0"/>
          <a:chExt cx="0" cy="0"/>
        </a:xfrm>
      </p:grpSpPr>
      <p:sp>
        <p:nvSpPr>
          <p:cNvPr id="7" name="Text Box 2">
            <a:extLst>
              <a:ext uri="{FF2B5EF4-FFF2-40B4-BE49-F238E27FC236}">
                <a16:creationId xmlns:a16="http://schemas.microsoft.com/office/drawing/2014/main" id="{80D9BC0F-B969-8AAC-725C-4D4731D00B08}"/>
              </a:ext>
            </a:extLst>
          </p:cNvPr>
          <p:cNvSpPr txBox="1">
            <a:spLocks noChangeArrowheads="1"/>
          </p:cNvSpPr>
          <p:nvPr/>
        </p:nvSpPr>
        <p:spPr bwMode="auto">
          <a:xfrm>
            <a:off x="1117600" y="160352"/>
            <a:ext cx="995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5E49FD"/>
                </a:solidFill>
                <a:latin typeface="Times New Roman" panose="02020603050405020304" pitchFamily="18" charset="0"/>
                <a:cs typeface="Arial" panose="020B0604020202020204" pitchFamily="34" charset="0"/>
              </a:rPr>
              <a:t>TRƯỜNG TIỂU HỌC HÒA NGHĨA</a:t>
            </a:r>
            <a:endParaRPr lang="en-US" altLang="en-US" sz="3600" b="1" dirty="0">
              <a:solidFill>
                <a:srgbClr val="5E49FD"/>
              </a:solidFill>
              <a:latin typeface=".VnTimeH" panose="020B7200000000000000" pitchFamily="34" charset="0"/>
              <a:cs typeface="Arial" panose="020B0604020202020204" pitchFamily="34" charset="0"/>
            </a:endParaRPr>
          </a:p>
        </p:txBody>
      </p:sp>
      <p:sp>
        <p:nvSpPr>
          <p:cNvPr id="8" name="WordArt 3">
            <a:extLst>
              <a:ext uri="{FF2B5EF4-FFF2-40B4-BE49-F238E27FC236}">
                <a16:creationId xmlns:a16="http://schemas.microsoft.com/office/drawing/2014/main" id="{679D71E1-DAC2-027A-186F-87A3AFE1E25D}"/>
              </a:ext>
            </a:extLst>
          </p:cNvPr>
          <p:cNvSpPr>
            <a:spLocks noChangeArrowheads="1" noChangeShapeType="1" noTextEdit="1"/>
          </p:cNvSpPr>
          <p:nvPr/>
        </p:nvSpPr>
        <p:spPr bwMode="auto">
          <a:xfrm>
            <a:off x="631825" y="1027267"/>
            <a:ext cx="11104215" cy="2612499"/>
          </a:xfrm>
          <a:prstGeom prst="rect">
            <a:avLst/>
          </a:prstGeom>
        </p:spPr>
        <p:txBody>
          <a:bodyPr wrap="none" fromWordArt="1">
            <a:prstTxWarp prst="textInflateTop">
              <a:avLst>
                <a:gd name="adj" fmla="val 31917"/>
              </a:avLst>
            </a:prstTxWarp>
          </a:bodyPr>
          <a:lstStyle/>
          <a:p>
            <a:pPr algn="ctr"/>
            <a:r>
              <a:rPr lang="en-US" sz="1400" b="1" kern="10" dirty="0">
                <a:ln w="12700" cap="rnd">
                  <a:solidFill>
                    <a:srgbClr val="FFFFFF"/>
                  </a:solidFill>
                  <a:prstDash val="sysDot"/>
                  <a:round/>
                  <a:headEnd/>
                  <a:tailEnd/>
                </a:ln>
                <a:solidFill>
                  <a:srgbClr val="FF0000"/>
                </a:solidFill>
                <a:latin typeface="Times New Roman" panose="02020603050405020304" pitchFamily="18" charset="0"/>
                <a:cs typeface="Times New Roman" panose="02020603050405020304" pitchFamily="18" charset="0"/>
              </a:rPr>
              <a:t>NHIỆT LIỆT CHÀO MỪNG QUÝ THẦY CÔ GIÁO ! </a:t>
            </a:r>
          </a:p>
        </p:txBody>
      </p:sp>
      <p:sp>
        <p:nvSpPr>
          <p:cNvPr id="10" name="Rectangle 6">
            <a:extLst>
              <a:ext uri="{FF2B5EF4-FFF2-40B4-BE49-F238E27FC236}">
                <a16:creationId xmlns:a16="http://schemas.microsoft.com/office/drawing/2014/main" id="{399FA1AC-5CC7-01E7-8221-7A4C3F56E398}"/>
              </a:ext>
            </a:extLst>
          </p:cNvPr>
          <p:cNvSpPr>
            <a:spLocks noChangeArrowheads="1"/>
          </p:cNvSpPr>
          <p:nvPr/>
        </p:nvSpPr>
        <p:spPr bwMode="auto">
          <a:xfrm>
            <a:off x="1867780" y="4831683"/>
            <a:ext cx="722709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3600" b="1" dirty="0">
                <a:latin typeface="Times New Roman" panose="02020603050405020304" pitchFamily="18" charset="0"/>
                <a:cs typeface="Times New Roman" panose="02020603050405020304" pitchFamily="18" charset="0"/>
              </a:rPr>
              <a:t>Giáo viên</a:t>
            </a:r>
            <a:r>
              <a:rPr lang="en-US" altLang="en-US" sz="3600" b="1" dirty="0">
                <a:latin typeface="Times New Roman" panose="02020603050405020304" pitchFamily="18" charset="0"/>
                <a:cs typeface="Times New Roman" panose="02020603050405020304" pitchFamily="18" charset="0"/>
              </a:rPr>
              <a:t>: Nguyễn Thị Bích Liên</a:t>
            </a:r>
          </a:p>
        </p:txBody>
      </p:sp>
      <p:sp>
        <p:nvSpPr>
          <p:cNvPr id="12" name="Text Box 14">
            <a:extLst>
              <a:ext uri="{FF2B5EF4-FFF2-40B4-BE49-F238E27FC236}">
                <a16:creationId xmlns:a16="http://schemas.microsoft.com/office/drawing/2014/main" id="{59DC30BF-A8FF-C0A2-4E32-E574B0841C46}"/>
              </a:ext>
            </a:extLst>
          </p:cNvPr>
          <p:cNvSpPr txBox="1">
            <a:spLocks noChangeArrowheads="1"/>
          </p:cNvSpPr>
          <p:nvPr/>
        </p:nvSpPr>
        <p:spPr bwMode="auto">
          <a:xfrm>
            <a:off x="3761125" y="3752444"/>
            <a:ext cx="40338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b="1" dirty="0">
                <a:solidFill>
                  <a:srgbClr val="0000FF"/>
                </a:solidFill>
                <a:latin typeface="Times New Roman" panose="02020603050405020304" pitchFamily="18" charset="0"/>
                <a:cs typeface="Times New Roman" panose="02020603050405020304" pitchFamily="18" charset="0"/>
              </a:rPr>
              <a:t>Môn: </a:t>
            </a:r>
            <a:r>
              <a:rPr lang="en-US" altLang="en-US" sz="4800" b="1" dirty="0" err="1">
                <a:solidFill>
                  <a:srgbClr val="0000FF"/>
                </a:solidFill>
                <a:latin typeface="Times New Roman" panose="02020603050405020304" pitchFamily="18" charset="0"/>
                <a:cs typeface="Times New Roman" panose="02020603050405020304" pitchFamily="18" charset="0"/>
              </a:rPr>
              <a:t>Đạo</a:t>
            </a:r>
            <a:r>
              <a:rPr lang="en-US" altLang="en-US" sz="4800" b="1" dirty="0">
                <a:solidFill>
                  <a:srgbClr val="0000FF"/>
                </a:solidFill>
                <a:latin typeface="Times New Roman" panose="02020603050405020304" pitchFamily="18" charset="0"/>
                <a:cs typeface="Times New Roman" panose="02020603050405020304" pitchFamily="18" charset="0"/>
              </a:rPr>
              <a:t> </a:t>
            </a:r>
            <a:r>
              <a:rPr lang="en-US" altLang="en-US" sz="4800" b="1" dirty="0" err="1">
                <a:solidFill>
                  <a:srgbClr val="0000FF"/>
                </a:solidFill>
                <a:latin typeface="Times New Roman" panose="02020603050405020304" pitchFamily="18" charset="0"/>
                <a:cs typeface="Times New Roman" panose="02020603050405020304" pitchFamily="18" charset="0"/>
              </a:rPr>
              <a:t>đức</a:t>
            </a:r>
            <a:endParaRPr lang="en-US" altLang="en-US" sz="4800" b="1" dirty="0">
              <a:solidFill>
                <a:srgbClr val="0000FF"/>
              </a:solidFill>
              <a:latin typeface="Times New Roman" panose="02020603050405020304" pitchFamily="18" charset="0"/>
              <a:cs typeface="Times New Roman" panose="02020603050405020304" pitchFamily="18" charset="0"/>
            </a:endParaRPr>
          </a:p>
        </p:txBody>
      </p:sp>
      <p:sp>
        <p:nvSpPr>
          <p:cNvPr id="2" name="Rectangle 6">
            <a:extLst>
              <a:ext uri="{FF2B5EF4-FFF2-40B4-BE49-F238E27FC236}">
                <a16:creationId xmlns:a16="http://schemas.microsoft.com/office/drawing/2014/main" id="{ABE60489-37C3-7E56-CEEC-7717A6A8DCB1}"/>
              </a:ext>
            </a:extLst>
          </p:cNvPr>
          <p:cNvSpPr>
            <a:spLocks noChangeArrowheads="1"/>
          </p:cNvSpPr>
          <p:nvPr/>
        </p:nvSpPr>
        <p:spPr bwMode="auto">
          <a:xfrm>
            <a:off x="2761037" y="5675689"/>
            <a:ext cx="503391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vi-VN" altLang="en-US" sz="3600" b="1" dirty="0">
                <a:latin typeface="Times New Roman" panose="02020603050405020304" pitchFamily="18" charset="0"/>
                <a:cs typeface="Times New Roman" panose="02020603050405020304" pitchFamily="18" charset="0"/>
              </a:rPr>
              <a:t>Năm học</a:t>
            </a:r>
            <a:r>
              <a:rPr lang="en-US" altLang="en-US" sz="3600" b="1">
                <a:latin typeface="Times New Roman" panose="02020603050405020304" pitchFamily="18" charset="0"/>
                <a:cs typeface="Times New Roman" panose="02020603050405020304" pitchFamily="18" charset="0"/>
              </a:rPr>
              <a:t>:</a:t>
            </a:r>
            <a:r>
              <a:rPr lang="vi-VN" altLang="en-US" sz="3600" b="1">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2025 - 2026</a:t>
            </a:r>
            <a:endParaRPr lang="en-US"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55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withEffect">
                                  <p:stCondLst>
                                    <p:cond delay="0"/>
                                  </p:stCondLst>
                                  <p:iterate type="lt">
                                    <p:tmPct val="10000"/>
                                  </p:iterate>
                                  <p:childTnLst>
                                    <p:animClr clrSpc="hsl" dir="cw">
                                      <p:cBhvr override="childStyle">
                                        <p:cTn id="6" dur="3000" fill="hold"/>
                                        <p:tgtEl>
                                          <p:spTgt spid="10"/>
                                        </p:tgtEl>
                                        <p:attrNameLst>
                                          <p:attrName>style.color</p:attrName>
                                        </p:attrNameLst>
                                      </p:cBhvr>
                                      <p:by>
                                        <p:hsl h="10842353" s="0" l="0"/>
                                      </p:by>
                                    </p:animClr>
                                    <p:animClr clrSpc="hsl" dir="cw">
                                      <p:cBhvr>
                                        <p:cTn id="7" dur="3000" fill="hold"/>
                                        <p:tgtEl>
                                          <p:spTgt spid="10"/>
                                        </p:tgtEl>
                                        <p:attrNameLst>
                                          <p:attrName>fillcolor</p:attrName>
                                        </p:attrNameLst>
                                      </p:cBhvr>
                                      <p:by>
                                        <p:hsl h="10842353" s="0" l="0"/>
                                      </p:by>
                                    </p:animClr>
                                    <p:animClr clrSpc="hsl" dir="cw">
                                      <p:cBhvr>
                                        <p:cTn id="8" dur="3000" fill="hold"/>
                                        <p:tgtEl>
                                          <p:spTgt spid="10"/>
                                        </p:tgtEl>
                                        <p:attrNameLst>
                                          <p:attrName>stroke.color</p:attrName>
                                        </p:attrNameLst>
                                      </p:cBhvr>
                                      <p:by>
                                        <p:hsl h="10842353" s="0" l="0"/>
                                      </p:by>
                                    </p:animClr>
                                    <p:set>
                                      <p:cBhvr>
                                        <p:cTn id="9" dur="3000" fill="hold"/>
                                        <p:tgtEl>
                                          <p:spTgt spid="10"/>
                                        </p:tgtEl>
                                        <p:attrNameLst>
                                          <p:attrName>fill.type</p:attrName>
                                        </p:attrNameLst>
                                      </p:cBhvr>
                                      <p:to>
                                        <p:strVal val="solid"/>
                                      </p:to>
                                    </p:set>
                                  </p:childTnLst>
                                </p:cTn>
                              </p:par>
                              <p:par>
                                <p:cTn id="10" presetID="23" presetClass="emph" presetSubtype="0" repeatCount="indefinite" fill="hold" grpId="0" nodeType="withEffect">
                                  <p:stCondLst>
                                    <p:cond delay="0"/>
                                  </p:stCondLst>
                                  <p:iterate type="lt">
                                    <p:tmPct val="10000"/>
                                  </p:iterate>
                                  <p:childTnLst>
                                    <p:animClr clrSpc="hsl" dir="cw">
                                      <p:cBhvr override="childStyle">
                                        <p:cTn id="11" dur="3000" fill="hold"/>
                                        <p:tgtEl>
                                          <p:spTgt spid="2"/>
                                        </p:tgtEl>
                                        <p:attrNameLst>
                                          <p:attrName>style.color</p:attrName>
                                        </p:attrNameLst>
                                      </p:cBhvr>
                                      <p:by>
                                        <p:hsl h="10842353" s="0" l="0"/>
                                      </p:by>
                                    </p:animClr>
                                    <p:animClr clrSpc="hsl" dir="cw">
                                      <p:cBhvr>
                                        <p:cTn id="12" dur="3000" fill="hold"/>
                                        <p:tgtEl>
                                          <p:spTgt spid="2"/>
                                        </p:tgtEl>
                                        <p:attrNameLst>
                                          <p:attrName>fillcolor</p:attrName>
                                        </p:attrNameLst>
                                      </p:cBhvr>
                                      <p:by>
                                        <p:hsl h="10842353" s="0" l="0"/>
                                      </p:by>
                                    </p:animClr>
                                    <p:animClr clrSpc="hsl" dir="cw">
                                      <p:cBhvr>
                                        <p:cTn id="13" dur="3000" fill="hold"/>
                                        <p:tgtEl>
                                          <p:spTgt spid="2"/>
                                        </p:tgtEl>
                                        <p:attrNameLst>
                                          <p:attrName>stroke.color</p:attrName>
                                        </p:attrNameLst>
                                      </p:cBhvr>
                                      <p:by>
                                        <p:hsl h="10842353" s="0" l="0"/>
                                      </p:by>
                                    </p:animClr>
                                    <p:set>
                                      <p:cBhvr>
                                        <p:cTn id="14"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F0AD916E-E7D3-AA75-7A53-4DFE95ED773F}"/>
              </a:ext>
            </a:extLst>
          </p:cNvPr>
          <p:cNvPicPr>
            <a:picLocks noChangeAspect="1"/>
          </p:cNvPicPr>
          <p:nvPr/>
        </p:nvPicPr>
        <p:blipFill>
          <a:blip r:embed="rId3"/>
          <a:stretch>
            <a:fillRect/>
          </a:stretch>
        </p:blipFill>
        <p:spPr>
          <a:xfrm>
            <a:off x="5169529" y="1618030"/>
            <a:ext cx="5986791" cy="1774090"/>
          </a:xfrm>
          <a:prstGeom prst="rect">
            <a:avLst/>
          </a:prstGeom>
        </p:spPr>
      </p:pic>
    </p:spTree>
    <p:extLst>
      <p:ext uri="{BB962C8B-B14F-4D97-AF65-F5344CB8AC3E}">
        <p14:creationId xmlns:p14="http://schemas.microsoft.com/office/powerpoint/2010/main" val="8835311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Em đồng tình hay không đồng tình với ý kiến nào dưới đây? Vì sao?</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56604543"/>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C65D03-53E1-9B68-7213-909D07F99BE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287010E-DF60-BD55-7222-FF6756DB3635}"/>
              </a:ext>
            </a:extLst>
          </p:cNvPr>
          <p:cNvPicPr>
            <a:picLocks noChangeAspect="1"/>
          </p:cNvPicPr>
          <p:nvPr/>
        </p:nvPicPr>
        <p:blipFill>
          <a:blip r:embed="rId3"/>
          <a:stretch>
            <a:fillRect/>
          </a:stretch>
        </p:blipFill>
        <p:spPr>
          <a:xfrm>
            <a:off x="2590800" y="304800"/>
            <a:ext cx="7010400" cy="943704"/>
          </a:xfrm>
          <a:prstGeom prst="rect">
            <a:avLst/>
          </a:prstGeom>
        </p:spPr>
      </p:pic>
    </p:spTree>
    <p:extLst>
      <p:ext uri="{BB962C8B-B14F-4D97-AF65-F5344CB8AC3E}">
        <p14:creationId xmlns:p14="http://schemas.microsoft.com/office/powerpoint/2010/main" val="98914918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21">
            <a:extLst>
              <a:ext uri="{FF2B5EF4-FFF2-40B4-BE49-F238E27FC236}">
                <a16:creationId xmlns:a16="http://schemas.microsoft.com/office/drawing/2014/main" id="{6EBB030C-900F-3123-DD92-5FB2CEF74527}"/>
              </a:ext>
            </a:extLst>
          </p:cNvPr>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3" name="Picture 2">
            <a:extLst>
              <a:ext uri="{FF2B5EF4-FFF2-40B4-BE49-F238E27FC236}">
                <a16:creationId xmlns:a16="http://schemas.microsoft.com/office/drawing/2014/main" id="{54E50282-FC5B-8CFB-84AD-EAF4EC227857}"/>
              </a:ext>
            </a:extLst>
          </p:cNvPr>
          <p:cNvPicPr>
            <a:picLocks noChangeAspect="1"/>
          </p:cNvPicPr>
          <p:nvPr/>
        </p:nvPicPr>
        <p:blipFill>
          <a:blip r:embed="rId2"/>
          <a:stretch>
            <a:fillRect/>
          </a:stretch>
        </p:blipFill>
        <p:spPr>
          <a:xfrm>
            <a:off x="4968757" y="1703755"/>
            <a:ext cx="5645385" cy="1774090"/>
          </a:xfrm>
          <a:prstGeom prst="rect">
            <a:avLst/>
          </a:prstGeom>
        </p:spPr>
      </p:pic>
    </p:spTree>
    <p:extLst>
      <p:ext uri="{BB962C8B-B14F-4D97-AF65-F5344CB8AC3E}">
        <p14:creationId xmlns:p14="http://schemas.microsoft.com/office/powerpoint/2010/main" val="125401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20CD-71B7-41C0-1DD0-76C50AAA795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6C698CC-2EDE-B8D9-5681-C92FB6CCF2B8}"/>
              </a:ext>
            </a:extLst>
          </p:cNvPr>
          <p:cNvPicPr>
            <a:picLocks noChangeAspect="1"/>
          </p:cNvPicPr>
          <p:nvPr/>
        </p:nvPicPr>
        <p:blipFill>
          <a:blip r:embed="rId2"/>
          <a:stretch>
            <a:fillRect/>
          </a:stretch>
        </p:blipFill>
        <p:spPr>
          <a:xfrm>
            <a:off x="7939555" y="82630"/>
            <a:ext cx="2389839" cy="1072989"/>
          </a:xfrm>
          <a:prstGeom prst="rect">
            <a:avLst/>
          </a:prstGeom>
        </p:spPr>
      </p:pic>
      <p:pic>
        <p:nvPicPr>
          <p:cNvPr id="4" name="Picture 3">
            <a:extLst>
              <a:ext uri="{FF2B5EF4-FFF2-40B4-BE49-F238E27FC236}">
                <a16:creationId xmlns:a16="http://schemas.microsoft.com/office/drawing/2014/main" id="{DCBD1DD4-F4DA-8976-4CFD-B5F3A7F5D33E}"/>
              </a:ext>
            </a:extLst>
          </p:cNvPr>
          <p:cNvPicPr>
            <a:picLocks noChangeAspect="1"/>
          </p:cNvPicPr>
          <p:nvPr/>
        </p:nvPicPr>
        <p:blipFill>
          <a:blip r:embed="rId3"/>
          <a:stretch>
            <a:fillRect/>
          </a:stretch>
        </p:blipFill>
        <p:spPr>
          <a:xfrm>
            <a:off x="6380116" y="2276474"/>
            <a:ext cx="6088065" cy="2777263"/>
          </a:xfrm>
          <a:prstGeom prst="rect">
            <a:avLst/>
          </a:prstGeom>
        </p:spPr>
      </p:pic>
      <p:sp>
        <p:nvSpPr>
          <p:cNvPr id="5" name="TextBox 4">
            <a:extLst>
              <a:ext uri="{FF2B5EF4-FFF2-40B4-BE49-F238E27FC236}">
                <a16:creationId xmlns:a16="http://schemas.microsoft.com/office/drawing/2014/main" id="{5640F546-A1F9-7B29-F9EC-771F965B73B2}"/>
              </a:ext>
            </a:extLst>
          </p:cNvPr>
          <p:cNvSpPr txBox="1"/>
          <p:nvPr/>
        </p:nvSpPr>
        <p:spPr>
          <a:xfrm>
            <a:off x="8582025" y="4781550"/>
            <a:ext cx="29241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70027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E961-EAFB-4575-9BD8-89E8424E16AD}"/>
              </a:ext>
            </a:extLst>
          </p:cNvPr>
          <p:cNvSpPr>
            <a:spLocks noGrp="1"/>
          </p:cNvSpPr>
          <p:nvPr>
            <p:ph type="title"/>
          </p:nvPr>
        </p:nvSpPr>
        <p:spPr/>
        <p:txBody>
          <a:bodyPr/>
          <a:lstStyle/>
          <a:p>
            <a:endParaRPr lang="en-US"/>
          </a:p>
        </p:txBody>
      </p:sp>
      <p:sp>
        <p:nvSpPr>
          <p:cNvPr id="3" name="矩形 21">
            <a:extLst>
              <a:ext uri="{FF2B5EF4-FFF2-40B4-BE49-F238E27FC236}">
                <a16:creationId xmlns:a16="http://schemas.microsoft.com/office/drawing/2014/main" id="{7CF8A3E8-540E-AF7C-BA8A-CDBDEAA95BD9}"/>
              </a:ext>
            </a:extLst>
          </p:cNvPr>
          <p:cNvSpPr/>
          <p:nvPr/>
        </p:nvSpPr>
        <p:spPr>
          <a:xfrm>
            <a:off x="135230" y="1734332"/>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CDEF872F-A05D-AFE7-37C2-ADFC57053630}"/>
              </a:ext>
            </a:extLst>
          </p:cNvPr>
          <p:cNvPicPr>
            <a:picLocks noChangeAspect="1"/>
          </p:cNvPicPr>
          <p:nvPr/>
        </p:nvPicPr>
        <p:blipFill>
          <a:blip r:embed="rId2"/>
          <a:stretch>
            <a:fillRect/>
          </a:stretch>
        </p:blipFill>
        <p:spPr>
          <a:xfrm>
            <a:off x="4071559" y="1617684"/>
            <a:ext cx="6736664" cy="1780186"/>
          </a:xfrm>
          <a:prstGeom prst="rect">
            <a:avLst/>
          </a:prstGeom>
        </p:spPr>
      </p:pic>
    </p:spTree>
    <p:extLst>
      <p:ext uri="{BB962C8B-B14F-4D97-AF65-F5344CB8AC3E}">
        <p14:creationId xmlns:p14="http://schemas.microsoft.com/office/powerpoint/2010/main" val="23703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FC9D-6393-CB23-9325-9531DCA57395}"/>
              </a:ext>
            </a:extLst>
          </p:cNvPr>
          <p:cNvSpPr>
            <a:spLocks noGrp="1"/>
          </p:cNvSpPr>
          <p:nvPr>
            <p:ph type="title"/>
          </p:nvPr>
        </p:nvSpPr>
        <p:spPr/>
        <p:txBody>
          <a:bodyPr/>
          <a:lstStyle/>
          <a:p>
            <a:endParaRPr lang="en-US"/>
          </a:p>
        </p:txBody>
      </p:sp>
      <p:sp>
        <p:nvSpPr>
          <p:cNvPr id="3" name="矩形 21">
            <a:extLst>
              <a:ext uri="{FF2B5EF4-FFF2-40B4-BE49-F238E27FC236}">
                <a16:creationId xmlns:a16="http://schemas.microsoft.com/office/drawing/2014/main" id="{DEFD2766-6FD0-CC59-3F45-42997E180737}"/>
              </a:ext>
            </a:extLst>
          </p:cNvPr>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7D61A6B4-A3C1-7C3E-73C1-A14089B07657}"/>
              </a:ext>
            </a:extLst>
          </p:cNvPr>
          <p:cNvPicPr>
            <a:picLocks noChangeAspect="1"/>
          </p:cNvPicPr>
          <p:nvPr/>
        </p:nvPicPr>
        <p:blipFill>
          <a:blip r:embed="rId2"/>
          <a:stretch>
            <a:fillRect/>
          </a:stretch>
        </p:blipFill>
        <p:spPr>
          <a:xfrm>
            <a:off x="4803377" y="1586407"/>
            <a:ext cx="6242845" cy="1780186"/>
          </a:xfrm>
          <a:prstGeom prst="rect">
            <a:avLst/>
          </a:prstGeom>
        </p:spPr>
      </p:pic>
    </p:spTree>
    <p:extLst>
      <p:ext uri="{BB962C8B-B14F-4D97-AF65-F5344CB8AC3E}">
        <p14:creationId xmlns:p14="http://schemas.microsoft.com/office/powerpoint/2010/main" val="321996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algn="just">
                <a:spcBef>
                  <a:spcPts val="100"/>
                </a:spcBef>
                <a:spcAft>
                  <a:spcPts val="100"/>
                </a:spcAft>
              </a:pP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biểu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trong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bức</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tranh</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sau</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87EB3368-360B-60D8-FE66-7FD8E1986AC5}"/>
              </a:ext>
            </a:extLst>
          </p:cNvPr>
          <p:cNvPicPr>
            <a:picLocks noChangeAspect="1"/>
          </p:cNvPicPr>
          <p:nvPr/>
        </p:nvPicPr>
        <p:blipFill>
          <a:blip r:embed="rId3"/>
          <a:stretch>
            <a:fillRect/>
          </a:stretch>
        </p:blipFill>
        <p:spPr>
          <a:xfrm>
            <a:off x="409575" y="1419225"/>
            <a:ext cx="3695700" cy="2438400"/>
          </a:xfrm>
          <a:prstGeom prst="rect">
            <a:avLst/>
          </a:prstGeom>
        </p:spPr>
      </p:pic>
      <p:pic>
        <p:nvPicPr>
          <p:cNvPr id="13" name="Picture 12">
            <a:extLst>
              <a:ext uri="{FF2B5EF4-FFF2-40B4-BE49-F238E27FC236}">
                <a16:creationId xmlns:a16="http://schemas.microsoft.com/office/drawing/2014/main" id="{24E84899-BAE9-3E1A-CD64-064989F0B107}"/>
              </a:ext>
            </a:extLst>
          </p:cNvPr>
          <p:cNvPicPr>
            <a:picLocks noChangeAspect="1"/>
          </p:cNvPicPr>
          <p:nvPr/>
        </p:nvPicPr>
        <p:blipFill>
          <a:blip r:embed="rId4"/>
          <a:stretch>
            <a:fillRect/>
          </a:stretch>
        </p:blipFill>
        <p:spPr>
          <a:xfrm>
            <a:off x="4152900" y="1514475"/>
            <a:ext cx="3505200" cy="2286000"/>
          </a:xfrm>
          <a:prstGeom prst="rect">
            <a:avLst/>
          </a:prstGeom>
        </p:spPr>
      </p:pic>
      <p:pic>
        <p:nvPicPr>
          <p:cNvPr id="15" name="Picture 14">
            <a:extLst>
              <a:ext uri="{FF2B5EF4-FFF2-40B4-BE49-F238E27FC236}">
                <a16:creationId xmlns:a16="http://schemas.microsoft.com/office/drawing/2014/main" id="{123606AA-4467-3C49-94CB-2F01BA8F22F4}"/>
              </a:ext>
            </a:extLst>
          </p:cNvPr>
          <p:cNvPicPr>
            <a:picLocks noChangeAspect="1"/>
          </p:cNvPicPr>
          <p:nvPr/>
        </p:nvPicPr>
        <p:blipFill>
          <a:blip r:embed="rId5"/>
          <a:stretch>
            <a:fillRect/>
          </a:stretch>
        </p:blipFill>
        <p:spPr>
          <a:xfrm>
            <a:off x="7777162" y="1447800"/>
            <a:ext cx="3705225" cy="2400300"/>
          </a:xfrm>
          <a:prstGeom prst="rect">
            <a:avLst/>
          </a:prstGeom>
        </p:spPr>
      </p:pic>
      <p:pic>
        <p:nvPicPr>
          <p:cNvPr id="17" name="Picture 16">
            <a:extLst>
              <a:ext uri="{FF2B5EF4-FFF2-40B4-BE49-F238E27FC236}">
                <a16:creationId xmlns:a16="http://schemas.microsoft.com/office/drawing/2014/main" id="{A188E371-50E7-0932-DFA6-8B35AB86B7E1}"/>
              </a:ext>
            </a:extLst>
          </p:cNvPr>
          <p:cNvPicPr>
            <a:picLocks noChangeAspect="1"/>
          </p:cNvPicPr>
          <p:nvPr/>
        </p:nvPicPr>
        <p:blipFill>
          <a:blip r:embed="rId6"/>
          <a:stretch>
            <a:fillRect/>
          </a:stretch>
        </p:blipFill>
        <p:spPr>
          <a:xfrm>
            <a:off x="4200525" y="3948112"/>
            <a:ext cx="3619500" cy="2333625"/>
          </a:xfrm>
          <a:prstGeom prst="rect">
            <a:avLst/>
          </a:prstGeom>
        </p:spPr>
      </p:pic>
      <p:pic>
        <p:nvPicPr>
          <p:cNvPr id="23" name="Picture 22">
            <a:extLst>
              <a:ext uri="{FF2B5EF4-FFF2-40B4-BE49-F238E27FC236}">
                <a16:creationId xmlns:a16="http://schemas.microsoft.com/office/drawing/2014/main" id="{D7774C75-B034-9883-8C62-61D16E4C2D11}"/>
              </a:ext>
            </a:extLst>
          </p:cNvPr>
          <p:cNvPicPr>
            <a:picLocks noChangeAspect="1"/>
          </p:cNvPicPr>
          <p:nvPr/>
        </p:nvPicPr>
        <p:blipFill>
          <a:blip r:embed="rId7"/>
          <a:stretch>
            <a:fillRect/>
          </a:stretch>
        </p:blipFill>
        <p:spPr>
          <a:xfrm>
            <a:off x="533400" y="3943350"/>
            <a:ext cx="3562350" cy="2381250"/>
          </a:xfrm>
          <a:prstGeom prst="rect">
            <a:avLst/>
          </a:prstGeom>
        </p:spPr>
      </p:pic>
      <p:pic>
        <p:nvPicPr>
          <p:cNvPr id="25" name="Picture 24">
            <a:extLst>
              <a:ext uri="{FF2B5EF4-FFF2-40B4-BE49-F238E27FC236}">
                <a16:creationId xmlns:a16="http://schemas.microsoft.com/office/drawing/2014/main" id="{EC8EBAF0-E13F-18D6-F02B-BEBB08CBDDE9}"/>
              </a:ext>
            </a:extLst>
          </p:cNvPr>
          <p:cNvPicPr>
            <a:picLocks noChangeAspect="1"/>
          </p:cNvPicPr>
          <p:nvPr/>
        </p:nvPicPr>
        <p:blipFill>
          <a:blip r:embed="rId8"/>
          <a:stretch>
            <a:fillRect/>
          </a:stretch>
        </p:blipFill>
        <p:spPr>
          <a:xfrm>
            <a:off x="7862887" y="3810000"/>
            <a:ext cx="3933825" cy="2590800"/>
          </a:xfrm>
          <a:prstGeom prst="rect">
            <a:avLst/>
          </a:prstGeom>
        </p:spPr>
      </p:pic>
    </p:spTree>
    <p:extLst>
      <p:ext uri="{BB962C8B-B14F-4D97-AF65-F5344CB8AC3E}">
        <p14:creationId xmlns:p14="http://schemas.microsoft.com/office/powerpoint/2010/main" val="1929560069"/>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spTree>
    <p:extLst>
      <p:ext uri="{BB962C8B-B14F-4D97-AF65-F5344CB8AC3E}">
        <p14:creationId xmlns:p14="http://schemas.microsoft.com/office/powerpoint/2010/main" val="23411200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DC00D69C-FAEE-CDF2-A34D-6AD0D5D1B93D}"/>
              </a:ext>
            </a:extLst>
          </p:cNvPr>
          <p:cNvGrpSpPr/>
          <p:nvPr/>
        </p:nvGrpSpPr>
        <p:grpSpPr>
          <a:xfrm>
            <a:off x="819150" y="1581150"/>
            <a:ext cx="8960323" cy="2228514"/>
            <a:chOff x="4144021" y="1484380"/>
            <a:chExt cx="7574794" cy="5012483"/>
          </a:xfrm>
        </p:grpSpPr>
        <p:grpSp>
          <p:nvGrpSpPr>
            <p:cNvPr id="55" name="Group 54">
              <a:extLst>
                <a:ext uri="{FF2B5EF4-FFF2-40B4-BE49-F238E27FC236}">
                  <a16:creationId xmlns:a16="http://schemas.microsoft.com/office/drawing/2014/main" id="{C9A456C2-2F40-B846-160A-C36C9DCEF8BE}"/>
                </a:ext>
              </a:extLst>
            </p:cNvPr>
            <p:cNvGrpSpPr/>
            <p:nvPr/>
          </p:nvGrpSpPr>
          <p:grpSpPr>
            <a:xfrm>
              <a:off x="4144021" y="1484380"/>
              <a:ext cx="7574794" cy="4840220"/>
              <a:chOff x="4436414" y="1551563"/>
              <a:chExt cx="7327378" cy="4327762"/>
            </a:xfrm>
          </p:grpSpPr>
          <p:sp>
            <p:nvSpPr>
              <p:cNvPr id="57" name="Rectangle: Diagonal Corners Rounded 56">
                <a:extLst>
                  <a:ext uri="{FF2B5EF4-FFF2-40B4-BE49-F238E27FC236}">
                    <a16:creationId xmlns:a16="http://schemas.microsoft.com/office/drawing/2014/main" id="{0F436D30-C5EB-A852-6A71-760D635C7E0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Diagonal Corners Rounded 30">
                <a:extLst>
                  <a:ext uri="{FF2B5EF4-FFF2-40B4-BE49-F238E27FC236}">
                    <a16:creationId xmlns:a16="http://schemas.microsoft.com/office/drawing/2014/main" id="{E18DBC89-A297-D2D4-B373-22FA52BAB76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68160F89-FD89-F623-F6A3-6905FB07E385}"/>
                </a:ext>
              </a:extLst>
            </p:cNvPr>
            <p:cNvSpPr txBox="1"/>
            <p:nvPr/>
          </p:nvSpPr>
          <p:spPr>
            <a:xfrm>
              <a:off x="4361429" y="1835508"/>
              <a:ext cx="7091688" cy="4661355"/>
            </a:xfrm>
            <a:prstGeom prst="rect">
              <a:avLst/>
            </a:prstGeom>
            <a:noFill/>
          </p:spPr>
          <p:txBody>
            <a:bodyPr wrap="square" rtlCol="0">
              <a:spAutoFit/>
            </a:bodyPr>
            <a:lstStyle/>
            <a:p>
              <a:pPr marL="0" marR="0" algn="just">
                <a:spcBef>
                  <a:spcPts val="100"/>
                </a:spcBef>
                <a:spcAft>
                  <a:spcPts val="100"/>
                </a:spcAft>
              </a:pP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khác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8018860"/>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701F3D-A2DF-76E5-2BC9-F2647EC08E6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3A06E7D-4C1A-A934-7954-0E34670F24DC}"/>
              </a:ext>
            </a:extLst>
          </p:cNvPr>
          <p:cNvPicPr>
            <a:picLocks noChangeAspect="1"/>
          </p:cNvPicPr>
          <p:nvPr/>
        </p:nvPicPr>
        <p:blipFill>
          <a:blip r:embed="rId3"/>
          <a:stretch>
            <a:fillRect/>
          </a:stretch>
        </p:blipFill>
        <p:spPr>
          <a:xfrm>
            <a:off x="2590800" y="304800"/>
            <a:ext cx="7010400" cy="943704"/>
          </a:xfrm>
          <a:prstGeom prst="rect">
            <a:avLst/>
          </a:prstGeom>
        </p:spPr>
      </p:pic>
    </p:spTree>
    <p:extLst>
      <p:ext uri="{BB962C8B-B14F-4D97-AF65-F5344CB8AC3E}">
        <p14:creationId xmlns:p14="http://schemas.microsoft.com/office/powerpoint/2010/main" val="215697494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5E9EE9-8E8A-46EE-AF50-EE26DF48F18B}"/>
              </a:ext>
            </a:extLst>
          </p:cNvPr>
          <p:cNvGrpSpPr/>
          <p:nvPr/>
        </p:nvGrpSpPr>
        <p:grpSpPr>
          <a:xfrm rot="5400000">
            <a:off x="4352925" y="-695325"/>
            <a:ext cx="4991099" cy="9201150"/>
            <a:chOff x="8973341" y="852625"/>
            <a:chExt cx="2029095" cy="1435453"/>
          </a:xfrm>
        </p:grpSpPr>
        <p:sp>
          <p:nvSpPr>
            <p:cNvPr id="3" name="Freeform 255">
              <a:extLst>
                <a:ext uri="{FF2B5EF4-FFF2-40B4-BE49-F238E27FC236}">
                  <a16:creationId xmlns:a16="http://schemas.microsoft.com/office/drawing/2014/main" id="{AB1DF3FF-9B4C-9514-5A53-0ABD43F0D920}"/>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 name="Rectangle 256">
              <a:extLst>
                <a:ext uri="{FF2B5EF4-FFF2-40B4-BE49-F238E27FC236}">
                  <a16:creationId xmlns:a16="http://schemas.microsoft.com/office/drawing/2014/main" id="{30743EDA-735F-021C-45E8-9C46E1BE23A0}"/>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 name="Freeform 257">
              <a:extLst>
                <a:ext uri="{FF2B5EF4-FFF2-40B4-BE49-F238E27FC236}">
                  <a16:creationId xmlns:a16="http://schemas.microsoft.com/office/drawing/2014/main" id="{2F8B0AA2-A5F8-9CAB-73E3-73F547442DDB}"/>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8" name="TextBox 7">
            <a:extLst>
              <a:ext uri="{FF2B5EF4-FFF2-40B4-BE49-F238E27FC236}">
                <a16:creationId xmlns:a16="http://schemas.microsoft.com/office/drawing/2014/main" id="{C1A75B58-4956-80EF-0A7F-0EB1A0089643}"/>
              </a:ext>
            </a:extLst>
          </p:cNvPr>
          <p:cNvSpPr txBox="1"/>
          <p:nvPr/>
        </p:nvSpPr>
        <p:spPr>
          <a:xfrm>
            <a:off x="2847976" y="1948859"/>
            <a:ext cx="8048624" cy="3970318"/>
          </a:xfrm>
          <a:prstGeom prst="rect">
            <a:avLst/>
          </a:prstGeom>
          <a:noFill/>
        </p:spPr>
        <p:txBody>
          <a:bodyPr wrap="square" rtlCol="0">
            <a:spAutoFit/>
          </a:bodyPr>
          <a:lstStyle/>
          <a:p>
            <a:pPr lvl="0" algn="just">
              <a:defRPr/>
            </a:pPr>
            <a:r>
              <a:rPr lang="vi-VN" sz="3600" b="1" dirty="0">
                <a:solidFill>
                  <a:srgbClr val="328C96"/>
                </a:solidFill>
                <a:latin typeface="Calibri" panose="020F0502020204030204" pitchFamily="34" charset="0"/>
                <a:cs typeface="Calibri" panose="020F0502020204030204" pitchFamily="34" charset="0"/>
              </a:rPr>
              <a:t>Ngoài những cách trên để thể hiện sự cảm thông, giúp đỡ người có hoàn cảnh khó khăn thì còn có một số cách khác như đưa ra lời khuyên cho những người gặp hoàn cảnh khó khăn; an ủi, bảo vệ những người đang sợ hãi; làm các công việc tình nguyện tại trại trẻ mồ côi,...</a:t>
            </a:r>
            <a:endParaRPr kumimoji="0" lang="vi-VN" sz="3600" b="1"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pic>
        <p:nvPicPr>
          <p:cNvPr id="160" name="Picture 159">
            <a:extLst>
              <a:ext uri="{FF2B5EF4-FFF2-40B4-BE49-F238E27FC236}">
                <a16:creationId xmlns:a16="http://schemas.microsoft.com/office/drawing/2014/main" id="{285C1609-92D3-981B-6700-ED25CFB1A5FC}"/>
              </a:ext>
            </a:extLst>
          </p:cNvPr>
          <p:cNvPicPr>
            <a:picLocks noChangeAspect="1"/>
          </p:cNvPicPr>
          <p:nvPr/>
        </p:nvPicPr>
        <p:blipFill>
          <a:blip r:embed="rId3"/>
          <a:stretch>
            <a:fillRect/>
          </a:stretch>
        </p:blipFill>
        <p:spPr>
          <a:xfrm>
            <a:off x="4429707" y="278460"/>
            <a:ext cx="4151736" cy="117663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 calcmode="lin" valueType="num">
                                      <p:cBhvr>
                                        <p:cTn id="16" dur="500" fill="hold"/>
                                        <p:tgtEl>
                                          <p:spTgt spid="8"/>
                                        </p:tgtEl>
                                        <p:attrNameLst>
                                          <p:attrName>style.rotation</p:attrName>
                                        </p:attrNameLst>
                                      </p:cBhvr>
                                      <p:tavLst>
                                        <p:tav tm="0">
                                          <p:val>
                                            <p:fltVal val="360"/>
                                          </p:val>
                                        </p:tav>
                                        <p:tav tm="100000">
                                          <p:val>
                                            <p:fltVal val="0"/>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77</TotalTime>
  <Words>169</Words>
  <Application>Microsoft Office PowerPoint</Application>
  <PresentationFormat>Widescreen</PresentationFormat>
  <Paragraphs>16</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等线</vt:lpstr>
      <vt:lpstr>.VnTimeH</vt:lpstr>
      <vt:lpstr>Arial</vt:lpstr>
      <vt:lpstr>Calibri</vt:lpstr>
      <vt:lpstr>Times New Roman</vt:lpstr>
      <vt:lpstr>思源黑体 Medium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Admin</cp:lastModifiedBy>
  <cp:revision>31</cp:revision>
  <dcterms:created xsi:type="dcterms:W3CDTF">2023-07-25T13:02:49Z</dcterms:created>
  <dcterms:modified xsi:type="dcterms:W3CDTF">2026-03-11T09:29:44Z</dcterms:modified>
  <cp:category>9Slide.vn</cp:category>
</cp:coreProperties>
</file>