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4444" r:id="rId3"/>
    <p:sldId id="4445" r:id="rId4"/>
    <p:sldId id="4446" r:id="rId5"/>
    <p:sldId id="4447" r:id="rId6"/>
    <p:sldId id="4448" r:id="rId7"/>
    <p:sldId id="265" r:id="rId8"/>
    <p:sldId id="266" r:id="rId9"/>
    <p:sldId id="2634" r:id="rId10"/>
    <p:sldId id="2636" r:id="rId11"/>
    <p:sldId id="2635" r:id="rId12"/>
    <p:sldId id="2637" r:id="rId13"/>
    <p:sldId id="274" r:id="rId14"/>
    <p:sldId id="2638" r:id="rId15"/>
    <p:sldId id="2642" r:id="rId16"/>
    <p:sldId id="444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44"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FB00E-A415-47A9-A2DA-6EB8BED94DDD}" type="datetimeFigureOut">
              <a:rPr lang="en-US" smtClean="0"/>
              <a:t>11/3/2026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B7677-BC5A-40EE-A791-55F734CD3EF5}" type="slidenum">
              <a:rPr lang="en-US" smtClean="0"/>
              <a:t>‹#›</a:t>
            </a:fld>
            <a:endParaRPr lang="en-US"/>
          </a:p>
        </p:txBody>
      </p:sp>
    </p:spTree>
    <p:extLst>
      <p:ext uri="{BB962C8B-B14F-4D97-AF65-F5344CB8AC3E}">
        <p14:creationId xmlns:p14="http://schemas.microsoft.com/office/powerpoint/2010/main" val="74640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ACE78-A512-95B3-E15F-E12401193E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C59B87-28AA-4241-ABC4-B85E2DB025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C49C8A-AAF8-F198-D917-4AF86329F287}"/>
              </a:ext>
            </a:extLst>
          </p:cNvPr>
          <p:cNvSpPr>
            <a:spLocks noGrp="1"/>
          </p:cNvSpPr>
          <p:nvPr>
            <p:ph type="body" idx="1"/>
          </p:nvPr>
        </p:nvSpPr>
        <p:spPr/>
        <p:txBody>
          <a:bodyPr/>
          <a:lstStyle/>
          <a:p>
            <a:endParaRPr lang="vi-VN"/>
          </a:p>
        </p:txBody>
      </p:sp>
      <p:sp>
        <p:nvSpPr>
          <p:cNvPr id="4" name="Slide Number Placeholder 3">
            <a:extLst>
              <a:ext uri="{FF2B5EF4-FFF2-40B4-BE49-F238E27FC236}">
                <a16:creationId xmlns:a16="http://schemas.microsoft.com/office/drawing/2014/main" id="{6FCA0393-C65C-A56F-2F6F-9D99B13A69CC}"/>
              </a:ext>
            </a:extLst>
          </p:cNvPr>
          <p:cNvSpPr>
            <a:spLocks noGrp="1"/>
          </p:cNvSpPr>
          <p:nvPr>
            <p:ph type="sldNum" sz="quarter" idx="5"/>
          </p:nvPr>
        </p:nvSpPr>
        <p:spPr/>
        <p:txBody>
          <a:bodyPr/>
          <a:lstStyle/>
          <a:p>
            <a:fld id="{7DDA7BDC-FA08-4508-B498-F035007CC573}" type="slidenum">
              <a:rPr lang="en-US" altLang="en-US" smtClean="0"/>
              <a:t>1</a:t>
            </a:fld>
            <a:endParaRPr lang="en-US" altLang="en-US"/>
          </a:p>
        </p:txBody>
      </p:sp>
    </p:spTree>
    <p:extLst>
      <p:ext uri="{BB962C8B-B14F-4D97-AF65-F5344CB8AC3E}">
        <p14:creationId xmlns:p14="http://schemas.microsoft.com/office/powerpoint/2010/main" val="1379663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95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184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753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4192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41314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43057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5772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334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550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2ED85D-F71A-4CD6-B145-791801CB30CA}"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142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2ED85D-F71A-4CD6-B145-791801CB30CA}"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384750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2ED85D-F71A-4CD6-B145-791801CB30CA}"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842148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80858860"/>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637531506"/>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18050859"/>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2"/>
        </a:solidFill>
        <a:effectLst/>
      </p:bgPr>
    </p:bg>
    <p:spTree>
      <p:nvGrpSpPr>
        <p:cNvPr id="1" name="Shape 78"/>
        <p:cNvGrpSpPr/>
        <p:nvPr/>
      </p:nvGrpSpPr>
      <p:grpSpPr>
        <a:xfrm>
          <a:off x="0" y="0"/>
          <a:ext cx="0" cy="0"/>
          <a:chOff x="0" y="0"/>
          <a:chExt cx="0" cy="0"/>
        </a:xfrm>
      </p:grpSpPr>
      <p:grpSp>
        <p:nvGrpSpPr>
          <p:cNvPr id="79" name="Google Shape;79;p5"/>
          <p:cNvGrpSpPr/>
          <p:nvPr/>
        </p:nvGrpSpPr>
        <p:grpSpPr>
          <a:xfrm>
            <a:off x="314300" y="305800"/>
            <a:ext cx="11563200" cy="6246400"/>
            <a:chOff x="235725" y="229350"/>
            <a:chExt cx="8672400" cy="4684800"/>
          </a:xfrm>
        </p:grpSpPr>
        <p:sp>
          <p:nvSpPr>
            <p:cNvPr id="80" name="Google Shape;80;p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5"/>
          <p:cNvSpPr txBox="1">
            <a:spLocks noGrp="1"/>
          </p:cNvSpPr>
          <p:nvPr>
            <p:ph type="subTitle" idx="1"/>
          </p:nvPr>
        </p:nvSpPr>
        <p:spPr>
          <a:xfrm>
            <a:off x="960000" y="4891267"/>
            <a:ext cx="3876800" cy="65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3" name="Google Shape;83;p5"/>
          <p:cNvSpPr txBox="1">
            <a:spLocks noGrp="1"/>
          </p:cNvSpPr>
          <p:nvPr>
            <p:ph type="subTitle" idx="2"/>
          </p:nvPr>
        </p:nvSpPr>
        <p:spPr>
          <a:xfrm>
            <a:off x="7355300" y="2234267"/>
            <a:ext cx="3876800" cy="65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4" name="Google Shape;84;p5"/>
          <p:cNvSpPr txBox="1">
            <a:spLocks noGrp="1"/>
          </p:cNvSpPr>
          <p:nvPr>
            <p:ph type="subTitle" idx="3"/>
          </p:nvPr>
        </p:nvSpPr>
        <p:spPr>
          <a:xfrm>
            <a:off x="960000" y="5537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 name="Google Shape;85;p5"/>
          <p:cNvSpPr txBox="1">
            <a:spLocks noGrp="1"/>
          </p:cNvSpPr>
          <p:nvPr>
            <p:ph type="subTitle" idx="4"/>
          </p:nvPr>
        </p:nvSpPr>
        <p:spPr>
          <a:xfrm>
            <a:off x="7355300" y="2880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6" name="Google Shape;86;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7" name="Google Shape;87;p5"/>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3814579440"/>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2"/>
        </a:solidFill>
        <a:effectLst/>
      </p:bgPr>
    </p:bg>
    <p:spTree>
      <p:nvGrpSpPr>
        <p:cNvPr id="1" name="Shape 88"/>
        <p:cNvGrpSpPr/>
        <p:nvPr/>
      </p:nvGrpSpPr>
      <p:grpSpPr>
        <a:xfrm>
          <a:off x="0" y="0"/>
          <a:ext cx="0" cy="0"/>
          <a:chOff x="0" y="0"/>
          <a:chExt cx="0" cy="0"/>
        </a:xfrm>
      </p:grpSpPr>
      <p:grpSp>
        <p:nvGrpSpPr>
          <p:cNvPr id="89" name="Google Shape;89;p6"/>
          <p:cNvGrpSpPr/>
          <p:nvPr/>
        </p:nvGrpSpPr>
        <p:grpSpPr>
          <a:xfrm>
            <a:off x="314300" y="305800"/>
            <a:ext cx="11563200" cy="6246400"/>
            <a:chOff x="235725" y="229350"/>
            <a:chExt cx="8672400" cy="4684800"/>
          </a:xfrm>
        </p:grpSpPr>
        <p:sp>
          <p:nvSpPr>
            <p:cNvPr id="90" name="Google Shape;90;p6"/>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93" name="Google Shape;93;p6"/>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812616889"/>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94"/>
        <p:cNvGrpSpPr/>
        <p:nvPr/>
      </p:nvGrpSpPr>
      <p:grpSpPr>
        <a:xfrm>
          <a:off x="0" y="0"/>
          <a:ext cx="0" cy="0"/>
          <a:chOff x="0" y="0"/>
          <a:chExt cx="0" cy="0"/>
        </a:xfrm>
      </p:grpSpPr>
      <p:grpSp>
        <p:nvGrpSpPr>
          <p:cNvPr id="95" name="Google Shape;95;p7"/>
          <p:cNvGrpSpPr/>
          <p:nvPr/>
        </p:nvGrpSpPr>
        <p:grpSpPr>
          <a:xfrm>
            <a:off x="314300" y="305800"/>
            <a:ext cx="11563200" cy="6246400"/>
            <a:chOff x="235725" y="229350"/>
            <a:chExt cx="8672400" cy="4684800"/>
          </a:xfrm>
        </p:grpSpPr>
        <p:sp>
          <p:nvSpPr>
            <p:cNvPr id="96" name="Google Shape;96;p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 name="Google Shape;98;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subTitle" idx="1"/>
          </p:nvPr>
        </p:nvSpPr>
        <p:spPr>
          <a:xfrm>
            <a:off x="6376900" y="3603017"/>
            <a:ext cx="48552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00" name="Google Shape;100;p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101" name="Google Shape;101;p7"/>
          <p:cNvSpPr txBox="1">
            <a:spLocks noGrp="1"/>
          </p:cNvSpPr>
          <p:nvPr>
            <p:ph type="subTitle" idx="2"/>
          </p:nvPr>
        </p:nvSpPr>
        <p:spPr>
          <a:xfrm>
            <a:off x="6376767" y="2944617"/>
            <a:ext cx="4855200" cy="6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Tree>
    <p:extLst>
      <p:ext uri="{BB962C8B-B14F-4D97-AF65-F5344CB8AC3E}">
        <p14:creationId xmlns:p14="http://schemas.microsoft.com/office/powerpoint/2010/main" val="156574805"/>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314401" y="284734"/>
            <a:ext cx="11563191" cy="6288533"/>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8"/>
          <p:cNvSpPr txBox="1">
            <a:spLocks noGrp="1"/>
          </p:cNvSpPr>
          <p:nvPr>
            <p:ph type="title"/>
          </p:nvPr>
        </p:nvSpPr>
        <p:spPr>
          <a:xfrm>
            <a:off x="3366133" y="1742800"/>
            <a:ext cx="59496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182256149"/>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131"/>
        <p:cNvGrpSpPr/>
        <p:nvPr/>
      </p:nvGrpSpPr>
      <p:grpSpPr>
        <a:xfrm>
          <a:off x="0" y="0"/>
          <a:ext cx="0" cy="0"/>
          <a:chOff x="0" y="0"/>
          <a:chExt cx="0" cy="0"/>
        </a:xfrm>
      </p:grpSpPr>
      <p:grpSp>
        <p:nvGrpSpPr>
          <p:cNvPr id="132" name="Google Shape;132;p9"/>
          <p:cNvGrpSpPr/>
          <p:nvPr/>
        </p:nvGrpSpPr>
        <p:grpSpPr>
          <a:xfrm>
            <a:off x="314401" y="284734"/>
            <a:ext cx="11563191" cy="6288533"/>
            <a:chOff x="235800" y="213550"/>
            <a:chExt cx="8672393" cy="4716400"/>
          </a:xfrm>
        </p:grpSpPr>
        <p:sp>
          <p:nvSpPr>
            <p:cNvPr id="133" name="Google Shape;133;p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 name="Google Shape;159;p9"/>
          <p:cNvSpPr txBox="1">
            <a:spLocks noGrp="1"/>
          </p:cNvSpPr>
          <p:nvPr>
            <p:ph type="title"/>
          </p:nvPr>
        </p:nvSpPr>
        <p:spPr>
          <a:xfrm>
            <a:off x="3434133" y="2082217"/>
            <a:ext cx="5813600" cy="19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0" name="Google Shape;160;p9"/>
          <p:cNvSpPr txBox="1">
            <a:spLocks noGrp="1"/>
          </p:cNvSpPr>
          <p:nvPr>
            <p:ph type="subTitle" idx="1"/>
          </p:nvPr>
        </p:nvSpPr>
        <p:spPr>
          <a:xfrm>
            <a:off x="3434133" y="4116984"/>
            <a:ext cx="5813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77028647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2ED85D-F71A-4CD6-B145-791801CB30CA}"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446021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3662285209"/>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314401" y="284734"/>
            <a:ext cx="11563191" cy="6288533"/>
            <a:chOff x="235800" y="213550"/>
            <a:chExt cx="8672393" cy="4716400"/>
          </a:xfrm>
        </p:grpSpPr>
        <p:sp>
          <p:nvSpPr>
            <p:cNvPr id="174" name="Google Shape;174;p11"/>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1"/>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1"/>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1"/>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1"/>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 name="Google Shape;200;p11"/>
          <p:cNvSpPr txBox="1">
            <a:spLocks noGrp="1"/>
          </p:cNvSpPr>
          <p:nvPr>
            <p:ph type="title" hasCustomPrompt="1"/>
          </p:nvPr>
        </p:nvSpPr>
        <p:spPr>
          <a:xfrm>
            <a:off x="2261733"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1" name="Google Shape;201;p11"/>
          <p:cNvSpPr txBox="1">
            <a:spLocks noGrp="1"/>
          </p:cNvSpPr>
          <p:nvPr>
            <p:ph type="subTitle" idx="1"/>
          </p:nvPr>
        </p:nvSpPr>
        <p:spPr>
          <a:xfrm>
            <a:off x="2261733" y="4273400"/>
            <a:ext cx="8768000" cy="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1728326620"/>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249323219"/>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203"/>
        <p:cNvGrpSpPr/>
        <p:nvPr/>
      </p:nvGrpSpPr>
      <p:grpSpPr>
        <a:xfrm>
          <a:off x="0" y="0"/>
          <a:ext cx="0" cy="0"/>
          <a:chOff x="0" y="0"/>
          <a:chExt cx="0" cy="0"/>
        </a:xfrm>
      </p:grpSpPr>
      <p:grpSp>
        <p:nvGrpSpPr>
          <p:cNvPr id="204" name="Google Shape;204;p13"/>
          <p:cNvGrpSpPr/>
          <p:nvPr/>
        </p:nvGrpSpPr>
        <p:grpSpPr>
          <a:xfrm>
            <a:off x="314401" y="284734"/>
            <a:ext cx="11563191" cy="6288533"/>
            <a:chOff x="235800" y="213550"/>
            <a:chExt cx="8672393" cy="4716400"/>
          </a:xfrm>
        </p:grpSpPr>
        <p:sp>
          <p:nvSpPr>
            <p:cNvPr id="205" name="Google Shape;205;p1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1" name="Google Shape;231;p13"/>
          <p:cNvSpPr txBox="1">
            <a:spLocks noGrp="1"/>
          </p:cNvSpPr>
          <p:nvPr>
            <p:ph type="title"/>
          </p:nvPr>
        </p:nvSpPr>
        <p:spPr>
          <a:xfrm>
            <a:off x="3288908" y="4441551"/>
            <a:ext cx="6438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32" name="Google Shape;232;p13"/>
          <p:cNvSpPr txBox="1">
            <a:spLocks noGrp="1"/>
          </p:cNvSpPr>
          <p:nvPr>
            <p:ph type="subTitle" idx="1"/>
          </p:nvPr>
        </p:nvSpPr>
        <p:spPr>
          <a:xfrm>
            <a:off x="3288767" y="1707251"/>
            <a:ext cx="6438000" cy="26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909888526"/>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14"/>
          <p:cNvGrpSpPr/>
          <p:nvPr/>
        </p:nvGrpSpPr>
        <p:grpSpPr>
          <a:xfrm>
            <a:off x="314401" y="284734"/>
            <a:ext cx="11563191" cy="6288533"/>
            <a:chOff x="235800" y="213550"/>
            <a:chExt cx="8672393" cy="4716400"/>
          </a:xfrm>
        </p:grpSpPr>
        <p:sp>
          <p:nvSpPr>
            <p:cNvPr id="235" name="Google Shape;235;p14"/>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14"/>
          <p:cNvSpPr txBox="1">
            <a:spLocks noGrp="1"/>
          </p:cNvSpPr>
          <p:nvPr>
            <p:ph type="title"/>
          </p:nvPr>
        </p:nvSpPr>
        <p:spPr>
          <a:xfrm>
            <a:off x="2512284" y="23737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66"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3" name="Google Shape;263;p14"/>
          <p:cNvSpPr txBox="1">
            <a:spLocks noGrp="1"/>
          </p:cNvSpPr>
          <p:nvPr>
            <p:ph type="title" idx="2" hasCustomPrompt="1"/>
          </p:nvPr>
        </p:nvSpPr>
        <p:spPr>
          <a:xfrm>
            <a:off x="8377500" y="2373800"/>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4" name="Google Shape;264;p14"/>
          <p:cNvSpPr txBox="1">
            <a:spLocks noGrp="1"/>
          </p:cNvSpPr>
          <p:nvPr>
            <p:ph type="subTitle" idx="1"/>
          </p:nvPr>
        </p:nvSpPr>
        <p:spPr>
          <a:xfrm>
            <a:off x="2512284" y="37838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620832732"/>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4004033619"/>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2"/>
        </a:solidFill>
        <a:effectLst/>
      </p:bgPr>
    </p:bg>
    <p:spTree>
      <p:nvGrpSpPr>
        <p:cNvPr id="1" name="Shape 285"/>
        <p:cNvGrpSpPr/>
        <p:nvPr/>
      </p:nvGrpSpPr>
      <p:grpSpPr>
        <a:xfrm>
          <a:off x="0" y="0"/>
          <a:ext cx="0" cy="0"/>
          <a:chOff x="0" y="0"/>
          <a:chExt cx="0" cy="0"/>
        </a:xfrm>
      </p:grpSpPr>
      <p:grpSp>
        <p:nvGrpSpPr>
          <p:cNvPr id="286" name="Google Shape;286;p17"/>
          <p:cNvGrpSpPr/>
          <p:nvPr/>
        </p:nvGrpSpPr>
        <p:grpSpPr>
          <a:xfrm>
            <a:off x="314300" y="305800"/>
            <a:ext cx="11563200" cy="6246400"/>
            <a:chOff x="235725" y="229350"/>
            <a:chExt cx="8672400" cy="4684800"/>
          </a:xfrm>
        </p:grpSpPr>
        <p:sp>
          <p:nvSpPr>
            <p:cNvPr id="287" name="Google Shape;287;p1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0" name="Google Shape;290;p17"/>
          <p:cNvSpPr txBox="1">
            <a:spLocks noGrp="1"/>
          </p:cNvSpPr>
          <p:nvPr>
            <p:ph type="title" idx="2"/>
          </p:nvPr>
        </p:nvSpPr>
        <p:spPr>
          <a:xfrm>
            <a:off x="9600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1" name="Google Shape;291;p17"/>
          <p:cNvSpPr txBox="1">
            <a:spLocks noGrp="1"/>
          </p:cNvSpPr>
          <p:nvPr>
            <p:ph type="subTitle" idx="1"/>
          </p:nvPr>
        </p:nvSpPr>
        <p:spPr>
          <a:xfrm>
            <a:off x="90642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2" name="Google Shape;292;p17"/>
          <p:cNvSpPr txBox="1">
            <a:spLocks noGrp="1"/>
          </p:cNvSpPr>
          <p:nvPr>
            <p:ph type="title" idx="3"/>
          </p:nvPr>
        </p:nvSpPr>
        <p:spPr>
          <a:xfrm>
            <a:off x="45384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3" name="Google Shape;293;p17"/>
          <p:cNvSpPr txBox="1">
            <a:spLocks noGrp="1"/>
          </p:cNvSpPr>
          <p:nvPr>
            <p:ph type="subTitle" idx="4"/>
          </p:nvPr>
        </p:nvSpPr>
        <p:spPr>
          <a:xfrm>
            <a:off x="4450195"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4" name="Google Shape;294;p17"/>
          <p:cNvSpPr txBox="1">
            <a:spLocks noGrp="1"/>
          </p:cNvSpPr>
          <p:nvPr>
            <p:ph type="title" idx="5"/>
          </p:nvPr>
        </p:nvSpPr>
        <p:spPr>
          <a:xfrm>
            <a:off x="81168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5" name="Google Shape;295;p17"/>
          <p:cNvSpPr txBox="1">
            <a:spLocks noGrp="1"/>
          </p:cNvSpPr>
          <p:nvPr>
            <p:ph type="subTitle" idx="6"/>
          </p:nvPr>
        </p:nvSpPr>
        <p:spPr>
          <a:xfrm>
            <a:off x="808395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296" name="Google Shape;296;p1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831371569"/>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eight columns">
  <p:cSld name="Title and eight columns">
    <p:bg>
      <p:bgPr>
        <a:solidFill>
          <a:schemeClr val="accent2"/>
        </a:solidFill>
        <a:effectLst/>
      </p:bgPr>
    </p:bg>
    <p:spTree>
      <p:nvGrpSpPr>
        <p:cNvPr id="1" name="Shape 297"/>
        <p:cNvGrpSpPr/>
        <p:nvPr/>
      </p:nvGrpSpPr>
      <p:grpSpPr>
        <a:xfrm>
          <a:off x="0" y="0"/>
          <a:ext cx="0" cy="0"/>
          <a:chOff x="0" y="0"/>
          <a:chExt cx="0" cy="0"/>
        </a:xfrm>
      </p:grpSpPr>
      <p:grpSp>
        <p:nvGrpSpPr>
          <p:cNvPr id="298" name="Google Shape;298;p18"/>
          <p:cNvGrpSpPr/>
          <p:nvPr/>
        </p:nvGrpSpPr>
        <p:grpSpPr>
          <a:xfrm>
            <a:off x="314300" y="305800"/>
            <a:ext cx="11563200" cy="6246400"/>
            <a:chOff x="235725" y="229350"/>
            <a:chExt cx="8672400" cy="4684800"/>
          </a:xfrm>
        </p:grpSpPr>
        <p:sp>
          <p:nvSpPr>
            <p:cNvPr id="299" name="Google Shape;299;p18"/>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8"/>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1" name="Google Shape;301;p18"/>
          <p:cNvSpPr txBox="1">
            <a:spLocks noGrp="1"/>
          </p:cNvSpPr>
          <p:nvPr>
            <p:ph type="title"/>
          </p:nvPr>
        </p:nvSpPr>
        <p:spPr>
          <a:xfrm>
            <a:off x="9600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2" name="Google Shape;302;p18"/>
          <p:cNvSpPr txBox="1">
            <a:spLocks noGrp="1"/>
          </p:cNvSpPr>
          <p:nvPr>
            <p:ph type="subTitle" idx="1"/>
          </p:nvPr>
        </p:nvSpPr>
        <p:spPr>
          <a:xfrm>
            <a:off x="9600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303" name="Google Shape;303;p18"/>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304" name="Google Shape;304;p18"/>
          <p:cNvSpPr txBox="1">
            <a:spLocks noGrp="1"/>
          </p:cNvSpPr>
          <p:nvPr>
            <p:ph type="title" idx="2"/>
          </p:nvPr>
        </p:nvSpPr>
        <p:spPr>
          <a:xfrm>
            <a:off x="3723067"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5" name="Google Shape;305;p18"/>
          <p:cNvSpPr txBox="1">
            <a:spLocks noGrp="1"/>
          </p:cNvSpPr>
          <p:nvPr>
            <p:ph type="subTitle" idx="3"/>
          </p:nvPr>
        </p:nvSpPr>
        <p:spPr>
          <a:xfrm>
            <a:off x="3723067"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6" name="Google Shape;306;p18"/>
          <p:cNvSpPr txBox="1">
            <a:spLocks noGrp="1"/>
          </p:cNvSpPr>
          <p:nvPr>
            <p:ph type="title" idx="4"/>
          </p:nvPr>
        </p:nvSpPr>
        <p:spPr>
          <a:xfrm>
            <a:off x="6486133"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7" name="Google Shape;307;p18"/>
          <p:cNvSpPr txBox="1">
            <a:spLocks noGrp="1"/>
          </p:cNvSpPr>
          <p:nvPr>
            <p:ph type="subTitle" idx="5"/>
          </p:nvPr>
        </p:nvSpPr>
        <p:spPr>
          <a:xfrm>
            <a:off x="6486133"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8" name="Google Shape;308;p18"/>
          <p:cNvSpPr txBox="1">
            <a:spLocks noGrp="1"/>
          </p:cNvSpPr>
          <p:nvPr>
            <p:ph type="title" idx="6"/>
          </p:nvPr>
        </p:nvSpPr>
        <p:spPr>
          <a:xfrm>
            <a:off x="92492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9" name="Google Shape;309;p18"/>
          <p:cNvSpPr txBox="1">
            <a:spLocks noGrp="1"/>
          </p:cNvSpPr>
          <p:nvPr>
            <p:ph type="subTitle" idx="7"/>
          </p:nvPr>
        </p:nvSpPr>
        <p:spPr>
          <a:xfrm>
            <a:off x="92492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0" name="Google Shape;310;p18"/>
          <p:cNvSpPr txBox="1">
            <a:spLocks noGrp="1"/>
          </p:cNvSpPr>
          <p:nvPr>
            <p:ph type="title" idx="8"/>
          </p:nvPr>
        </p:nvSpPr>
        <p:spPr>
          <a:xfrm>
            <a:off x="9600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1" name="Google Shape;311;p18"/>
          <p:cNvSpPr txBox="1">
            <a:spLocks noGrp="1"/>
          </p:cNvSpPr>
          <p:nvPr>
            <p:ph type="subTitle" idx="9"/>
          </p:nvPr>
        </p:nvSpPr>
        <p:spPr>
          <a:xfrm>
            <a:off x="9600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2" name="Google Shape;312;p18"/>
          <p:cNvSpPr txBox="1">
            <a:spLocks noGrp="1"/>
          </p:cNvSpPr>
          <p:nvPr>
            <p:ph type="title" idx="13"/>
          </p:nvPr>
        </p:nvSpPr>
        <p:spPr>
          <a:xfrm>
            <a:off x="3723067"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3" name="Google Shape;313;p18"/>
          <p:cNvSpPr txBox="1">
            <a:spLocks noGrp="1"/>
          </p:cNvSpPr>
          <p:nvPr>
            <p:ph type="subTitle" idx="14"/>
          </p:nvPr>
        </p:nvSpPr>
        <p:spPr>
          <a:xfrm>
            <a:off x="3723067"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4" name="Google Shape;314;p18"/>
          <p:cNvSpPr txBox="1">
            <a:spLocks noGrp="1"/>
          </p:cNvSpPr>
          <p:nvPr>
            <p:ph type="title" idx="15"/>
          </p:nvPr>
        </p:nvSpPr>
        <p:spPr>
          <a:xfrm>
            <a:off x="6486133"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5" name="Google Shape;315;p18"/>
          <p:cNvSpPr txBox="1">
            <a:spLocks noGrp="1"/>
          </p:cNvSpPr>
          <p:nvPr>
            <p:ph type="subTitle" idx="16"/>
          </p:nvPr>
        </p:nvSpPr>
        <p:spPr>
          <a:xfrm>
            <a:off x="6486133"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6" name="Google Shape;316;p18"/>
          <p:cNvSpPr txBox="1">
            <a:spLocks noGrp="1"/>
          </p:cNvSpPr>
          <p:nvPr>
            <p:ph type="title" idx="17"/>
          </p:nvPr>
        </p:nvSpPr>
        <p:spPr>
          <a:xfrm>
            <a:off x="92492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18"/>
          <p:cNvSpPr txBox="1">
            <a:spLocks noGrp="1"/>
          </p:cNvSpPr>
          <p:nvPr>
            <p:ph type="subTitle" idx="18"/>
          </p:nvPr>
        </p:nvSpPr>
        <p:spPr>
          <a:xfrm>
            <a:off x="92492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8" name="Google Shape;318;p18"/>
          <p:cNvSpPr txBox="1">
            <a:spLocks noGrp="1"/>
          </p:cNvSpPr>
          <p:nvPr>
            <p:ph type="title" idx="19"/>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89161371"/>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319"/>
        <p:cNvGrpSpPr/>
        <p:nvPr/>
      </p:nvGrpSpPr>
      <p:grpSpPr>
        <a:xfrm>
          <a:off x="0" y="0"/>
          <a:ext cx="0" cy="0"/>
          <a:chOff x="0" y="0"/>
          <a:chExt cx="0" cy="0"/>
        </a:xfrm>
      </p:grpSpPr>
      <p:grpSp>
        <p:nvGrpSpPr>
          <p:cNvPr id="320" name="Google Shape;320;p19"/>
          <p:cNvGrpSpPr/>
          <p:nvPr/>
        </p:nvGrpSpPr>
        <p:grpSpPr>
          <a:xfrm>
            <a:off x="314401" y="284734"/>
            <a:ext cx="11563191" cy="6288533"/>
            <a:chOff x="235800" y="213550"/>
            <a:chExt cx="8672393" cy="4716400"/>
          </a:xfrm>
        </p:grpSpPr>
        <p:sp>
          <p:nvSpPr>
            <p:cNvPr id="321" name="Google Shape;321;p1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19"/>
          <p:cNvSpPr txBox="1">
            <a:spLocks noGrp="1"/>
          </p:cNvSpPr>
          <p:nvPr>
            <p:ph type="ctrTitle"/>
          </p:nvPr>
        </p:nvSpPr>
        <p:spPr>
          <a:xfrm>
            <a:off x="3572400" y="720000"/>
            <a:ext cx="5047200" cy="209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lt1"/>
              </a:buClr>
              <a:buSzPts val="5200"/>
              <a:buNone/>
              <a:defRPr sz="6933" b="1">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48" name="Google Shape;348;p19"/>
          <p:cNvSpPr txBox="1">
            <a:spLocks noGrp="1"/>
          </p:cNvSpPr>
          <p:nvPr>
            <p:ph type="subTitle" idx="1"/>
          </p:nvPr>
        </p:nvSpPr>
        <p:spPr>
          <a:xfrm>
            <a:off x="3572400" y="29413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49" name="Google Shape;349;p19"/>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350" name="Google Shape;350;p19"/>
          <p:cNvSpPr txBox="1"/>
          <p:nvPr/>
        </p:nvSpPr>
        <p:spPr>
          <a:xfrm>
            <a:off x="3572400" y="4541600"/>
            <a:ext cx="50472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GB" sz="1600" b="1">
                <a:solidFill>
                  <a:schemeClr val="dk2"/>
                </a:solidFill>
                <a:latin typeface="Karla" panose="020B0004030503030003"/>
                <a:ea typeface="Karla" panose="020B0004030503030003"/>
                <a:cs typeface="Karla" panose="020B0004030503030003"/>
                <a:sym typeface="Karla" panose="020B0004030503030003"/>
              </a:rPr>
              <a:t>CREDITS:</a:t>
            </a:r>
            <a:r>
              <a:rPr lang="en-GB" sz="1600">
                <a:solidFill>
                  <a:schemeClr val="dk2"/>
                </a:solidFill>
                <a:latin typeface="Karla" panose="020B0004030503030003"/>
                <a:ea typeface="Karla" panose="020B0004030503030003"/>
                <a:cs typeface="Karla" panose="020B0004030503030003"/>
                <a:sym typeface="Karla" panose="020B0004030503030003"/>
              </a:rPr>
              <a:t> This presentation template was created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2"/>
              </a:rPr>
              <a:t>Slidesgo</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including icons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3"/>
              </a:rPr>
              <a:t>Flaticon</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and infographics &amp; images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4"/>
              </a:rPr>
              <a:t>Freepik</a:t>
            </a:r>
            <a:endParaRPr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endParaRPr>
          </a:p>
        </p:txBody>
      </p:sp>
      <p:cxnSp>
        <p:nvCxnSpPr>
          <p:cNvPr id="351" name="Google Shape;351;p19"/>
          <p:cNvCxnSpPr/>
          <p:nvPr/>
        </p:nvCxnSpPr>
        <p:spPr>
          <a:xfrm>
            <a:off x="5681400" y="2880200"/>
            <a:ext cx="829200" cy="0"/>
          </a:xfrm>
          <a:prstGeom prst="straightConnector1">
            <a:avLst/>
          </a:prstGeom>
          <a:noFill/>
          <a:ln w="19050" cap="flat" cmpd="sng">
            <a:solidFill>
              <a:schemeClr val="lt1"/>
            </a:solidFill>
            <a:prstDash val="dash"/>
            <a:round/>
            <a:headEnd type="none" w="med" len="med"/>
            <a:tailEnd type="none" w="med" len="med"/>
          </a:ln>
        </p:spPr>
      </p:cxnSp>
    </p:spTree>
    <p:extLst>
      <p:ext uri="{BB962C8B-B14F-4D97-AF65-F5344CB8AC3E}">
        <p14:creationId xmlns:p14="http://schemas.microsoft.com/office/powerpoint/2010/main" val="1804599981"/>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1972742806"/>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2ED85D-F71A-4CD6-B145-791801CB30CA}"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3539679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2377245269"/>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4210363302"/>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25057372"/>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04599012"/>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2ED85D-F71A-4CD6-B145-791801CB30CA}" type="datetimeFigureOut">
              <a:rPr lang="en-US" smtClean="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855968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2ED85D-F71A-4CD6-B145-791801CB30CA}" type="datetimeFigureOut">
              <a:rPr lang="en-US" smtClean="0"/>
              <a:t>11/3/2026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4264652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2ED85D-F71A-4CD6-B145-791801CB30CA}" type="datetimeFigureOut">
              <a:rPr lang="en-US" smtClean="0"/>
              <a:t>11/3/2026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96964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ED85D-F71A-4CD6-B145-791801CB30CA}" type="datetimeFigureOut">
              <a:rPr lang="en-US" smtClean="0"/>
              <a:t>11/3/2026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484657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2ED85D-F71A-4CD6-B145-791801CB30CA}" type="datetimeFigureOut">
              <a:rPr lang="en-US" smtClean="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67359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2ED85D-F71A-4CD6-B145-791801CB30CA}" type="datetimeFigureOut">
              <a:rPr lang="en-US" smtClean="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09530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ED85D-F71A-4CD6-B145-791801CB30CA}" type="datetimeFigureOut">
              <a:rPr lang="en-US" smtClean="0"/>
              <a:t>11/3/2026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1DC3E-BBBD-4D49-9B4F-69C25DBC4787}" type="slidenum">
              <a:rPr lang="en-US" smtClean="0"/>
              <a:t>‹#›</a:t>
            </a:fld>
            <a:endParaRPr lang="en-US"/>
          </a:p>
        </p:txBody>
      </p:sp>
      <p:pic>
        <p:nvPicPr>
          <p:cNvPr id="8" name="Picture 7">
            <a:extLst>
              <a:ext uri="{FF2B5EF4-FFF2-40B4-BE49-F238E27FC236}">
                <a16:creationId xmlns:a16="http://schemas.microsoft.com/office/drawing/2014/main" id="{4E3BB358-7AB7-7079-9E8D-EF2413F9044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10093" y="152204"/>
            <a:ext cx="1271243" cy="1271243"/>
          </a:xfrm>
          <a:prstGeom prst="rect">
            <a:avLst/>
          </a:prstGeom>
        </p:spPr>
      </p:pic>
      <p:pic>
        <p:nvPicPr>
          <p:cNvPr id="9" name="Picture 8">
            <a:extLst>
              <a:ext uri="{FF2B5EF4-FFF2-40B4-BE49-F238E27FC236}">
                <a16:creationId xmlns:a16="http://schemas.microsoft.com/office/drawing/2014/main" id="{8F0A95F1-5852-158C-7504-0A52C3CF002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564866" y="-3314010"/>
            <a:ext cx="1271243" cy="1271243"/>
          </a:xfrm>
          <a:prstGeom prst="rect">
            <a:avLst/>
          </a:prstGeom>
        </p:spPr>
      </p:pic>
    </p:spTree>
    <p:extLst>
      <p:ext uri="{BB962C8B-B14F-4D97-AF65-F5344CB8AC3E}">
        <p14:creationId xmlns:p14="http://schemas.microsoft.com/office/powerpoint/2010/main" val="4284540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2pPr>
            <a:lvl3pPr lvl="2"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3pPr>
            <a:lvl4pPr lvl="3"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4pPr>
            <a:lvl5pPr lvl="4"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5pPr>
            <a:lvl6pPr lvl="5"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6pPr>
            <a:lvl7pPr lvl="6"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7pPr>
            <a:lvl8pPr lvl="7"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8pPr>
            <a:lvl9pPr lvl="8"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9pPr>
          </a:lstStyle>
          <a:p>
            <a:endParaRPr/>
          </a:p>
        </p:txBody>
      </p:sp>
      <p:sp>
        <p:nvSpPr>
          <p:cNvPr id="7" name="Google Shape;7;p1"/>
          <p:cNvSpPr txBox="1">
            <a:spLocks noGrp="1"/>
          </p:cNvSpPr>
          <p:nvPr>
            <p:ph type="body" idx="1"/>
          </p:nvPr>
        </p:nvSpPr>
        <p:spPr>
          <a:xfrm>
            <a:off x="960000" y="1649440"/>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1600"/>
              </a:spcBef>
              <a:spcAft>
                <a:spcPts val="160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Tree>
    <p:extLst>
      <p:ext uri="{BB962C8B-B14F-4D97-AF65-F5344CB8AC3E}">
        <p14:creationId xmlns:p14="http://schemas.microsoft.com/office/powerpoint/2010/main" val="231242698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transition>
    <p:random/>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DE5726E-22B2-97AC-D199-6B6CB776C351}"/>
            </a:ext>
          </a:extLst>
        </p:cNvPr>
        <p:cNvGrpSpPr/>
        <p:nvPr/>
      </p:nvGrpSpPr>
      <p:grpSpPr>
        <a:xfrm>
          <a:off x="0" y="0"/>
          <a:ext cx="0" cy="0"/>
          <a:chOff x="0" y="0"/>
          <a:chExt cx="0" cy="0"/>
        </a:xfrm>
      </p:grpSpPr>
      <p:sp>
        <p:nvSpPr>
          <p:cNvPr id="7" name="Text Box 2">
            <a:extLst>
              <a:ext uri="{FF2B5EF4-FFF2-40B4-BE49-F238E27FC236}">
                <a16:creationId xmlns:a16="http://schemas.microsoft.com/office/drawing/2014/main" id="{80D9BC0F-B969-8AAC-725C-4D4731D00B08}"/>
              </a:ext>
            </a:extLst>
          </p:cNvPr>
          <p:cNvSpPr txBox="1">
            <a:spLocks noChangeArrowheads="1"/>
          </p:cNvSpPr>
          <p:nvPr/>
        </p:nvSpPr>
        <p:spPr bwMode="auto">
          <a:xfrm>
            <a:off x="1117600" y="160352"/>
            <a:ext cx="995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5E49FD"/>
                </a:solidFill>
                <a:latin typeface="Times New Roman" panose="02020603050405020304" pitchFamily="18" charset="0"/>
                <a:cs typeface="Arial" panose="020B0604020202020204" pitchFamily="34" charset="0"/>
              </a:rPr>
              <a:t>TRƯỜNG TIỂU HỌC HÒA NGHĨA</a:t>
            </a:r>
            <a:endParaRPr lang="en-US" altLang="en-US" sz="3600" b="1" dirty="0">
              <a:solidFill>
                <a:srgbClr val="5E49FD"/>
              </a:solidFill>
              <a:latin typeface=".VnTimeH" panose="020B7200000000000000" pitchFamily="34" charset="0"/>
              <a:cs typeface="Arial" panose="020B0604020202020204" pitchFamily="34" charset="0"/>
            </a:endParaRPr>
          </a:p>
        </p:txBody>
      </p:sp>
      <p:sp>
        <p:nvSpPr>
          <p:cNvPr id="8" name="WordArt 3">
            <a:extLst>
              <a:ext uri="{FF2B5EF4-FFF2-40B4-BE49-F238E27FC236}">
                <a16:creationId xmlns:a16="http://schemas.microsoft.com/office/drawing/2014/main" id="{679D71E1-DAC2-027A-186F-87A3AFE1E25D}"/>
              </a:ext>
            </a:extLst>
          </p:cNvPr>
          <p:cNvSpPr>
            <a:spLocks noChangeArrowheads="1" noChangeShapeType="1" noTextEdit="1"/>
          </p:cNvSpPr>
          <p:nvPr/>
        </p:nvSpPr>
        <p:spPr bwMode="auto">
          <a:xfrm>
            <a:off x="631825" y="1027267"/>
            <a:ext cx="11104215" cy="2612499"/>
          </a:xfrm>
          <a:prstGeom prst="rect">
            <a:avLst/>
          </a:prstGeom>
        </p:spPr>
        <p:txBody>
          <a:bodyPr wrap="none" fromWordArt="1">
            <a:prstTxWarp prst="textInflateTop">
              <a:avLst>
                <a:gd name="adj" fmla="val 31917"/>
              </a:avLst>
            </a:prstTxWarp>
          </a:bodyPr>
          <a:lstStyle/>
          <a:p>
            <a:pPr algn="ctr"/>
            <a:r>
              <a:rPr lang="en-US" sz="1400" b="1" kern="10" dirty="0">
                <a:ln w="12700" cap="rnd">
                  <a:solidFill>
                    <a:srgbClr val="FFFFFF"/>
                  </a:solidFill>
                  <a:prstDash val="sysDot"/>
                  <a:round/>
                  <a:headEnd/>
                  <a:tailEnd/>
                </a:ln>
                <a:solidFill>
                  <a:srgbClr val="FF0000"/>
                </a:solidFill>
                <a:latin typeface="Times New Roman" panose="02020603050405020304" pitchFamily="18" charset="0"/>
                <a:cs typeface="Times New Roman" panose="02020603050405020304" pitchFamily="18" charset="0"/>
              </a:rPr>
              <a:t>NHIỆT LIỆT CHÀO MỪNG QUÝ THẦY CÔ GIÁO ! </a:t>
            </a:r>
          </a:p>
        </p:txBody>
      </p:sp>
      <p:sp>
        <p:nvSpPr>
          <p:cNvPr id="10" name="Rectangle 6">
            <a:extLst>
              <a:ext uri="{FF2B5EF4-FFF2-40B4-BE49-F238E27FC236}">
                <a16:creationId xmlns:a16="http://schemas.microsoft.com/office/drawing/2014/main" id="{399FA1AC-5CC7-01E7-8221-7A4C3F56E398}"/>
              </a:ext>
            </a:extLst>
          </p:cNvPr>
          <p:cNvSpPr>
            <a:spLocks noChangeArrowheads="1"/>
          </p:cNvSpPr>
          <p:nvPr/>
        </p:nvSpPr>
        <p:spPr bwMode="auto">
          <a:xfrm>
            <a:off x="1867780" y="4831683"/>
            <a:ext cx="722709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vi-VN" altLang="en-US" sz="3600" b="1" dirty="0">
                <a:latin typeface="Times New Roman" panose="02020603050405020304" pitchFamily="18" charset="0"/>
                <a:cs typeface="Times New Roman" panose="02020603050405020304" pitchFamily="18" charset="0"/>
              </a:rPr>
              <a:t>Giáo viên</a:t>
            </a:r>
            <a:r>
              <a:rPr lang="en-US" altLang="en-US" sz="3600" b="1" dirty="0">
                <a:latin typeface="Times New Roman" panose="02020603050405020304" pitchFamily="18" charset="0"/>
                <a:cs typeface="Times New Roman" panose="02020603050405020304" pitchFamily="18" charset="0"/>
              </a:rPr>
              <a:t>: Đào Phương Anh</a:t>
            </a:r>
          </a:p>
        </p:txBody>
      </p:sp>
      <p:sp>
        <p:nvSpPr>
          <p:cNvPr id="12" name="Text Box 14">
            <a:extLst>
              <a:ext uri="{FF2B5EF4-FFF2-40B4-BE49-F238E27FC236}">
                <a16:creationId xmlns:a16="http://schemas.microsoft.com/office/drawing/2014/main" id="{59DC30BF-A8FF-C0A2-4E32-E574B0841C46}"/>
              </a:ext>
            </a:extLst>
          </p:cNvPr>
          <p:cNvSpPr txBox="1">
            <a:spLocks noChangeArrowheads="1"/>
          </p:cNvSpPr>
          <p:nvPr/>
        </p:nvSpPr>
        <p:spPr bwMode="auto">
          <a:xfrm>
            <a:off x="3761125" y="3752444"/>
            <a:ext cx="40338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800" b="1" dirty="0" err="1">
                <a:solidFill>
                  <a:srgbClr val="0000FF"/>
                </a:solidFill>
                <a:latin typeface="Times New Roman" panose="02020603050405020304" pitchFamily="18" charset="0"/>
                <a:cs typeface="Times New Roman" panose="02020603050405020304" pitchFamily="18" charset="0"/>
              </a:rPr>
              <a:t>Môn</a:t>
            </a:r>
            <a:r>
              <a:rPr lang="en-US" altLang="en-US" sz="4800" b="1" dirty="0">
                <a:solidFill>
                  <a:srgbClr val="0000FF"/>
                </a:solidFill>
                <a:latin typeface="Times New Roman" panose="02020603050405020304" pitchFamily="18" charset="0"/>
                <a:cs typeface="Times New Roman" panose="02020603050405020304" pitchFamily="18" charset="0"/>
              </a:rPr>
              <a:t>: </a:t>
            </a:r>
            <a:r>
              <a:rPr lang="vi-VN" altLang="en-US" sz="4800" b="1" dirty="0">
                <a:solidFill>
                  <a:srgbClr val="0000FF"/>
                </a:solidFill>
                <a:latin typeface="Times New Roman" panose="02020603050405020304" pitchFamily="18" charset="0"/>
                <a:cs typeface="Times New Roman" panose="02020603050405020304" pitchFamily="18" charset="0"/>
              </a:rPr>
              <a:t>Toán</a:t>
            </a:r>
            <a:endParaRPr lang="en-US" altLang="en-US" sz="4800" b="1" dirty="0">
              <a:solidFill>
                <a:srgbClr val="0000FF"/>
              </a:solidFill>
              <a:latin typeface="Times New Roman" panose="02020603050405020304" pitchFamily="18" charset="0"/>
              <a:cs typeface="Times New Roman" panose="02020603050405020304" pitchFamily="18" charset="0"/>
            </a:endParaRPr>
          </a:p>
        </p:txBody>
      </p:sp>
      <p:sp>
        <p:nvSpPr>
          <p:cNvPr id="2" name="Rectangle 6">
            <a:extLst>
              <a:ext uri="{FF2B5EF4-FFF2-40B4-BE49-F238E27FC236}">
                <a16:creationId xmlns:a16="http://schemas.microsoft.com/office/drawing/2014/main" id="{ABE60489-37C3-7E56-CEEC-7717A6A8DCB1}"/>
              </a:ext>
            </a:extLst>
          </p:cNvPr>
          <p:cNvSpPr>
            <a:spLocks noChangeArrowheads="1"/>
          </p:cNvSpPr>
          <p:nvPr/>
        </p:nvSpPr>
        <p:spPr bwMode="auto">
          <a:xfrm>
            <a:off x="2761037" y="5675689"/>
            <a:ext cx="503391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vi-VN" altLang="en-US" sz="3600" b="1" dirty="0">
                <a:latin typeface="Times New Roman" panose="02020603050405020304" pitchFamily="18" charset="0"/>
                <a:cs typeface="Times New Roman" panose="02020603050405020304" pitchFamily="18" charset="0"/>
              </a:rPr>
              <a:t>Năm học</a:t>
            </a:r>
            <a:r>
              <a:rPr lang="en-US" altLang="en-US" sz="3600" b="1" dirty="0">
                <a:latin typeface="Times New Roman" panose="02020603050405020304" pitchFamily="18" charset="0"/>
                <a:cs typeface="Times New Roman" panose="02020603050405020304" pitchFamily="18" charset="0"/>
              </a:rPr>
              <a:t>:</a:t>
            </a:r>
            <a:r>
              <a:rPr lang="vi-VN" altLang="en-US" sz="3600" b="1" dirty="0">
                <a:latin typeface="Times New Roman" panose="02020603050405020304" pitchFamily="18" charset="0"/>
                <a:cs typeface="Times New Roman" panose="02020603050405020304" pitchFamily="18" charset="0"/>
              </a:rPr>
              <a:t> 2025 - 2026</a:t>
            </a:r>
            <a:endParaRPr lang="en-US" alt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550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repeatCount="indefinite" fill="hold" grpId="0" nodeType="withEffect">
                                  <p:stCondLst>
                                    <p:cond delay="0"/>
                                  </p:stCondLst>
                                  <p:iterate type="lt">
                                    <p:tmPct val="10000"/>
                                  </p:iterate>
                                  <p:childTnLst>
                                    <p:animClr clrSpc="hsl" dir="cw">
                                      <p:cBhvr override="childStyle">
                                        <p:cTn id="6" dur="3000" fill="hold"/>
                                        <p:tgtEl>
                                          <p:spTgt spid="10"/>
                                        </p:tgtEl>
                                        <p:attrNameLst>
                                          <p:attrName>style.color</p:attrName>
                                        </p:attrNameLst>
                                      </p:cBhvr>
                                      <p:by>
                                        <p:hsl h="10842353" s="0" l="0"/>
                                      </p:by>
                                    </p:animClr>
                                    <p:animClr clrSpc="hsl" dir="cw">
                                      <p:cBhvr>
                                        <p:cTn id="7" dur="3000" fill="hold"/>
                                        <p:tgtEl>
                                          <p:spTgt spid="10"/>
                                        </p:tgtEl>
                                        <p:attrNameLst>
                                          <p:attrName>fillcolor</p:attrName>
                                        </p:attrNameLst>
                                      </p:cBhvr>
                                      <p:by>
                                        <p:hsl h="10842353" s="0" l="0"/>
                                      </p:by>
                                    </p:animClr>
                                    <p:animClr clrSpc="hsl" dir="cw">
                                      <p:cBhvr>
                                        <p:cTn id="8" dur="3000" fill="hold"/>
                                        <p:tgtEl>
                                          <p:spTgt spid="10"/>
                                        </p:tgtEl>
                                        <p:attrNameLst>
                                          <p:attrName>stroke.color</p:attrName>
                                        </p:attrNameLst>
                                      </p:cBhvr>
                                      <p:by>
                                        <p:hsl h="10842353" s="0" l="0"/>
                                      </p:by>
                                    </p:animClr>
                                    <p:set>
                                      <p:cBhvr>
                                        <p:cTn id="9" dur="3000" fill="hold"/>
                                        <p:tgtEl>
                                          <p:spTgt spid="10"/>
                                        </p:tgtEl>
                                        <p:attrNameLst>
                                          <p:attrName>fill.type</p:attrName>
                                        </p:attrNameLst>
                                      </p:cBhvr>
                                      <p:to>
                                        <p:strVal val="solid"/>
                                      </p:to>
                                    </p:set>
                                  </p:childTnLst>
                                </p:cTn>
                              </p:par>
                              <p:par>
                                <p:cTn id="10" presetID="23" presetClass="emph" presetSubtype="0" repeatCount="indefinite" fill="hold" grpId="0" nodeType="withEffect">
                                  <p:stCondLst>
                                    <p:cond delay="0"/>
                                  </p:stCondLst>
                                  <p:iterate type="lt">
                                    <p:tmPct val="10000"/>
                                  </p:iterate>
                                  <p:childTnLst>
                                    <p:animClr clrSpc="hsl" dir="cw">
                                      <p:cBhvr override="childStyle">
                                        <p:cTn id="11" dur="3000" fill="hold"/>
                                        <p:tgtEl>
                                          <p:spTgt spid="2"/>
                                        </p:tgtEl>
                                        <p:attrNameLst>
                                          <p:attrName>style.color</p:attrName>
                                        </p:attrNameLst>
                                      </p:cBhvr>
                                      <p:by>
                                        <p:hsl h="10842353" s="0" l="0"/>
                                      </p:by>
                                    </p:animClr>
                                    <p:animClr clrSpc="hsl" dir="cw">
                                      <p:cBhvr>
                                        <p:cTn id="12" dur="3000" fill="hold"/>
                                        <p:tgtEl>
                                          <p:spTgt spid="2"/>
                                        </p:tgtEl>
                                        <p:attrNameLst>
                                          <p:attrName>fillcolor</p:attrName>
                                        </p:attrNameLst>
                                      </p:cBhvr>
                                      <p:by>
                                        <p:hsl h="10842353" s="0" l="0"/>
                                      </p:by>
                                    </p:animClr>
                                    <p:animClr clrSpc="hsl" dir="cw">
                                      <p:cBhvr>
                                        <p:cTn id="13" dur="3000" fill="hold"/>
                                        <p:tgtEl>
                                          <p:spTgt spid="2"/>
                                        </p:tgtEl>
                                        <p:attrNameLst>
                                          <p:attrName>stroke.color</p:attrName>
                                        </p:attrNameLst>
                                      </p:cBhvr>
                                      <p:by>
                                        <p:hsl h="10842353" s="0" l="0"/>
                                      </p:by>
                                    </p:animClr>
                                    <p:set>
                                      <p:cBhvr>
                                        <p:cTn id="14" dur="3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2 615 x 63</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5106013" y="1456865"/>
            <a:ext cx="468691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2 615</a:t>
            </a:r>
          </a:p>
        </p:txBody>
      </p:sp>
      <p:sp>
        <p:nvSpPr>
          <p:cNvPr id="63" name="TextBox 62">
            <a:extLst>
              <a:ext uri="{FF2B5EF4-FFF2-40B4-BE49-F238E27FC236}">
                <a16:creationId xmlns:a16="http://schemas.microsoft.com/office/drawing/2014/main" id="{158DF9BE-F7B0-4466-8BD9-0A25E6EB4EF5}"/>
              </a:ext>
            </a:extLst>
          </p:cNvPr>
          <p:cNvSpPr txBox="1"/>
          <p:nvPr/>
        </p:nvSpPr>
        <p:spPr>
          <a:xfrm>
            <a:off x="6577780" y="2231351"/>
            <a:ext cx="289275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63</a:t>
            </a:r>
          </a:p>
        </p:txBody>
      </p:sp>
      <p:sp>
        <p:nvSpPr>
          <p:cNvPr id="64" name="Rectangle 63">
            <a:extLst>
              <a:ext uri="{FF2B5EF4-FFF2-40B4-BE49-F238E27FC236}">
                <a16:creationId xmlns:a16="http://schemas.microsoft.com/office/drawing/2014/main" id="{49194A3C-8066-43B5-8E20-4085EB5B2714}"/>
              </a:ext>
            </a:extLst>
          </p:cNvPr>
          <p:cNvSpPr/>
          <p:nvPr/>
        </p:nvSpPr>
        <p:spPr>
          <a:xfrm rot="18978128">
            <a:off x="4442723" y="2930078"/>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5250427" y="3264308"/>
            <a:ext cx="2694037" cy="98322"/>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71" name="TextBox 70">
            <a:extLst>
              <a:ext uri="{FF2B5EF4-FFF2-40B4-BE49-F238E27FC236}">
                <a16:creationId xmlns:a16="http://schemas.microsoft.com/office/drawing/2014/main" id="{F5971D0C-6109-4711-9C48-BEEE47A85E28}"/>
              </a:ext>
            </a:extLst>
          </p:cNvPr>
          <p:cNvSpPr txBox="1"/>
          <p:nvPr/>
        </p:nvSpPr>
        <p:spPr>
          <a:xfrm>
            <a:off x="5102940" y="3171475"/>
            <a:ext cx="53585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7 845</a:t>
            </a:r>
          </a:p>
        </p:txBody>
      </p:sp>
      <p:sp>
        <p:nvSpPr>
          <p:cNvPr id="14" name="Rectangle 13">
            <a:extLst>
              <a:ext uri="{FF2B5EF4-FFF2-40B4-BE49-F238E27FC236}">
                <a16:creationId xmlns:a16="http://schemas.microsoft.com/office/drawing/2014/main" id="{D83899F4-76E6-402A-9A11-F2D073A21C13}"/>
              </a:ext>
            </a:extLst>
          </p:cNvPr>
          <p:cNvSpPr/>
          <p:nvPr/>
        </p:nvSpPr>
        <p:spPr>
          <a:xfrm rot="13645978">
            <a:off x="4433198" y="2919939"/>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34F88B8C-79FF-B01B-F694-2B64E014D100}"/>
              </a:ext>
            </a:extLst>
          </p:cNvPr>
          <p:cNvSpPr txBox="1"/>
          <p:nvPr/>
        </p:nvSpPr>
        <p:spPr>
          <a:xfrm>
            <a:off x="3785418" y="3948223"/>
            <a:ext cx="53585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15 690</a:t>
            </a:r>
          </a:p>
        </p:txBody>
      </p:sp>
      <p:sp>
        <p:nvSpPr>
          <p:cNvPr id="3" name="Rectangle 2">
            <a:extLst>
              <a:ext uri="{FF2B5EF4-FFF2-40B4-BE49-F238E27FC236}">
                <a16:creationId xmlns:a16="http://schemas.microsoft.com/office/drawing/2014/main" id="{BAE31DC0-DD47-7725-26C4-9A446CB691BD}"/>
              </a:ext>
            </a:extLst>
          </p:cNvPr>
          <p:cNvSpPr/>
          <p:nvPr/>
        </p:nvSpPr>
        <p:spPr>
          <a:xfrm flipV="1">
            <a:off x="3913240" y="4925959"/>
            <a:ext cx="3982064" cy="88492"/>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4" name="TextBox 3">
            <a:extLst>
              <a:ext uri="{FF2B5EF4-FFF2-40B4-BE49-F238E27FC236}">
                <a16:creationId xmlns:a16="http://schemas.microsoft.com/office/drawing/2014/main" id="{41230D87-30AC-B9B1-BCAB-2CC4F547BC8D}"/>
              </a:ext>
            </a:extLst>
          </p:cNvPr>
          <p:cNvSpPr txBox="1"/>
          <p:nvPr/>
        </p:nvSpPr>
        <p:spPr>
          <a:xfrm>
            <a:off x="3844411" y="4979246"/>
            <a:ext cx="41393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164 745</a:t>
            </a:r>
          </a:p>
        </p:txBody>
      </p:sp>
    </p:spTree>
    <p:extLst>
      <p:ext uri="{BB962C8B-B14F-4D97-AF65-F5344CB8AC3E}">
        <p14:creationId xmlns:p14="http://schemas.microsoft.com/office/powerpoint/2010/main" val="406153008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ipe(down)">
                                      <p:cBhvr>
                                        <p:cTn id="30" dur="500"/>
                                        <p:tgtEl>
                                          <p:spTgt spid="7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71" grpId="0"/>
      <p:bldP spid="14" grpId="0" animBg="1"/>
      <p:bldP spid="2" grpId="0"/>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175 937 : 35</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182A76CC-55FB-8AA4-50FA-BAFA8E03E1EF}"/>
              </a:ext>
            </a:extLst>
          </p:cNvPr>
          <p:cNvGrpSpPr/>
          <p:nvPr/>
        </p:nvGrpSpPr>
        <p:grpSpPr>
          <a:xfrm>
            <a:off x="5997679" y="1789471"/>
            <a:ext cx="1710813" cy="1828800"/>
            <a:chOff x="4977390" y="1940131"/>
            <a:chExt cx="1059659" cy="2668823"/>
          </a:xfrm>
        </p:grpSpPr>
        <p:cxnSp>
          <p:nvCxnSpPr>
            <p:cNvPr id="6" name="Straight Connector 5">
              <a:extLst>
                <a:ext uri="{FF2B5EF4-FFF2-40B4-BE49-F238E27FC236}">
                  <a16:creationId xmlns:a16="http://schemas.microsoft.com/office/drawing/2014/main" id="{16FE5C09-1A7C-8096-88AB-E0F21ABD51A5}"/>
                </a:ext>
              </a:extLst>
            </p:cNvPr>
            <p:cNvCxnSpPr>
              <a:cxnSpLocks/>
            </p:cNvCxnSpPr>
            <p:nvPr/>
          </p:nvCxnSpPr>
          <p:spPr>
            <a:xfrm>
              <a:off x="4983480" y="1940131"/>
              <a:ext cx="0" cy="2668823"/>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5119C71-7619-F5AB-1C47-892EDA0E944E}"/>
                </a:ext>
              </a:extLst>
            </p:cNvPr>
            <p:cNvCxnSpPr>
              <a:cxnSpLocks/>
            </p:cNvCxnSpPr>
            <p:nvPr/>
          </p:nvCxnSpPr>
          <p:spPr>
            <a:xfrm>
              <a:off x="4977390" y="3015743"/>
              <a:ext cx="105965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2E7E9A55-0ADB-8300-F862-7F775C1B031B}"/>
              </a:ext>
            </a:extLst>
          </p:cNvPr>
          <p:cNvSpPr txBox="1"/>
          <p:nvPr/>
        </p:nvSpPr>
        <p:spPr>
          <a:xfrm>
            <a:off x="3539614" y="1813883"/>
            <a:ext cx="421803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175 937  35</a:t>
            </a:r>
          </a:p>
        </p:txBody>
      </p:sp>
      <p:sp>
        <p:nvSpPr>
          <p:cNvPr id="24" name="TextBox 23">
            <a:extLst>
              <a:ext uri="{FF2B5EF4-FFF2-40B4-BE49-F238E27FC236}">
                <a16:creationId xmlns:a16="http://schemas.microsoft.com/office/drawing/2014/main" id="{A6E8EDBB-4CB6-7710-334B-F1A887271184}"/>
              </a:ext>
            </a:extLst>
          </p:cNvPr>
          <p:cNvSpPr txBox="1"/>
          <p:nvPr/>
        </p:nvSpPr>
        <p:spPr>
          <a:xfrm>
            <a:off x="6018888" y="2629961"/>
            <a:ext cx="284385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5 026</a:t>
            </a:r>
          </a:p>
        </p:txBody>
      </p:sp>
      <p:sp>
        <p:nvSpPr>
          <p:cNvPr id="26" name="TextBox 25">
            <a:extLst>
              <a:ext uri="{FF2B5EF4-FFF2-40B4-BE49-F238E27FC236}">
                <a16:creationId xmlns:a16="http://schemas.microsoft.com/office/drawing/2014/main" id="{144C6556-FD15-71F4-9FC5-2977EE0909CC}"/>
              </a:ext>
            </a:extLst>
          </p:cNvPr>
          <p:cNvSpPr txBox="1"/>
          <p:nvPr/>
        </p:nvSpPr>
        <p:spPr>
          <a:xfrm>
            <a:off x="3864078" y="2354659"/>
            <a:ext cx="244823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00 93</a:t>
            </a:r>
          </a:p>
        </p:txBody>
      </p:sp>
      <p:sp>
        <p:nvSpPr>
          <p:cNvPr id="27" name="TextBox 26">
            <a:extLst>
              <a:ext uri="{FF2B5EF4-FFF2-40B4-BE49-F238E27FC236}">
                <a16:creationId xmlns:a16="http://schemas.microsoft.com/office/drawing/2014/main" id="{E5722815-6C86-138E-8C95-2932A8BCF09A}"/>
              </a:ext>
            </a:extLst>
          </p:cNvPr>
          <p:cNvSpPr txBox="1"/>
          <p:nvPr/>
        </p:nvSpPr>
        <p:spPr>
          <a:xfrm>
            <a:off x="4829183" y="3003587"/>
            <a:ext cx="200423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237</a:t>
            </a:r>
          </a:p>
        </p:txBody>
      </p:sp>
      <p:sp>
        <p:nvSpPr>
          <p:cNvPr id="28" name="TextBox 27">
            <a:extLst>
              <a:ext uri="{FF2B5EF4-FFF2-40B4-BE49-F238E27FC236}">
                <a16:creationId xmlns:a16="http://schemas.microsoft.com/office/drawing/2014/main" id="{1B9CD1E3-6997-5FE7-158D-31FCCD98D197}"/>
              </a:ext>
            </a:extLst>
          </p:cNvPr>
          <p:cNvSpPr txBox="1"/>
          <p:nvPr/>
        </p:nvSpPr>
        <p:spPr>
          <a:xfrm>
            <a:off x="5152103" y="3613187"/>
            <a:ext cx="177963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27</a:t>
            </a:r>
          </a:p>
        </p:txBody>
      </p:sp>
    </p:spTree>
    <p:extLst>
      <p:ext uri="{BB962C8B-B14F-4D97-AF65-F5344CB8AC3E}">
        <p14:creationId xmlns:p14="http://schemas.microsoft.com/office/powerpoint/2010/main" val="20264666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C769C51-E1B2-EAE4-F98B-84A96947F521}"/>
              </a:ext>
            </a:extLst>
          </p:cNvPr>
          <p:cNvGrpSpPr/>
          <p:nvPr/>
        </p:nvGrpSpPr>
        <p:grpSpPr>
          <a:xfrm>
            <a:off x="839638" y="390485"/>
            <a:ext cx="10582824" cy="784830"/>
            <a:chOff x="678426" y="514924"/>
            <a:chExt cx="10582824" cy="784830"/>
          </a:xfrm>
        </p:grpSpPr>
        <p:grpSp>
          <p:nvGrpSpPr>
            <p:cNvPr id="5" name="Nhóm 15">
              <a:extLst>
                <a:ext uri="{FF2B5EF4-FFF2-40B4-BE49-F238E27FC236}">
                  <a16:creationId xmlns:a16="http://schemas.microsoft.com/office/drawing/2014/main" id="{AB08A7EB-D9BF-43D6-0179-D18FDBAF267D}"/>
                </a:ext>
              </a:extLst>
            </p:cNvPr>
            <p:cNvGrpSpPr/>
            <p:nvPr/>
          </p:nvGrpSpPr>
          <p:grpSpPr>
            <a:xfrm>
              <a:off x="678426" y="514924"/>
              <a:ext cx="793415" cy="784830"/>
              <a:chOff x="678426" y="514924"/>
              <a:chExt cx="793415" cy="784830"/>
            </a:xfrm>
          </p:grpSpPr>
          <p:sp>
            <p:nvSpPr>
              <p:cNvPr id="7" name="Oval 22">
                <a:extLst>
                  <a:ext uri="{FF2B5EF4-FFF2-40B4-BE49-F238E27FC236}">
                    <a16:creationId xmlns:a16="http://schemas.microsoft.com/office/drawing/2014/main" id="{79129FBA-8336-6C64-467C-2D6F0F62DA89}"/>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23">
                <a:extLst>
                  <a:ext uri="{FF2B5EF4-FFF2-40B4-BE49-F238E27FC236}">
                    <a16:creationId xmlns:a16="http://schemas.microsoft.com/office/drawing/2014/main" id="{A5749E6D-80D6-4174-10AA-C6279C29BCD1}"/>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6" name="TextBox 5">
              <a:extLst>
                <a:ext uri="{FF2B5EF4-FFF2-40B4-BE49-F238E27FC236}">
                  <a16:creationId xmlns:a16="http://schemas.microsoft.com/office/drawing/2014/main" id="{B32AA535-044C-31D8-0397-AD6541F9F5D8}"/>
                </a:ext>
              </a:extLst>
            </p:cNvPr>
            <p:cNvSpPr txBox="1"/>
            <p:nvPr/>
          </p:nvSpPr>
          <p:spPr>
            <a:xfrm>
              <a:off x="1494801" y="524810"/>
              <a:ext cx="9766449" cy="707886"/>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lang="en-US" sz="4000" dirty="0">
                  <a:solidFill>
                    <a:prstClr val="black"/>
                  </a:solidFill>
                  <a:latin typeface="Calibri" panose="020F0502020204030204"/>
                </a:rPr>
                <a:t>Đ, S?</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39C3CD3F-C720-DDEA-FEA1-D7CCD43EF9ED}"/>
              </a:ext>
            </a:extLst>
          </p:cNvPr>
          <p:cNvSpPr txBox="1"/>
          <p:nvPr/>
        </p:nvSpPr>
        <p:spPr>
          <a:xfrm>
            <a:off x="717755" y="1160206"/>
            <a:ext cx="10756490" cy="1384995"/>
          </a:xfrm>
          <a:prstGeom prst="rect">
            <a:avLst/>
          </a:prstGeom>
          <a:noFill/>
        </p:spPr>
        <p:txBody>
          <a:bodyPr wrap="square" rtlCol="0">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Trường Tiểu học Hoà Bình có hai mảnh vườn trồng hoa. Mảnh vườn trồng hoa hồng dạng hình chữ nhật có chiều dài 14 m, chiều rộng 10 m. Mảnh vườn trồng hoa cúc dạng hình vuông có cạnh 12 m.</a:t>
            </a:r>
            <a:endParaRPr lang="en-US" sz="2800"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60FD9772-5979-6623-8DB4-A82190436773}"/>
              </a:ext>
            </a:extLst>
          </p:cNvPr>
          <p:cNvPicPr>
            <a:picLocks noChangeAspect="1"/>
          </p:cNvPicPr>
          <p:nvPr/>
        </p:nvPicPr>
        <p:blipFill>
          <a:blip r:embed="rId3"/>
          <a:stretch>
            <a:fillRect/>
          </a:stretch>
        </p:blipFill>
        <p:spPr>
          <a:xfrm>
            <a:off x="1943253" y="2474042"/>
            <a:ext cx="8010525" cy="1752600"/>
          </a:xfrm>
          <a:prstGeom prst="rect">
            <a:avLst/>
          </a:prstGeom>
        </p:spPr>
      </p:pic>
      <p:grpSp>
        <p:nvGrpSpPr>
          <p:cNvPr id="16" name="Group 15">
            <a:extLst>
              <a:ext uri="{FF2B5EF4-FFF2-40B4-BE49-F238E27FC236}">
                <a16:creationId xmlns:a16="http://schemas.microsoft.com/office/drawing/2014/main" id="{B35E851A-19FB-3FBB-D617-A2F895AD8B37}"/>
              </a:ext>
            </a:extLst>
          </p:cNvPr>
          <p:cNvGrpSpPr/>
          <p:nvPr/>
        </p:nvGrpSpPr>
        <p:grpSpPr>
          <a:xfrm>
            <a:off x="953729" y="4247535"/>
            <a:ext cx="10373033" cy="2271253"/>
            <a:chOff x="953729" y="4247535"/>
            <a:chExt cx="10373033" cy="2271253"/>
          </a:xfrm>
        </p:grpSpPr>
        <p:sp>
          <p:nvSpPr>
            <p:cNvPr id="12" name="TextBox 11">
              <a:extLst>
                <a:ext uri="{FF2B5EF4-FFF2-40B4-BE49-F238E27FC236}">
                  <a16:creationId xmlns:a16="http://schemas.microsoft.com/office/drawing/2014/main" id="{9A3E9DD2-5064-4068-8BF8-59701F81AB00}"/>
                </a:ext>
              </a:extLst>
            </p:cNvPr>
            <p:cNvSpPr txBox="1"/>
            <p:nvPr/>
          </p:nvSpPr>
          <p:spPr>
            <a:xfrm>
              <a:off x="953729" y="4267200"/>
              <a:ext cx="10373033" cy="2246769"/>
            </a:xfrm>
            <a:prstGeom prst="rect">
              <a:avLst/>
            </a:prstGeom>
            <a:noFill/>
          </p:spPr>
          <p:txBody>
            <a:bodyPr wrap="square" rtlCol="0">
              <a:spAutoFit/>
            </a:bodyPr>
            <a:lstStyle/>
            <a:p>
              <a:pPr algn="just"/>
              <a:r>
                <a:rPr lang="vi-VN" sz="2800" dirty="0">
                  <a:solidFill>
                    <a:srgbClr val="000000"/>
                  </a:solidFill>
                  <a:latin typeface="Calibri" panose="020F0502020204030204" pitchFamily="34" charset="0"/>
                  <a:cs typeface="Calibri" panose="020F0502020204030204" pitchFamily="34" charset="0"/>
                </a:rPr>
                <a:t>a) Chu vi của hai mảnh vườn bằng nhau</a:t>
              </a:r>
              <a:r>
                <a:rPr lang="en-US" sz="2800" dirty="0">
                  <a:solidFill>
                    <a:srgbClr val="000000"/>
                  </a:solidFill>
                  <a:latin typeface="Calibri" panose="020F0502020204030204" pitchFamily="34" charset="0"/>
                  <a:cs typeface="Calibri" panose="020F0502020204030204" pitchFamily="34" charset="0"/>
                </a:rPr>
                <a:t>.</a:t>
              </a:r>
              <a:endParaRPr lang="vi-VN" sz="2800" dirty="0">
                <a:solidFill>
                  <a:srgbClr val="000000"/>
                </a:solidFill>
                <a:latin typeface="Calibri" panose="020F0502020204030204" pitchFamily="34" charset="0"/>
                <a:cs typeface="Calibri" panose="020F0502020204030204" pitchFamily="34" charset="0"/>
              </a:endParaRPr>
            </a:p>
            <a:p>
              <a:pPr algn="just"/>
              <a:r>
                <a:rPr lang="vi-VN" sz="2800" dirty="0">
                  <a:solidFill>
                    <a:srgbClr val="000000"/>
                  </a:solidFill>
                  <a:latin typeface="Calibri" panose="020F0502020204030204" pitchFamily="34" charset="0"/>
                  <a:cs typeface="Calibri" panose="020F0502020204030204" pitchFamily="34" charset="0"/>
                </a:rPr>
                <a:t>b) Diện tích mảnh vườn trồng hoa hồng bằng diện tích mảnh vườn trồng hoa cúc</a:t>
              </a:r>
              <a:r>
                <a:rPr lang="en-US" sz="2800" dirty="0">
                  <a:solidFill>
                    <a:srgbClr val="000000"/>
                  </a:solidFill>
                  <a:latin typeface="Calibri" panose="020F0502020204030204" pitchFamily="34" charset="0"/>
                  <a:cs typeface="Calibri" panose="020F0502020204030204" pitchFamily="34" charset="0"/>
                </a:rPr>
                <a:t>.</a:t>
              </a:r>
              <a:endParaRPr lang="vi-VN" sz="2800" dirty="0">
                <a:solidFill>
                  <a:srgbClr val="000000"/>
                </a:solidFill>
                <a:latin typeface="Calibri" panose="020F0502020204030204" pitchFamily="34" charset="0"/>
                <a:cs typeface="Calibri" panose="020F0502020204030204" pitchFamily="34" charset="0"/>
              </a:endParaRPr>
            </a:p>
            <a:p>
              <a:pPr algn="just"/>
              <a:r>
                <a:rPr lang="vi-VN" sz="2800" dirty="0">
                  <a:solidFill>
                    <a:srgbClr val="000000"/>
                  </a:solidFill>
                  <a:latin typeface="Calibri" panose="020F0502020204030204" pitchFamily="34" charset="0"/>
                  <a:cs typeface="Calibri" panose="020F0502020204030204" pitchFamily="34" charset="0"/>
                </a:rPr>
                <a:t>c) Diện tích mảnh vườn trồng hoa hồng bé hơn diện tích mảnh vườn trồng hoa cúc</a:t>
              </a:r>
              <a:r>
                <a:rPr lang="en-US" sz="2800" dirty="0">
                  <a:solidFill>
                    <a:srgbClr val="000000"/>
                  </a:solidFill>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85FACC68-56FF-992E-1C1C-ADC810A81A41}"/>
                </a:ext>
              </a:extLst>
            </p:cNvPr>
            <p:cNvSpPr/>
            <p:nvPr/>
          </p:nvSpPr>
          <p:spPr>
            <a:xfrm>
              <a:off x="6902245" y="4247535"/>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4" name="Rectangle: Rounded Corners 13">
              <a:extLst>
                <a:ext uri="{FF2B5EF4-FFF2-40B4-BE49-F238E27FC236}">
                  <a16:creationId xmlns:a16="http://schemas.microsoft.com/office/drawing/2014/main" id="{0EFE777D-4F7E-A3EA-C28A-AF1855DD5658}"/>
                </a:ext>
              </a:extLst>
            </p:cNvPr>
            <p:cNvSpPr/>
            <p:nvPr/>
          </p:nvSpPr>
          <p:spPr>
            <a:xfrm>
              <a:off x="3136490" y="5142271"/>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5" name="Rectangle: Rounded Corners 14">
              <a:extLst>
                <a:ext uri="{FF2B5EF4-FFF2-40B4-BE49-F238E27FC236}">
                  <a16:creationId xmlns:a16="http://schemas.microsoft.com/office/drawing/2014/main" id="{749EE33A-85FE-C51A-E7CD-B6196D31C4F5}"/>
                </a:ext>
              </a:extLst>
            </p:cNvPr>
            <p:cNvSpPr/>
            <p:nvPr/>
          </p:nvSpPr>
          <p:spPr>
            <a:xfrm>
              <a:off x="3165987" y="6056671"/>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grpSp>
    </p:spTree>
    <p:extLst>
      <p:ext uri="{BB962C8B-B14F-4D97-AF65-F5344CB8AC3E}">
        <p14:creationId xmlns:p14="http://schemas.microsoft.com/office/powerpoint/2010/main" val="23028574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539B0D-E935-A632-4AA7-2E685186565A}"/>
              </a:ext>
            </a:extLst>
          </p:cNvPr>
          <p:cNvSpPr txBox="1"/>
          <p:nvPr/>
        </p:nvSpPr>
        <p:spPr>
          <a:xfrm>
            <a:off x="530942" y="373626"/>
            <a:ext cx="10756490" cy="3539430"/>
          </a:xfrm>
          <a:prstGeom prst="rect">
            <a:avLst/>
          </a:prstGeom>
          <a:noFill/>
        </p:spPr>
        <p:txBody>
          <a:bodyPr wrap="square" rtlCol="0">
            <a:spAutoFit/>
          </a:bodyPr>
          <a:lstStyle/>
          <a:p>
            <a:pPr algn="ctr"/>
            <a:r>
              <a:rPr lang="vi-VN" sz="2800" dirty="0">
                <a:solidFill>
                  <a:srgbClr val="FF0000"/>
                </a:solidFill>
              </a:rPr>
              <a:t>Chu vi mảnh vườn hoa hồng là</a:t>
            </a:r>
            <a:r>
              <a:rPr lang="en-US" sz="2800" dirty="0">
                <a:solidFill>
                  <a:srgbClr val="FF0000"/>
                </a:solidFill>
              </a:rPr>
              <a:t>:</a:t>
            </a:r>
          </a:p>
          <a:p>
            <a:pPr algn="ctr"/>
            <a:r>
              <a:rPr lang="vi-VN" sz="2800" dirty="0">
                <a:solidFill>
                  <a:srgbClr val="FF0000"/>
                </a:solidFill>
              </a:rPr>
              <a:t>(14 + 10) x 2 = 48 (m)</a:t>
            </a:r>
          </a:p>
          <a:p>
            <a:pPr algn="ctr"/>
            <a:r>
              <a:rPr lang="vi-VN" sz="2800" dirty="0">
                <a:solidFill>
                  <a:srgbClr val="FF0000"/>
                </a:solidFill>
              </a:rPr>
              <a:t>Chu vi mảnh vườn hoa cúc là</a:t>
            </a:r>
            <a:r>
              <a:rPr lang="en-US" sz="2800" dirty="0">
                <a:solidFill>
                  <a:srgbClr val="FF0000"/>
                </a:solidFill>
              </a:rPr>
              <a:t>:</a:t>
            </a:r>
          </a:p>
          <a:p>
            <a:pPr algn="ctr"/>
            <a:r>
              <a:rPr lang="vi-VN" sz="2800" dirty="0">
                <a:solidFill>
                  <a:srgbClr val="FF0000"/>
                </a:solidFill>
              </a:rPr>
              <a:t> 12 x 4 = 48 (m)</a:t>
            </a:r>
          </a:p>
          <a:p>
            <a:pPr algn="ctr"/>
            <a:r>
              <a:rPr lang="vi-VN" sz="2800" dirty="0">
                <a:solidFill>
                  <a:srgbClr val="FF0000"/>
                </a:solidFill>
              </a:rPr>
              <a:t>Diện tích mảnh vườn hoa hồng là:</a:t>
            </a:r>
            <a:endParaRPr lang="en-US" sz="2800" dirty="0">
              <a:solidFill>
                <a:srgbClr val="FF0000"/>
              </a:solidFill>
            </a:endParaRPr>
          </a:p>
          <a:p>
            <a:pPr algn="ctr"/>
            <a:r>
              <a:rPr lang="vi-VN" sz="2800" dirty="0">
                <a:solidFill>
                  <a:srgbClr val="FF0000"/>
                </a:solidFill>
              </a:rPr>
              <a:t> 14 x 10 = 140 (m</a:t>
            </a:r>
            <a:r>
              <a:rPr lang="vi-VN" sz="2800" baseline="30000" dirty="0">
                <a:solidFill>
                  <a:srgbClr val="FF0000"/>
                </a:solidFill>
              </a:rPr>
              <a:t>2</a:t>
            </a:r>
            <a:r>
              <a:rPr lang="vi-VN" sz="2800" dirty="0">
                <a:solidFill>
                  <a:srgbClr val="FF0000"/>
                </a:solidFill>
              </a:rPr>
              <a:t>)</a:t>
            </a:r>
          </a:p>
          <a:p>
            <a:pPr algn="ctr"/>
            <a:r>
              <a:rPr lang="vi-VN" sz="2800" dirty="0">
                <a:solidFill>
                  <a:srgbClr val="FF0000"/>
                </a:solidFill>
              </a:rPr>
              <a:t>Diện tích mảnh vườn hoa cúc là:</a:t>
            </a:r>
            <a:endParaRPr lang="en-US" sz="2800" dirty="0">
              <a:solidFill>
                <a:srgbClr val="FF0000"/>
              </a:solidFill>
            </a:endParaRPr>
          </a:p>
          <a:p>
            <a:pPr algn="ctr"/>
            <a:r>
              <a:rPr lang="vi-VN" sz="2800" dirty="0">
                <a:solidFill>
                  <a:srgbClr val="FF0000"/>
                </a:solidFill>
              </a:rPr>
              <a:t> 12 x 12 = 144 (m</a:t>
            </a:r>
            <a:r>
              <a:rPr lang="vi-VN" sz="2800" baseline="30000" dirty="0">
                <a:solidFill>
                  <a:srgbClr val="FF0000"/>
                </a:solidFill>
              </a:rPr>
              <a:t>2</a:t>
            </a:r>
            <a:r>
              <a:rPr lang="vi-VN" sz="2800" dirty="0">
                <a:solidFill>
                  <a:srgbClr val="FF0000"/>
                </a:solidFill>
              </a:rPr>
              <a:t>)</a:t>
            </a:r>
          </a:p>
        </p:txBody>
      </p:sp>
      <p:grpSp>
        <p:nvGrpSpPr>
          <p:cNvPr id="25" name="Group 24">
            <a:extLst>
              <a:ext uri="{FF2B5EF4-FFF2-40B4-BE49-F238E27FC236}">
                <a16:creationId xmlns:a16="http://schemas.microsoft.com/office/drawing/2014/main" id="{FA651AFC-9A7F-51C0-40B2-8B2B7FCC66DE}"/>
              </a:ext>
            </a:extLst>
          </p:cNvPr>
          <p:cNvGrpSpPr/>
          <p:nvPr/>
        </p:nvGrpSpPr>
        <p:grpSpPr>
          <a:xfrm>
            <a:off x="1061884" y="4001728"/>
            <a:ext cx="10373033" cy="2271253"/>
            <a:chOff x="953729" y="4247535"/>
            <a:chExt cx="10373033" cy="2271253"/>
          </a:xfrm>
        </p:grpSpPr>
        <p:sp>
          <p:nvSpPr>
            <p:cNvPr id="26" name="TextBox 25">
              <a:extLst>
                <a:ext uri="{FF2B5EF4-FFF2-40B4-BE49-F238E27FC236}">
                  <a16:creationId xmlns:a16="http://schemas.microsoft.com/office/drawing/2014/main" id="{BA431026-8D0A-0E87-75C0-357775839C6E}"/>
                </a:ext>
              </a:extLst>
            </p:cNvPr>
            <p:cNvSpPr txBox="1"/>
            <p:nvPr/>
          </p:nvSpPr>
          <p:spPr>
            <a:xfrm>
              <a:off x="953729" y="4267200"/>
              <a:ext cx="10373033" cy="2246769"/>
            </a:xfrm>
            <a:prstGeom prst="rect">
              <a:avLst/>
            </a:prstGeom>
            <a:noFill/>
          </p:spPr>
          <p:txBody>
            <a:bodyPr wrap="square" rtlCol="0">
              <a:spAutoFit/>
            </a:bodyPr>
            <a:lstStyle/>
            <a:p>
              <a:pPr algn="just"/>
              <a:r>
                <a:rPr lang="vi-VN" sz="2800" dirty="0">
                  <a:solidFill>
                    <a:srgbClr val="000000"/>
                  </a:solidFill>
                  <a:latin typeface="Calibri" panose="020F0502020204030204" pitchFamily="34" charset="0"/>
                  <a:cs typeface="Calibri" panose="020F0502020204030204" pitchFamily="34" charset="0"/>
                </a:rPr>
                <a:t>a) Chu vi của hai mảnh vườn bằng nhau</a:t>
              </a:r>
              <a:r>
                <a:rPr lang="en-US" sz="2800" dirty="0">
                  <a:solidFill>
                    <a:srgbClr val="000000"/>
                  </a:solidFill>
                  <a:latin typeface="Calibri" panose="020F0502020204030204" pitchFamily="34" charset="0"/>
                  <a:cs typeface="Calibri" panose="020F0502020204030204" pitchFamily="34" charset="0"/>
                </a:rPr>
                <a:t>.</a:t>
              </a:r>
              <a:endParaRPr lang="vi-VN" sz="2800" dirty="0">
                <a:solidFill>
                  <a:srgbClr val="000000"/>
                </a:solidFill>
                <a:latin typeface="Calibri" panose="020F0502020204030204" pitchFamily="34" charset="0"/>
                <a:cs typeface="Calibri" panose="020F0502020204030204" pitchFamily="34" charset="0"/>
              </a:endParaRPr>
            </a:p>
            <a:p>
              <a:pPr algn="just"/>
              <a:r>
                <a:rPr lang="vi-VN" sz="2800" dirty="0">
                  <a:solidFill>
                    <a:srgbClr val="000000"/>
                  </a:solidFill>
                  <a:latin typeface="Calibri" panose="020F0502020204030204" pitchFamily="34" charset="0"/>
                  <a:cs typeface="Calibri" panose="020F0502020204030204" pitchFamily="34" charset="0"/>
                </a:rPr>
                <a:t>b) Diện tích mảnh vườn trồng hoa hồng bằng diện tích mảnh vườn trồng hoa cúc</a:t>
              </a:r>
              <a:r>
                <a:rPr lang="en-US" sz="2800" dirty="0">
                  <a:solidFill>
                    <a:srgbClr val="000000"/>
                  </a:solidFill>
                  <a:latin typeface="Calibri" panose="020F0502020204030204" pitchFamily="34" charset="0"/>
                  <a:cs typeface="Calibri" panose="020F0502020204030204" pitchFamily="34" charset="0"/>
                </a:rPr>
                <a:t>.</a:t>
              </a:r>
              <a:endParaRPr lang="vi-VN" sz="2800" dirty="0">
                <a:solidFill>
                  <a:srgbClr val="000000"/>
                </a:solidFill>
                <a:latin typeface="Calibri" panose="020F0502020204030204" pitchFamily="34" charset="0"/>
                <a:cs typeface="Calibri" panose="020F0502020204030204" pitchFamily="34" charset="0"/>
              </a:endParaRPr>
            </a:p>
            <a:p>
              <a:pPr algn="just"/>
              <a:r>
                <a:rPr lang="vi-VN" sz="2800" dirty="0">
                  <a:solidFill>
                    <a:srgbClr val="000000"/>
                  </a:solidFill>
                  <a:latin typeface="Calibri" panose="020F0502020204030204" pitchFamily="34" charset="0"/>
                  <a:cs typeface="Calibri" panose="020F0502020204030204" pitchFamily="34" charset="0"/>
                </a:rPr>
                <a:t>c) Diện tích mảnh vườn trồng hoa hồng bé hơn diện tích mảnh vườn trồng hoa cúc</a:t>
              </a:r>
              <a:r>
                <a:rPr lang="en-US" sz="2800" dirty="0">
                  <a:solidFill>
                    <a:srgbClr val="000000"/>
                  </a:solidFill>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
          <p:nvSpPr>
            <p:cNvPr id="27" name="Rectangle: Rounded Corners 26">
              <a:extLst>
                <a:ext uri="{FF2B5EF4-FFF2-40B4-BE49-F238E27FC236}">
                  <a16:creationId xmlns:a16="http://schemas.microsoft.com/office/drawing/2014/main" id="{AE4DEE0D-B8D5-D841-D15A-FA45C22C78F2}"/>
                </a:ext>
              </a:extLst>
            </p:cNvPr>
            <p:cNvSpPr/>
            <p:nvPr/>
          </p:nvSpPr>
          <p:spPr>
            <a:xfrm>
              <a:off x="6902245" y="4247535"/>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28" name="Rectangle: Rounded Corners 27">
              <a:extLst>
                <a:ext uri="{FF2B5EF4-FFF2-40B4-BE49-F238E27FC236}">
                  <a16:creationId xmlns:a16="http://schemas.microsoft.com/office/drawing/2014/main" id="{E119A58F-5F3E-8A33-4671-A40AD14C6EA2}"/>
                </a:ext>
              </a:extLst>
            </p:cNvPr>
            <p:cNvSpPr/>
            <p:nvPr/>
          </p:nvSpPr>
          <p:spPr>
            <a:xfrm>
              <a:off x="3136490" y="5142271"/>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30" name="Rectangle: Rounded Corners 29">
              <a:extLst>
                <a:ext uri="{FF2B5EF4-FFF2-40B4-BE49-F238E27FC236}">
                  <a16:creationId xmlns:a16="http://schemas.microsoft.com/office/drawing/2014/main" id="{6F541B26-B373-025D-A96C-541DBE50694F}"/>
                </a:ext>
              </a:extLst>
            </p:cNvPr>
            <p:cNvSpPr/>
            <p:nvPr/>
          </p:nvSpPr>
          <p:spPr>
            <a:xfrm>
              <a:off x="3165987" y="6056671"/>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grpSp>
      <p:sp>
        <p:nvSpPr>
          <p:cNvPr id="31" name="Rectangle: Rounded Corners 30">
            <a:extLst>
              <a:ext uri="{FF2B5EF4-FFF2-40B4-BE49-F238E27FC236}">
                <a16:creationId xmlns:a16="http://schemas.microsoft.com/office/drawing/2014/main" id="{87B66557-A1F2-F00D-E7E1-7B2D55FA5B1D}"/>
              </a:ext>
            </a:extLst>
          </p:cNvPr>
          <p:cNvSpPr/>
          <p:nvPr/>
        </p:nvSpPr>
        <p:spPr>
          <a:xfrm>
            <a:off x="6995651" y="3977147"/>
            <a:ext cx="565355" cy="49653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
        <p:nvSpPr>
          <p:cNvPr id="32" name="Rectangle: Rounded Corners 31">
            <a:extLst>
              <a:ext uri="{FF2B5EF4-FFF2-40B4-BE49-F238E27FC236}">
                <a16:creationId xmlns:a16="http://schemas.microsoft.com/office/drawing/2014/main" id="{EDB62724-2182-D6A9-0A03-F2B60BC33CB4}"/>
              </a:ext>
            </a:extLst>
          </p:cNvPr>
          <p:cNvSpPr/>
          <p:nvPr/>
        </p:nvSpPr>
        <p:spPr>
          <a:xfrm>
            <a:off x="3229896" y="4862050"/>
            <a:ext cx="565355" cy="49653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t>
            </a:r>
          </a:p>
        </p:txBody>
      </p:sp>
      <p:sp>
        <p:nvSpPr>
          <p:cNvPr id="33" name="Rectangle: Rounded Corners 32">
            <a:extLst>
              <a:ext uri="{FF2B5EF4-FFF2-40B4-BE49-F238E27FC236}">
                <a16:creationId xmlns:a16="http://schemas.microsoft.com/office/drawing/2014/main" id="{F10CD4C3-1FB4-ECA7-4FF0-06B47FAF60EB}"/>
              </a:ext>
            </a:extLst>
          </p:cNvPr>
          <p:cNvSpPr/>
          <p:nvPr/>
        </p:nvSpPr>
        <p:spPr>
          <a:xfrm>
            <a:off x="3239728" y="5786283"/>
            <a:ext cx="565355" cy="49653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Tree>
    <p:extLst>
      <p:ext uri="{BB962C8B-B14F-4D97-AF65-F5344CB8AC3E}">
        <p14:creationId xmlns:p14="http://schemas.microsoft.com/office/powerpoint/2010/main" val="24493403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down)">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down)">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down)">
                                      <p:cBhvr>
                                        <p:cTn id="6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1"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C769C51-E1B2-EAE4-F98B-84A96947F521}"/>
              </a:ext>
            </a:extLst>
          </p:cNvPr>
          <p:cNvGrpSpPr/>
          <p:nvPr/>
        </p:nvGrpSpPr>
        <p:grpSpPr>
          <a:xfrm>
            <a:off x="701987" y="390485"/>
            <a:ext cx="11018065" cy="1579546"/>
            <a:chOff x="540775" y="514924"/>
            <a:chExt cx="11018065" cy="1579546"/>
          </a:xfrm>
        </p:grpSpPr>
        <p:grpSp>
          <p:nvGrpSpPr>
            <p:cNvPr id="5" name="Nhóm 15">
              <a:extLst>
                <a:ext uri="{FF2B5EF4-FFF2-40B4-BE49-F238E27FC236}">
                  <a16:creationId xmlns:a16="http://schemas.microsoft.com/office/drawing/2014/main" id="{AB08A7EB-D9BF-43D6-0179-D18FDBAF267D}"/>
                </a:ext>
              </a:extLst>
            </p:cNvPr>
            <p:cNvGrpSpPr/>
            <p:nvPr/>
          </p:nvGrpSpPr>
          <p:grpSpPr>
            <a:xfrm>
              <a:off x="540775" y="514924"/>
              <a:ext cx="793415" cy="784830"/>
              <a:chOff x="540775" y="514924"/>
              <a:chExt cx="793415" cy="784830"/>
            </a:xfrm>
          </p:grpSpPr>
          <p:sp>
            <p:nvSpPr>
              <p:cNvPr id="7" name="Oval 22">
                <a:extLst>
                  <a:ext uri="{FF2B5EF4-FFF2-40B4-BE49-F238E27FC236}">
                    <a16:creationId xmlns:a16="http://schemas.microsoft.com/office/drawing/2014/main" id="{79129FBA-8336-6C64-467C-2D6F0F62DA89}"/>
                  </a:ext>
                </a:extLst>
              </p:cNvPr>
              <p:cNvSpPr/>
              <p:nvPr/>
            </p:nvSpPr>
            <p:spPr>
              <a:xfrm>
                <a:off x="540775"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23">
                <a:extLst>
                  <a:ext uri="{FF2B5EF4-FFF2-40B4-BE49-F238E27FC236}">
                    <a16:creationId xmlns:a16="http://schemas.microsoft.com/office/drawing/2014/main" id="{A5749E6D-80D6-4174-10AA-C6279C29BCD1}"/>
                  </a:ext>
                </a:extLst>
              </p:cNvPr>
              <p:cNvSpPr txBox="1"/>
              <p:nvPr/>
            </p:nvSpPr>
            <p:spPr>
              <a:xfrm>
                <a:off x="570686"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4</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6" name="TextBox 5">
              <a:extLst>
                <a:ext uri="{FF2B5EF4-FFF2-40B4-BE49-F238E27FC236}">
                  <a16:creationId xmlns:a16="http://schemas.microsoft.com/office/drawing/2014/main" id="{B32AA535-044C-31D8-0397-AD6541F9F5D8}"/>
                </a:ext>
              </a:extLst>
            </p:cNvPr>
            <p:cNvSpPr txBox="1"/>
            <p:nvPr/>
          </p:nvSpPr>
          <p:spPr>
            <a:xfrm>
              <a:off x="1343123" y="524810"/>
              <a:ext cx="10215717" cy="1569660"/>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lang="vi-VN" sz="3200" b="0" i="0" dirty="0">
                  <a:solidFill>
                    <a:srgbClr val="000000"/>
                  </a:solidFill>
                  <a:effectLst/>
                  <a:latin typeface="Calibri" panose="020F0502020204030204" pitchFamily="34" charset="0"/>
                  <a:cs typeface="Calibri" panose="020F0502020204030204" pitchFamily="34" charset="0"/>
                </a:rPr>
                <a:t>Khối 4 của Trường Tiểu học Nguyễn Trãi gồm 1 lớp có 27 học sinh và 6 lớp, mỗi lớp có 34 học sinh. Hỏi trung bình mỗi lớp khối 4 của trường tiểu học đó có bao nhiêu học sinh?</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p:txBody>
        </p:sp>
      </p:grpSp>
      <p:sp>
        <p:nvSpPr>
          <p:cNvPr id="4" name="TextBox 3">
            <a:extLst>
              <a:ext uri="{FF2B5EF4-FFF2-40B4-BE49-F238E27FC236}">
                <a16:creationId xmlns:a16="http://schemas.microsoft.com/office/drawing/2014/main" id="{4340F252-9620-2EEC-27A2-2438D93B6FC0}"/>
              </a:ext>
            </a:extLst>
          </p:cNvPr>
          <p:cNvSpPr txBox="1"/>
          <p:nvPr/>
        </p:nvSpPr>
        <p:spPr>
          <a:xfrm>
            <a:off x="417328" y="1979276"/>
            <a:ext cx="10860271" cy="4524315"/>
          </a:xfrm>
          <a:prstGeom prst="rect">
            <a:avLst/>
          </a:prstGeom>
          <a:noFill/>
        </p:spPr>
        <p:txBody>
          <a:bodyPr wrap="square" rtlCol="0">
            <a:spAutoFit/>
          </a:bodyPr>
          <a:lstStyle/>
          <a:p>
            <a:pPr algn="ctr"/>
            <a:r>
              <a:rPr lang="vi-VN" sz="3600" b="1" dirty="0">
                <a:solidFill>
                  <a:srgbClr val="FF0000"/>
                </a:solidFill>
                <a:latin typeface="HP001 5 hàng 1 ô ly" panose="020B0603050302020204" pitchFamily="34" charset="0"/>
                <a:cs typeface="Calibri" panose="020F0502020204030204" pitchFamily="34" charset="0"/>
              </a:rPr>
              <a:t>Bài giải</a:t>
            </a:r>
            <a:endParaRPr lang="en-US" sz="3600" b="1" dirty="0">
              <a:solidFill>
                <a:srgbClr val="FF0000"/>
              </a:solidFill>
              <a:latin typeface="HP001 5 hàng 1 ô ly" panose="020B0603050302020204" pitchFamily="34" charset="0"/>
              <a:cs typeface="Calibri" panose="020F0502020204030204" pitchFamily="34" charset="0"/>
            </a:endParaRPr>
          </a:p>
          <a:p>
            <a:pPr algn="ctr"/>
            <a:r>
              <a:rPr lang="vi-VN" sz="3600" b="1" dirty="0">
                <a:solidFill>
                  <a:srgbClr val="FF0000"/>
                </a:solidFill>
                <a:latin typeface="HP001 5 hàng 1 ô ly" panose="020B0603050302020204" pitchFamily="34" charset="0"/>
                <a:cs typeface="Calibri" panose="020F0502020204030204" pitchFamily="34" charset="0"/>
              </a:rPr>
              <a:t> </a:t>
            </a:r>
            <a:r>
              <a:rPr lang="vi-VN" sz="3600" dirty="0">
                <a:solidFill>
                  <a:srgbClr val="FF0000"/>
                </a:solidFill>
                <a:latin typeface="HP001 5 hàng 1 ô ly" panose="020B0603050302020204" pitchFamily="34" charset="0"/>
                <a:cs typeface="Calibri" panose="020F0502020204030204" pitchFamily="34" charset="0"/>
              </a:rPr>
              <a:t>Mỗi lớp có 34 học sinh thì 6 l</a:t>
            </a:r>
            <a:r>
              <a:rPr lang="en-US" sz="3600" dirty="0">
                <a:solidFill>
                  <a:srgbClr val="FF0000"/>
                </a:solidFill>
                <a:latin typeface="HP001 5 hàng 1 ô ly" panose="020B0603050302020204" pitchFamily="34" charset="0"/>
                <a:cs typeface="Calibri" panose="020F0502020204030204" pitchFamily="34" charset="0"/>
              </a:rPr>
              <a:t>ớ</a:t>
            </a:r>
            <a:r>
              <a:rPr lang="vi-VN" sz="3600" dirty="0">
                <a:solidFill>
                  <a:srgbClr val="FF0000"/>
                </a:solidFill>
                <a:latin typeface="HP001 5 hàng 1 ô ly" panose="020B0603050302020204" pitchFamily="34" charset="0"/>
                <a:cs typeface="Calibri" panose="020F0502020204030204" pitchFamily="34" charset="0"/>
              </a:rPr>
              <a:t>p có số học sinh là:</a:t>
            </a:r>
            <a:endParaRPr lang="en-US" sz="3600" dirty="0">
              <a:solidFill>
                <a:srgbClr val="FF0000"/>
              </a:solidFill>
              <a:latin typeface="HP001 5 hàng 1 ô ly" panose="020B0603050302020204" pitchFamily="34" charset="0"/>
              <a:cs typeface="Calibri" panose="020F0502020204030204" pitchFamily="34" charset="0"/>
            </a:endParaRPr>
          </a:p>
          <a:p>
            <a:pPr algn="ctr"/>
            <a:r>
              <a:rPr lang="vi-VN" sz="3600" dirty="0">
                <a:solidFill>
                  <a:srgbClr val="FF0000"/>
                </a:solidFill>
                <a:latin typeface="HP001 5 hàng 1 ô ly" panose="020B0603050302020204" pitchFamily="34" charset="0"/>
                <a:cs typeface="Calibri" panose="020F0502020204030204" pitchFamily="34" charset="0"/>
              </a:rPr>
              <a:t>34 </a:t>
            </a:r>
            <a:r>
              <a:rPr lang="en-US" sz="3600" dirty="0">
                <a:solidFill>
                  <a:srgbClr val="FF0000"/>
                </a:solidFill>
                <a:latin typeface="HP001 5 hàng 1 ô ly" panose="020B0603050302020204" pitchFamily="34" charset="0"/>
                <a:cs typeface="Calibri" panose="020F0502020204030204" pitchFamily="34" charset="0"/>
              </a:rPr>
              <a:t>x </a:t>
            </a:r>
            <a:r>
              <a:rPr lang="vi-VN" sz="3600" dirty="0">
                <a:solidFill>
                  <a:srgbClr val="FF0000"/>
                </a:solidFill>
                <a:latin typeface="HP001 5 hàng 1 ô ly" panose="020B0603050302020204" pitchFamily="34" charset="0"/>
                <a:cs typeface="Calibri" panose="020F0502020204030204" pitchFamily="34" charset="0"/>
              </a:rPr>
              <a:t>6 = 204 (học sinh)</a:t>
            </a:r>
            <a:endParaRPr lang="en-US" sz="3600" dirty="0">
              <a:solidFill>
                <a:srgbClr val="FF0000"/>
              </a:solidFill>
              <a:latin typeface="HP001 5 hàng 1 ô ly" panose="020B0603050302020204" pitchFamily="34" charset="0"/>
              <a:cs typeface="Calibri" panose="020F0502020204030204" pitchFamily="34" charset="0"/>
            </a:endParaRPr>
          </a:p>
          <a:p>
            <a:pPr algn="ctr"/>
            <a:r>
              <a:rPr lang="vi-VN" sz="3600" dirty="0">
                <a:solidFill>
                  <a:srgbClr val="FF0000"/>
                </a:solidFill>
                <a:latin typeface="HP001 5 hàng 1 ô ly" panose="020B0603050302020204" pitchFamily="34" charset="0"/>
                <a:cs typeface="Calibri" panose="020F0502020204030204" pitchFamily="34" charset="0"/>
              </a:rPr>
              <a:t>Tổng số khối 4 của trường tiểu học là: 6 + 1 = 7 (lớp)</a:t>
            </a:r>
            <a:endParaRPr lang="en-US" sz="3600" dirty="0">
              <a:solidFill>
                <a:srgbClr val="FF0000"/>
              </a:solidFill>
              <a:latin typeface="HP001 5 hàng 1 ô ly" panose="020B0603050302020204" pitchFamily="34" charset="0"/>
              <a:cs typeface="Calibri" panose="020F0502020204030204" pitchFamily="34" charset="0"/>
            </a:endParaRPr>
          </a:p>
          <a:p>
            <a:pPr algn="ctr"/>
            <a:r>
              <a:rPr lang="vi-VN" sz="3600" dirty="0">
                <a:solidFill>
                  <a:srgbClr val="FF0000"/>
                </a:solidFill>
                <a:latin typeface="HP001 5 hàng 1 ô ly" panose="020B0603050302020204" pitchFamily="34" charset="0"/>
                <a:cs typeface="Calibri" panose="020F0502020204030204" pitchFamily="34" charset="0"/>
              </a:rPr>
              <a:t>Trung bình khối 4 có số học sinh là:</a:t>
            </a:r>
            <a:endParaRPr lang="en-US" sz="3600" dirty="0">
              <a:solidFill>
                <a:srgbClr val="FF0000"/>
              </a:solidFill>
              <a:latin typeface="HP001 5 hàng 1 ô ly" panose="020B0603050302020204" pitchFamily="34" charset="0"/>
              <a:cs typeface="Calibri" panose="020F0502020204030204" pitchFamily="34" charset="0"/>
            </a:endParaRPr>
          </a:p>
          <a:p>
            <a:pPr algn="ctr"/>
            <a:r>
              <a:rPr lang="vi-VN" sz="3600" dirty="0">
                <a:solidFill>
                  <a:srgbClr val="FF0000"/>
                </a:solidFill>
                <a:latin typeface="HP001 5 hàng 1 ô ly" panose="020B0603050302020204" pitchFamily="34" charset="0"/>
                <a:cs typeface="Calibri" panose="020F0502020204030204" pitchFamily="34" charset="0"/>
              </a:rPr>
              <a:t>(204 + 27): 7 = 33 (học sinh)</a:t>
            </a:r>
            <a:endParaRPr lang="en-US" sz="3600" dirty="0">
              <a:solidFill>
                <a:srgbClr val="FF0000"/>
              </a:solidFill>
              <a:latin typeface="HP001 5 hàng 1 ô ly" panose="020B0603050302020204" pitchFamily="34" charset="0"/>
              <a:cs typeface="Calibri" panose="020F0502020204030204" pitchFamily="34" charset="0"/>
            </a:endParaRPr>
          </a:p>
          <a:p>
            <a:pPr algn="r"/>
            <a:r>
              <a:rPr lang="vi-VN" sz="3600" dirty="0">
                <a:solidFill>
                  <a:srgbClr val="FF0000"/>
                </a:solidFill>
                <a:latin typeface="HP001 5 hàng 1 ô ly" panose="020B0603050302020204" pitchFamily="34" charset="0"/>
                <a:cs typeface="Calibri" panose="020F0502020204030204" pitchFamily="34" charset="0"/>
              </a:rPr>
              <a:t>Đáp số: 33 học sinh</a:t>
            </a:r>
            <a:endParaRPr lang="en-US" sz="3600" dirty="0">
              <a:solidFill>
                <a:srgbClr val="FF0000"/>
              </a:solidFill>
              <a:latin typeface="HP001 5 hàng 1 ô ly" panose="020B0603050302020204" pitchFamily="34" charset="0"/>
              <a:cs typeface="Calibri" panose="020F0502020204030204" pitchFamily="34" charset="0"/>
            </a:endParaRPr>
          </a:p>
        </p:txBody>
      </p:sp>
    </p:spTree>
    <p:extLst>
      <p:ext uri="{BB962C8B-B14F-4D97-AF65-F5344CB8AC3E}">
        <p14:creationId xmlns:p14="http://schemas.microsoft.com/office/powerpoint/2010/main" val="6986945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wipe(down)">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wipe(down)">
                                      <p:cBhvr>
                                        <p:cTn id="34" dur="5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wipe(down)">
                                      <p:cBhvr>
                                        <p:cTn id="39" dur="500"/>
                                        <p:tgtEl>
                                          <p:spTgt spid="4">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wipe(down)">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0FF12-E5B5-51FD-273C-22B5E1F98C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1420D2-5BF6-0560-0483-E6067C6F954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B0773E6-A37B-EB83-1D50-853072D005FE}"/>
              </a:ext>
            </a:extLst>
          </p:cNvPr>
          <p:cNvPicPr>
            <a:picLocks noChangeAspect="1"/>
          </p:cNvPicPr>
          <p:nvPr/>
        </p:nvPicPr>
        <p:blipFill>
          <a:blip r:embed="rId2"/>
          <a:stretch>
            <a:fillRect/>
          </a:stretch>
        </p:blipFill>
        <p:spPr>
          <a:xfrm>
            <a:off x="0" y="-919067"/>
            <a:ext cx="11534632" cy="5608806"/>
          </a:xfrm>
          <a:prstGeom prst="rect">
            <a:avLst/>
          </a:prstGeom>
        </p:spPr>
      </p:pic>
    </p:spTree>
    <p:extLst>
      <p:ext uri="{BB962C8B-B14F-4D97-AF65-F5344CB8AC3E}">
        <p14:creationId xmlns:p14="http://schemas.microsoft.com/office/powerpoint/2010/main" val="104576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53AF3-249C-C000-423C-0CA4879E77F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C3C7B168-9BD8-3BE3-BCD5-F979941D42AA}"/>
              </a:ext>
            </a:extLst>
          </p:cNvPr>
          <p:cNvPicPr>
            <a:picLocks noChangeAspect="1"/>
          </p:cNvPicPr>
          <p:nvPr/>
        </p:nvPicPr>
        <p:blipFill>
          <a:blip r:embed="rId2"/>
          <a:stretch>
            <a:fillRect/>
          </a:stretch>
        </p:blipFill>
        <p:spPr>
          <a:xfrm>
            <a:off x="2563066" y="1472269"/>
            <a:ext cx="7553599" cy="2523963"/>
          </a:xfrm>
          <a:prstGeom prst="rect">
            <a:avLst/>
          </a:prstGeom>
        </p:spPr>
      </p:pic>
      <p:pic>
        <p:nvPicPr>
          <p:cNvPr id="4" name="Picture 3">
            <a:extLst>
              <a:ext uri="{FF2B5EF4-FFF2-40B4-BE49-F238E27FC236}">
                <a16:creationId xmlns:a16="http://schemas.microsoft.com/office/drawing/2014/main" id="{CDFBB34C-D008-451D-B228-AB628DF82A2D}"/>
              </a:ext>
            </a:extLst>
          </p:cNvPr>
          <p:cNvPicPr>
            <a:picLocks noChangeAspect="1"/>
          </p:cNvPicPr>
          <p:nvPr/>
        </p:nvPicPr>
        <p:blipFill>
          <a:blip r:embed="rId3"/>
          <a:stretch>
            <a:fillRect/>
          </a:stretch>
        </p:blipFill>
        <p:spPr>
          <a:xfrm>
            <a:off x="4710814" y="812605"/>
            <a:ext cx="3258102" cy="1022248"/>
          </a:xfrm>
          <a:prstGeom prst="rect">
            <a:avLst/>
          </a:prstGeom>
        </p:spPr>
      </p:pic>
      <p:sp>
        <p:nvSpPr>
          <p:cNvPr id="5" name="TextBox 4">
            <a:extLst>
              <a:ext uri="{FF2B5EF4-FFF2-40B4-BE49-F238E27FC236}">
                <a16:creationId xmlns:a16="http://schemas.microsoft.com/office/drawing/2014/main" id="{636B701C-A443-4A26-7685-3B9162092EAC}"/>
              </a:ext>
            </a:extLst>
          </p:cNvPr>
          <p:cNvSpPr txBox="1"/>
          <p:nvPr/>
        </p:nvSpPr>
        <p:spPr>
          <a:xfrm>
            <a:off x="5966692" y="3611511"/>
            <a:ext cx="2148114" cy="769441"/>
          </a:xfrm>
          <a:prstGeom prst="rect">
            <a:avLst/>
          </a:prstGeom>
          <a:noFill/>
        </p:spPr>
        <p:txBody>
          <a:bodyPr wrap="square" rtlCol="0">
            <a:spAutoFit/>
          </a:bodyPr>
          <a:lstStyle/>
          <a:p>
            <a:r>
              <a:rPr lang="en-US" sz="4400" b="1" dirty="0" err="1"/>
              <a:t>Tiết</a:t>
            </a:r>
            <a:r>
              <a:rPr lang="en-US" sz="4400" b="1" dirty="0"/>
              <a:t> 1</a:t>
            </a:r>
          </a:p>
        </p:txBody>
      </p:sp>
    </p:spTree>
    <p:extLst>
      <p:ext uri="{BB962C8B-B14F-4D97-AF65-F5344CB8AC3E}">
        <p14:creationId xmlns:p14="http://schemas.microsoft.com/office/powerpoint/2010/main" val="3243933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E923-2AD3-2532-56CA-A8E050194EE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AAF4B3D-0D0A-0F26-65D1-7888A0F24213}"/>
              </a:ext>
            </a:extLst>
          </p:cNvPr>
          <p:cNvPicPr>
            <a:picLocks noChangeAspect="1"/>
          </p:cNvPicPr>
          <p:nvPr/>
        </p:nvPicPr>
        <p:blipFill>
          <a:blip r:embed="rId2"/>
          <a:stretch>
            <a:fillRect/>
          </a:stretch>
        </p:blipFill>
        <p:spPr>
          <a:xfrm>
            <a:off x="598609" y="-485775"/>
            <a:ext cx="10918582" cy="6858000"/>
          </a:xfrm>
          <a:prstGeom prst="rect">
            <a:avLst/>
          </a:prstGeom>
        </p:spPr>
      </p:pic>
    </p:spTree>
    <p:extLst>
      <p:ext uri="{BB962C8B-B14F-4D97-AF65-F5344CB8AC3E}">
        <p14:creationId xmlns:p14="http://schemas.microsoft.com/office/powerpoint/2010/main" val="398467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159CA-993D-0E10-CE64-85AFA9F8E748}"/>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9C6A87A5-DAD2-BEA0-5DD6-789D26E0FE4F}"/>
              </a:ext>
            </a:extLst>
          </p:cNvPr>
          <p:cNvSpPr txBox="1"/>
          <p:nvPr/>
        </p:nvSpPr>
        <p:spPr>
          <a:xfrm>
            <a:off x="2196935" y="1192597"/>
            <a:ext cx="7024914" cy="646331"/>
          </a:xfrm>
          <a:prstGeom prst="rect">
            <a:avLst/>
          </a:prstGeom>
          <a:noFill/>
        </p:spPr>
        <p:txBody>
          <a:bodyPr wrap="square" rtlCol="0">
            <a:spAutoFit/>
          </a:bodyPr>
          <a:lstStyle/>
          <a:p>
            <a:r>
              <a:rPr lang="en-US" sz="3600" dirty="0" err="1">
                <a:solidFill>
                  <a:srgbClr val="FF0000"/>
                </a:solidFill>
                <a:latin typeface="HP001 5 hàng 1 ô ly" panose="020B0603050302020204" pitchFamily="34" charset="0"/>
              </a:rPr>
              <a:t>Bài</a:t>
            </a:r>
            <a:r>
              <a:rPr lang="en-US" sz="3600" dirty="0">
                <a:solidFill>
                  <a:srgbClr val="FF0000"/>
                </a:solidFill>
                <a:latin typeface="HP001 5 hàng 1 ô ly" panose="020B0603050302020204" pitchFamily="34" charset="0"/>
              </a:rPr>
              <a:t> 48. </a:t>
            </a:r>
            <a:r>
              <a:rPr lang="en-US" sz="3600" dirty="0" err="1">
                <a:solidFill>
                  <a:srgbClr val="FF0000"/>
                </a:solidFill>
                <a:latin typeface="HP001 5 hàng 1 ô ly" panose="020B0603050302020204" pitchFamily="34" charset="0"/>
              </a:rPr>
              <a:t>Luyện</a:t>
            </a:r>
            <a:r>
              <a:rPr lang="en-US" sz="3600" dirty="0">
                <a:solidFill>
                  <a:srgbClr val="FF0000"/>
                </a:solidFill>
                <a:latin typeface="HP001 5 hàng 1 ô ly" panose="020B0603050302020204" pitchFamily="34" charset="0"/>
              </a:rPr>
              <a:t> </a:t>
            </a:r>
            <a:r>
              <a:rPr lang="en-US" sz="3600" dirty="0" err="1">
                <a:solidFill>
                  <a:srgbClr val="FF0000"/>
                </a:solidFill>
                <a:latin typeface="HP001 5 hàng 1 ô ly" panose="020B0603050302020204" pitchFamily="34" charset="0"/>
              </a:rPr>
              <a:t>tập</a:t>
            </a:r>
            <a:r>
              <a:rPr lang="en-US" sz="3600" dirty="0">
                <a:solidFill>
                  <a:srgbClr val="FF0000"/>
                </a:solidFill>
                <a:latin typeface="HP001 5 hàng 1 ô ly" panose="020B0603050302020204" pitchFamily="34" charset="0"/>
              </a:rPr>
              <a:t> </a:t>
            </a:r>
            <a:r>
              <a:rPr lang="en-US" sz="3600" dirty="0" err="1">
                <a:solidFill>
                  <a:srgbClr val="FF0000"/>
                </a:solidFill>
                <a:latin typeface="HP001 5 hàng 1 ô ly" panose="020B0603050302020204" pitchFamily="34" charset="0"/>
              </a:rPr>
              <a:t>chung</a:t>
            </a:r>
            <a:r>
              <a:rPr lang="en-US" sz="3600" dirty="0">
                <a:solidFill>
                  <a:srgbClr val="FF0000"/>
                </a:solidFill>
                <a:latin typeface="HP001 5 hàng 1 ô ly" panose="020B0603050302020204" pitchFamily="34" charset="0"/>
              </a:rPr>
              <a:t> (</a:t>
            </a:r>
            <a:r>
              <a:rPr lang="en-US" sz="3600" dirty="0" err="1">
                <a:solidFill>
                  <a:srgbClr val="FF0000"/>
                </a:solidFill>
                <a:latin typeface="HP001 5 hàng 1 ô ly" panose="020B0603050302020204" pitchFamily="34" charset="0"/>
              </a:rPr>
              <a:t>tiết</a:t>
            </a:r>
            <a:r>
              <a:rPr lang="en-US" sz="3600" dirty="0">
                <a:solidFill>
                  <a:srgbClr val="FF0000"/>
                </a:solidFill>
                <a:latin typeface="HP001 5 hàng 1 ô ly" panose="020B0603050302020204" pitchFamily="34" charset="0"/>
              </a:rPr>
              <a:t> 1 )</a:t>
            </a:r>
          </a:p>
        </p:txBody>
      </p:sp>
      <p:sp>
        <p:nvSpPr>
          <p:cNvPr id="4" name="TextBox 3">
            <a:extLst>
              <a:ext uri="{FF2B5EF4-FFF2-40B4-BE49-F238E27FC236}">
                <a16:creationId xmlns:a16="http://schemas.microsoft.com/office/drawing/2014/main" id="{064A89B4-1285-E4C7-A490-B3594DCE8AA4}"/>
              </a:ext>
            </a:extLst>
          </p:cNvPr>
          <p:cNvSpPr txBox="1"/>
          <p:nvPr/>
        </p:nvSpPr>
        <p:spPr>
          <a:xfrm>
            <a:off x="1930400" y="546266"/>
            <a:ext cx="9768114" cy="646331"/>
          </a:xfrm>
          <a:prstGeom prst="rect">
            <a:avLst/>
          </a:prstGeom>
          <a:noFill/>
        </p:spPr>
        <p:txBody>
          <a:bodyPr wrap="square" rtlCol="0">
            <a:spAutoFit/>
          </a:bodyPr>
          <a:lstStyle/>
          <a:p>
            <a:r>
              <a:rPr lang="en-US" sz="3600" dirty="0">
                <a:solidFill>
                  <a:srgbClr val="0070C0"/>
                </a:solidFill>
                <a:latin typeface="HP001 5 hàng 1 ô ly" panose="020B0603050302020204" pitchFamily="34" charset="0"/>
              </a:rPr>
              <a:t>		        </a:t>
            </a:r>
            <a:r>
              <a:rPr lang="en-US" sz="3600" dirty="0" err="1">
                <a:solidFill>
                  <a:srgbClr val="0070C0"/>
                </a:solidFill>
                <a:latin typeface="HP001 5 hàng 1 ô ly" panose="020B0603050302020204" pitchFamily="34" charset="0"/>
              </a:rPr>
              <a:t>Toán</a:t>
            </a:r>
            <a:endParaRPr lang="en-US" sz="3600" dirty="0">
              <a:solidFill>
                <a:srgbClr val="0070C0"/>
              </a:solidFill>
              <a:latin typeface="HP001 5 hàng 1 ô ly" panose="020B0603050302020204" pitchFamily="34" charset="0"/>
            </a:endParaRPr>
          </a:p>
        </p:txBody>
      </p:sp>
    </p:spTree>
    <p:extLst>
      <p:ext uri="{BB962C8B-B14F-4D97-AF65-F5344CB8AC3E}">
        <p14:creationId xmlns:p14="http://schemas.microsoft.com/office/powerpoint/2010/main" val="892101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8738B-ADE0-2C36-F377-FCA8C6CC683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FF95A1D-4ED7-FF83-DD5C-54CAB289E060}"/>
              </a:ext>
            </a:extLst>
          </p:cNvPr>
          <p:cNvPicPr>
            <a:picLocks noChangeAspect="1"/>
          </p:cNvPicPr>
          <p:nvPr/>
        </p:nvPicPr>
        <p:blipFill>
          <a:blip r:embed="rId2"/>
          <a:stretch>
            <a:fillRect/>
          </a:stretch>
        </p:blipFill>
        <p:spPr>
          <a:xfrm>
            <a:off x="111136" y="-1020180"/>
            <a:ext cx="11455377" cy="5602710"/>
          </a:xfrm>
          <a:prstGeom prst="rect">
            <a:avLst/>
          </a:prstGeom>
        </p:spPr>
      </p:pic>
    </p:spTree>
    <p:extLst>
      <p:ext uri="{BB962C8B-B14F-4D97-AF65-F5344CB8AC3E}">
        <p14:creationId xmlns:p14="http://schemas.microsoft.com/office/powerpoint/2010/main" val="111392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p:cNvGrpSpPr/>
          <p:nvPr/>
        </p:nvGrpSpPr>
        <p:grpSpPr>
          <a:xfrm>
            <a:off x="678426" y="502130"/>
            <a:ext cx="10725457" cy="797624"/>
            <a:chOff x="678426" y="502130"/>
            <a:chExt cx="10725457" cy="797624"/>
          </a:xfrm>
        </p:grpSpPr>
        <p:grpSp>
          <p:nvGrpSpPr>
            <p:cNvPr id="13" name="Nhóm 15">
              <a:extLst>
                <a:ext uri="{FF2B5EF4-FFF2-40B4-BE49-F238E27FC236}">
                  <a16:creationId xmlns:a16="http://schemas.microsoft.com/office/drawing/2014/main" id="{A81E65BE-4709-FC37-0582-F2FEEBB26CFE}"/>
                </a:ext>
              </a:extLst>
            </p:cNvPr>
            <p:cNvGrpSpPr/>
            <p:nvPr/>
          </p:nvGrpSpPr>
          <p:grpSpPr>
            <a:xfrm>
              <a:off x="678426" y="514924"/>
              <a:ext cx="793415" cy="784830"/>
              <a:chOff x="678426" y="514924"/>
              <a:chExt cx="793415" cy="784830"/>
            </a:xfrm>
          </p:grpSpPr>
          <p:sp>
            <p:nvSpPr>
              <p:cNvPr id="15" name="Oval 22">
                <a:extLst>
                  <a:ext uri="{FF2B5EF4-FFF2-40B4-BE49-F238E27FC236}">
                    <a16:creationId xmlns:a16="http://schemas.microsoft.com/office/drawing/2014/main"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TextBox 23">
                <a:extLst>
                  <a:ext uri="{FF2B5EF4-FFF2-40B4-BE49-F238E27FC236}">
                    <a16:creationId xmlns:a16="http://schemas.microsoft.com/office/drawing/2014/main"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7" name="TextBox 16">
              <a:extLst>
                <a:ext uri="{FF2B5EF4-FFF2-40B4-BE49-F238E27FC236}">
                  <a16:creationId xmlns:a16="http://schemas.microsoft.com/office/drawing/2014/main" id="{234B22C0-B9C3-AB33-E036-F58F1DD43359}"/>
                </a:ext>
              </a:extLst>
            </p:cNvPr>
            <p:cNvSpPr txBox="1"/>
            <p:nvPr/>
          </p:nvSpPr>
          <p:spPr>
            <a:xfrm>
              <a:off x="1621707" y="502130"/>
              <a:ext cx="9782176" cy="707886"/>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Tính</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nhẩm</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2" name="TextBox 1">
            <a:extLst>
              <a:ext uri="{FF2B5EF4-FFF2-40B4-BE49-F238E27FC236}">
                <a16:creationId xmlns:a16="http://schemas.microsoft.com/office/drawing/2014/main" id="{6E9289AF-04F6-4F24-5507-09D3AAF2845F}"/>
              </a:ext>
            </a:extLst>
          </p:cNvPr>
          <p:cNvSpPr txBox="1"/>
          <p:nvPr/>
        </p:nvSpPr>
        <p:spPr>
          <a:xfrm>
            <a:off x="924232" y="1543664"/>
            <a:ext cx="9979741" cy="646331"/>
          </a:xfrm>
          <a:prstGeom prst="rect">
            <a:avLst/>
          </a:prstGeom>
          <a:noFill/>
        </p:spPr>
        <p:txBody>
          <a:bodyPr wrap="square" rtlCol="0">
            <a:spAutoFit/>
          </a:bodyPr>
          <a:lstStyle/>
          <a:p>
            <a:pPr marL="342900" indent="-342900">
              <a:buAutoNum type="alphaLcParenR"/>
            </a:pPr>
            <a:r>
              <a:rPr lang="pt-BR" sz="3600" b="0" i="0" dirty="0">
                <a:solidFill>
                  <a:srgbClr val="000000"/>
                </a:solidFill>
                <a:effectLst/>
              </a:rPr>
              <a:t> 48 256 x 10 </a:t>
            </a:r>
            <a:r>
              <a:rPr lang="en-US" sz="3600" b="0" i="0" dirty="0">
                <a:solidFill>
                  <a:srgbClr val="000000"/>
                </a:solidFill>
                <a:effectLst/>
              </a:rPr>
              <a:t>            5 437 x 100           7 192 x 1 000   </a:t>
            </a:r>
            <a:endParaRPr lang="pt-BR" sz="3600" b="0" i="0" dirty="0">
              <a:solidFill>
                <a:srgbClr val="000000"/>
              </a:solidFill>
              <a:effectLst/>
            </a:endParaRPr>
          </a:p>
        </p:txBody>
      </p:sp>
      <p:sp>
        <p:nvSpPr>
          <p:cNvPr id="3" name="TextBox 2">
            <a:extLst>
              <a:ext uri="{FF2B5EF4-FFF2-40B4-BE49-F238E27FC236}">
                <a16:creationId xmlns:a16="http://schemas.microsoft.com/office/drawing/2014/main" id="{43F1E8C0-7B79-2CD6-4A35-74C70F4188F0}"/>
              </a:ext>
            </a:extLst>
          </p:cNvPr>
          <p:cNvSpPr txBox="1"/>
          <p:nvPr/>
        </p:nvSpPr>
        <p:spPr>
          <a:xfrm>
            <a:off x="590550" y="3156154"/>
            <a:ext cx="11087100" cy="646331"/>
          </a:xfrm>
          <a:prstGeom prst="rect">
            <a:avLst/>
          </a:prstGeom>
          <a:noFill/>
        </p:spPr>
        <p:txBody>
          <a:bodyPr wrap="square" rtlCol="0">
            <a:spAutoFit/>
          </a:bodyPr>
          <a:lstStyle/>
          <a:p>
            <a:r>
              <a:rPr lang="pl-PL" sz="3600" b="0" i="0" dirty="0">
                <a:solidFill>
                  <a:srgbClr val="000000"/>
                </a:solidFill>
                <a:effectLst/>
              </a:rPr>
              <a:t>b) 625 400</a:t>
            </a:r>
            <a:r>
              <a:rPr lang="en-US" sz="3600" b="0" i="0" dirty="0">
                <a:solidFill>
                  <a:srgbClr val="000000"/>
                </a:solidFill>
                <a:effectLst/>
              </a:rPr>
              <a:t>: 100               </a:t>
            </a:r>
            <a:r>
              <a:rPr lang="pl-PL" sz="3600" b="0" i="0" dirty="0">
                <a:solidFill>
                  <a:srgbClr val="000000"/>
                </a:solidFill>
                <a:effectLst/>
              </a:rPr>
              <a:t>395 800 : 10</a:t>
            </a:r>
            <a:r>
              <a:rPr lang="en-US" sz="3600" b="0" i="0" dirty="0">
                <a:solidFill>
                  <a:srgbClr val="000000"/>
                </a:solidFill>
                <a:effectLst/>
              </a:rPr>
              <a:t>           </a:t>
            </a:r>
            <a:r>
              <a:rPr lang="pl-PL" sz="3600" b="0" i="0" dirty="0">
                <a:solidFill>
                  <a:srgbClr val="000000"/>
                </a:solidFill>
                <a:effectLst/>
              </a:rPr>
              <a:t>960 000: 1 000</a:t>
            </a:r>
            <a:endParaRPr lang="pt-BR" sz="3600" b="0" i="0" dirty="0">
              <a:solidFill>
                <a:srgbClr val="000000"/>
              </a:solidFill>
              <a:effectLst/>
            </a:endParaRPr>
          </a:p>
        </p:txBody>
      </p:sp>
      <p:sp>
        <p:nvSpPr>
          <p:cNvPr id="4" name="TextBox 3">
            <a:extLst>
              <a:ext uri="{FF2B5EF4-FFF2-40B4-BE49-F238E27FC236}">
                <a16:creationId xmlns:a16="http://schemas.microsoft.com/office/drawing/2014/main" id="{23C33094-B560-ECAE-EC37-B85C776D1F13}"/>
              </a:ext>
            </a:extLst>
          </p:cNvPr>
          <p:cNvSpPr txBox="1"/>
          <p:nvPr/>
        </p:nvSpPr>
        <p:spPr>
          <a:xfrm>
            <a:off x="963562" y="2281084"/>
            <a:ext cx="3274142" cy="646331"/>
          </a:xfrm>
          <a:prstGeom prst="rect">
            <a:avLst/>
          </a:prstGeom>
          <a:noFill/>
        </p:spPr>
        <p:txBody>
          <a:bodyPr wrap="square" rtlCol="0">
            <a:spAutoFit/>
          </a:bodyPr>
          <a:lstStyle/>
          <a:p>
            <a:r>
              <a:rPr lang="en-US" sz="3600" b="1" i="0" dirty="0">
                <a:solidFill>
                  <a:srgbClr val="FF0000"/>
                </a:solidFill>
                <a:effectLst/>
              </a:rPr>
              <a:t>= 482 560      </a:t>
            </a:r>
            <a:endParaRPr lang="en-US" sz="3600" b="1" dirty="0">
              <a:solidFill>
                <a:srgbClr val="FF0000"/>
              </a:solidFill>
            </a:endParaRPr>
          </a:p>
        </p:txBody>
      </p:sp>
      <p:sp>
        <p:nvSpPr>
          <p:cNvPr id="5" name="TextBox 4">
            <a:extLst>
              <a:ext uri="{FF2B5EF4-FFF2-40B4-BE49-F238E27FC236}">
                <a16:creationId xmlns:a16="http://schemas.microsoft.com/office/drawing/2014/main" id="{4DDCFD90-C841-EA0B-8316-74C6E0FF0F0A}"/>
              </a:ext>
            </a:extLst>
          </p:cNvPr>
          <p:cNvSpPr txBox="1"/>
          <p:nvPr/>
        </p:nvSpPr>
        <p:spPr>
          <a:xfrm>
            <a:off x="4699820" y="2172929"/>
            <a:ext cx="3274142" cy="646331"/>
          </a:xfrm>
          <a:prstGeom prst="rect">
            <a:avLst/>
          </a:prstGeom>
          <a:noFill/>
        </p:spPr>
        <p:txBody>
          <a:bodyPr wrap="square" rtlCol="0">
            <a:spAutoFit/>
          </a:bodyPr>
          <a:lstStyle/>
          <a:p>
            <a:r>
              <a:rPr lang="en-US" sz="3600" b="1" dirty="0">
                <a:solidFill>
                  <a:srgbClr val="FF0000"/>
                </a:solidFill>
              </a:rPr>
              <a:t>= 543 700 </a:t>
            </a:r>
          </a:p>
        </p:txBody>
      </p:sp>
      <p:sp>
        <p:nvSpPr>
          <p:cNvPr id="11" name="TextBox 10">
            <a:extLst>
              <a:ext uri="{FF2B5EF4-FFF2-40B4-BE49-F238E27FC236}">
                <a16:creationId xmlns:a16="http://schemas.microsoft.com/office/drawing/2014/main" id="{8DBF7D0C-6AC8-D9BB-F58E-793802E6070F}"/>
              </a:ext>
            </a:extLst>
          </p:cNvPr>
          <p:cNvSpPr txBox="1"/>
          <p:nvPr/>
        </p:nvSpPr>
        <p:spPr>
          <a:xfrm>
            <a:off x="7983794" y="2123768"/>
            <a:ext cx="3274142" cy="646331"/>
          </a:xfrm>
          <a:prstGeom prst="rect">
            <a:avLst/>
          </a:prstGeom>
          <a:noFill/>
        </p:spPr>
        <p:txBody>
          <a:bodyPr wrap="square" rtlCol="0">
            <a:spAutoFit/>
          </a:bodyPr>
          <a:lstStyle/>
          <a:p>
            <a:r>
              <a:rPr lang="en-US" sz="3600" b="1" dirty="0">
                <a:solidFill>
                  <a:srgbClr val="FF0000"/>
                </a:solidFill>
              </a:rPr>
              <a:t>= 7 192 000</a:t>
            </a:r>
          </a:p>
        </p:txBody>
      </p:sp>
      <p:sp>
        <p:nvSpPr>
          <p:cNvPr id="12" name="TextBox 11">
            <a:extLst>
              <a:ext uri="{FF2B5EF4-FFF2-40B4-BE49-F238E27FC236}">
                <a16:creationId xmlns:a16="http://schemas.microsoft.com/office/drawing/2014/main" id="{65BB0E40-31F7-E743-58D7-2C29891EDFDB}"/>
              </a:ext>
            </a:extLst>
          </p:cNvPr>
          <p:cNvSpPr txBox="1"/>
          <p:nvPr/>
        </p:nvSpPr>
        <p:spPr>
          <a:xfrm>
            <a:off x="1016410" y="3814917"/>
            <a:ext cx="3274142" cy="646331"/>
          </a:xfrm>
          <a:prstGeom prst="rect">
            <a:avLst/>
          </a:prstGeom>
          <a:noFill/>
        </p:spPr>
        <p:txBody>
          <a:bodyPr wrap="square" rtlCol="0">
            <a:spAutoFit/>
          </a:bodyPr>
          <a:lstStyle/>
          <a:p>
            <a:r>
              <a:rPr lang="en-US" sz="3600" b="1" dirty="0">
                <a:solidFill>
                  <a:srgbClr val="FF0000"/>
                </a:solidFill>
              </a:rPr>
              <a:t>= 6 254 </a:t>
            </a:r>
          </a:p>
        </p:txBody>
      </p:sp>
      <p:sp>
        <p:nvSpPr>
          <p:cNvPr id="18" name="TextBox 17">
            <a:extLst>
              <a:ext uri="{FF2B5EF4-FFF2-40B4-BE49-F238E27FC236}">
                <a16:creationId xmlns:a16="http://schemas.microsoft.com/office/drawing/2014/main" id="{69057578-7C91-FB53-CB65-9FF6831FAE2A}"/>
              </a:ext>
            </a:extLst>
          </p:cNvPr>
          <p:cNvSpPr txBox="1"/>
          <p:nvPr/>
        </p:nvSpPr>
        <p:spPr>
          <a:xfrm>
            <a:off x="4980039" y="3806621"/>
            <a:ext cx="3274142" cy="646331"/>
          </a:xfrm>
          <a:prstGeom prst="rect">
            <a:avLst/>
          </a:prstGeom>
          <a:noFill/>
        </p:spPr>
        <p:txBody>
          <a:bodyPr wrap="square" rtlCol="0">
            <a:spAutoFit/>
          </a:bodyPr>
          <a:lstStyle/>
          <a:p>
            <a:r>
              <a:rPr lang="en-US" sz="3600" b="1" dirty="0">
                <a:solidFill>
                  <a:srgbClr val="FF0000"/>
                </a:solidFill>
              </a:rPr>
              <a:t>= 39 580 </a:t>
            </a:r>
          </a:p>
        </p:txBody>
      </p:sp>
      <p:sp>
        <p:nvSpPr>
          <p:cNvPr id="19" name="TextBox 18">
            <a:extLst>
              <a:ext uri="{FF2B5EF4-FFF2-40B4-BE49-F238E27FC236}">
                <a16:creationId xmlns:a16="http://schemas.microsoft.com/office/drawing/2014/main" id="{86D5872C-9FFA-B9F9-358A-529005EB6723}"/>
              </a:ext>
            </a:extLst>
          </p:cNvPr>
          <p:cNvSpPr txBox="1"/>
          <p:nvPr/>
        </p:nvSpPr>
        <p:spPr>
          <a:xfrm>
            <a:off x="8355883" y="3786035"/>
            <a:ext cx="3274142" cy="646331"/>
          </a:xfrm>
          <a:prstGeom prst="rect">
            <a:avLst/>
          </a:prstGeom>
          <a:noFill/>
        </p:spPr>
        <p:txBody>
          <a:bodyPr wrap="square" rtlCol="0">
            <a:spAutoFit/>
          </a:bodyPr>
          <a:lstStyle/>
          <a:p>
            <a:r>
              <a:rPr lang="en-US" sz="3600" b="1" dirty="0">
                <a:solidFill>
                  <a:srgbClr val="FF0000"/>
                </a:solidFill>
              </a:rPr>
              <a:t>= 960</a:t>
            </a:r>
          </a:p>
        </p:txBody>
      </p:sp>
    </p:spTree>
    <p:extLst>
      <p:ext uri="{BB962C8B-B14F-4D97-AF65-F5344CB8AC3E}">
        <p14:creationId xmlns:p14="http://schemas.microsoft.com/office/powerpoint/2010/main" val="331990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1" grpId="0"/>
      <p:bldP spid="12"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1374047" y="7446104"/>
            <a:ext cx="7440063" cy="2943636"/>
          </a:xfrm>
          <a:prstGeom prst="rect">
            <a:avLst/>
          </a:prstGeom>
        </p:spPr>
      </p:pic>
      <p:grpSp>
        <p:nvGrpSpPr>
          <p:cNvPr id="21" name="Group 20"/>
          <p:cNvGrpSpPr/>
          <p:nvPr/>
        </p:nvGrpSpPr>
        <p:grpSpPr>
          <a:xfrm>
            <a:off x="678426" y="514924"/>
            <a:ext cx="11043919" cy="784830"/>
            <a:chOff x="678426" y="514924"/>
            <a:chExt cx="11043919" cy="784830"/>
          </a:xfrm>
        </p:grpSpPr>
        <p:grpSp>
          <p:nvGrpSpPr>
            <p:cNvPr id="22" name="Nhóm 15">
              <a:extLst>
                <a:ext uri="{FF2B5EF4-FFF2-40B4-BE49-F238E27FC236}">
                  <a16:creationId xmlns:a16="http://schemas.microsoft.com/office/drawing/2014/main" id="{A81E65BE-4709-FC37-0582-F2FEEBB26CFE}"/>
                </a:ext>
              </a:extLst>
            </p:cNvPr>
            <p:cNvGrpSpPr/>
            <p:nvPr/>
          </p:nvGrpSpPr>
          <p:grpSpPr>
            <a:xfrm>
              <a:off x="678426" y="514924"/>
              <a:ext cx="793415" cy="784830"/>
              <a:chOff x="678426" y="514924"/>
              <a:chExt cx="793415" cy="784830"/>
            </a:xfrm>
          </p:grpSpPr>
          <p:sp>
            <p:nvSpPr>
              <p:cNvPr id="34" name="Oval 22">
                <a:extLst>
                  <a:ext uri="{FF2B5EF4-FFF2-40B4-BE49-F238E27FC236}">
                    <a16:creationId xmlns:a16="http://schemas.microsoft.com/office/drawing/2014/main"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5" name="TextBox 23">
                <a:extLst>
                  <a:ext uri="{FF2B5EF4-FFF2-40B4-BE49-F238E27FC236}">
                    <a16:creationId xmlns:a16="http://schemas.microsoft.com/office/drawing/2014/main"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23" name="TextBox 22">
              <a:extLst>
                <a:ext uri="{FF2B5EF4-FFF2-40B4-BE49-F238E27FC236}">
                  <a16:creationId xmlns:a16="http://schemas.microsoft.com/office/drawing/2014/main" id="{234B22C0-B9C3-AB33-E036-F58F1DD43359}"/>
                </a:ext>
              </a:extLst>
            </p:cNvPr>
            <p:cNvSpPr txBox="1"/>
            <p:nvPr/>
          </p:nvSpPr>
          <p:spPr>
            <a:xfrm>
              <a:off x="1516626" y="524458"/>
              <a:ext cx="10205719" cy="769441"/>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kumimoji="0" lang="vi-VN" sz="4400" b="0" i="0" u="none" strike="noStrike" kern="1200" cap="none" spc="0" normalizeH="0" baseline="0" noProof="0" dirty="0">
                  <a:ln>
                    <a:noFill/>
                  </a:ln>
                  <a:solidFill>
                    <a:prstClr val="black"/>
                  </a:solidFill>
                  <a:effectLst/>
                  <a:uLnTx/>
                  <a:uFillTx/>
                  <a:latin typeface="Calibri" panose="020F0502020204030204"/>
                  <a:ea typeface="+mn-ea"/>
                  <a:cs typeface="+mn-cs"/>
                </a:rPr>
                <a:t>Đặt tính rồi tính.</a:t>
              </a:r>
              <a:endParaRPr kumimoji="0" lang="en-US" sz="4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Rectangle: Rounded Corners 1">
            <a:extLst>
              <a:ext uri="{FF2B5EF4-FFF2-40B4-BE49-F238E27FC236}">
                <a16:creationId xmlns:a16="http://schemas.microsoft.com/office/drawing/2014/main" id="{2E5C2DBF-A976-A11C-8514-E749D0BBBFB1}"/>
              </a:ext>
            </a:extLst>
          </p:cNvPr>
          <p:cNvSpPr/>
          <p:nvPr/>
        </p:nvSpPr>
        <p:spPr>
          <a:xfrm>
            <a:off x="1042220" y="1907458"/>
            <a:ext cx="3038167" cy="796413"/>
          </a:xfrm>
          <a:prstGeom prst="roundRect">
            <a:avLst>
              <a:gd name="adj" fmla="val 3024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91 207 x 8</a:t>
            </a:r>
          </a:p>
        </p:txBody>
      </p:sp>
      <p:sp>
        <p:nvSpPr>
          <p:cNvPr id="3" name="Rectangle: Rounded Corners 2">
            <a:extLst>
              <a:ext uri="{FF2B5EF4-FFF2-40B4-BE49-F238E27FC236}">
                <a16:creationId xmlns:a16="http://schemas.microsoft.com/office/drawing/2014/main" id="{B11A6D88-1E29-E6C1-BBEC-466F7815A56D}"/>
              </a:ext>
            </a:extLst>
          </p:cNvPr>
          <p:cNvSpPr/>
          <p:nvPr/>
        </p:nvSpPr>
        <p:spPr>
          <a:xfrm>
            <a:off x="6882581" y="1868129"/>
            <a:ext cx="3038167" cy="796413"/>
          </a:xfrm>
          <a:prstGeom prst="roundRect">
            <a:avLst>
              <a:gd name="adj" fmla="val 3024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37 872 : 9</a:t>
            </a:r>
          </a:p>
        </p:txBody>
      </p:sp>
      <p:sp>
        <p:nvSpPr>
          <p:cNvPr id="6" name="Rectangle: Rounded Corners 5">
            <a:extLst>
              <a:ext uri="{FF2B5EF4-FFF2-40B4-BE49-F238E27FC236}">
                <a16:creationId xmlns:a16="http://schemas.microsoft.com/office/drawing/2014/main" id="{FB1E8F55-D6F9-3684-A2A9-51AF28B39C86}"/>
              </a:ext>
            </a:extLst>
          </p:cNvPr>
          <p:cNvSpPr/>
          <p:nvPr/>
        </p:nvSpPr>
        <p:spPr>
          <a:xfrm>
            <a:off x="1012723" y="3401961"/>
            <a:ext cx="3038167" cy="796413"/>
          </a:xfrm>
          <a:prstGeom prst="roundRect">
            <a:avLst>
              <a:gd name="adj" fmla="val 3024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2 615 x 63</a:t>
            </a:r>
          </a:p>
        </p:txBody>
      </p:sp>
      <p:sp>
        <p:nvSpPr>
          <p:cNvPr id="7" name="Rectangle: Rounded Corners 6">
            <a:extLst>
              <a:ext uri="{FF2B5EF4-FFF2-40B4-BE49-F238E27FC236}">
                <a16:creationId xmlns:a16="http://schemas.microsoft.com/office/drawing/2014/main" id="{28078F5F-BD9D-11D0-9DA5-43D66BDF9450}"/>
              </a:ext>
            </a:extLst>
          </p:cNvPr>
          <p:cNvSpPr/>
          <p:nvPr/>
        </p:nvSpPr>
        <p:spPr>
          <a:xfrm>
            <a:off x="6853084" y="3362632"/>
            <a:ext cx="3038167" cy="796413"/>
          </a:xfrm>
          <a:prstGeom prst="roundRect">
            <a:avLst>
              <a:gd name="adj" fmla="val 3024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175 937 : 35</a:t>
            </a:r>
          </a:p>
        </p:txBody>
      </p:sp>
    </p:spTree>
    <p:extLst>
      <p:ext uri="{BB962C8B-B14F-4D97-AF65-F5344CB8AC3E}">
        <p14:creationId xmlns:p14="http://schemas.microsoft.com/office/powerpoint/2010/main" val="4155680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91 207 x 8</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945807" y="1397872"/>
            <a:ext cx="468691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91 207</a:t>
            </a:r>
          </a:p>
        </p:txBody>
      </p:sp>
      <p:sp>
        <p:nvSpPr>
          <p:cNvPr id="63" name="TextBox 62">
            <a:extLst>
              <a:ext uri="{FF2B5EF4-FFF2-40B4-BE49-F238E27FC236}">
                <a16:creationId xmlns:a16="http://schemas.microsoft.com/office/drawing/2014/main" id="{158DF9BE-F7B0-4466-8BD9-0A25E6EB4EF5}"/>
              </a:ext>
            </a:extLst>
          </p:cNvPr>
          <p:cNvSpPr txBox="1"/>
          <p:nvPr/>
        </p:nvSpPr>
        <p:spPr>
          <a:xfrm>
            <a:off x="7334865" y="2634474"/>
            <a:ext cx="14572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
        <p:nvSpPr>
          <p:cNvPr id="64" name="Rectangle 63">
            <a:extLst>
              <a:ext uri="{FF2B5EF4-FFF2-40B4-BE49-F238E27FC236}">
                <a16:creationId xmlns:a16="http://schemas.microsoft.com/office/drawing/2014/main" id="{49194A3C-8066-43B5-8E20-4085EB5B2714}"/>
              </a:ext>
            </a:extLst>
          </p:cNvPr>
          <p:cNvSpPr/>
          <p:nvPr/>
        </p:nvSpPr>
        <p:spPr>
          <a:xfrm rot="18543040">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647769" y="4070554"/>
            <a:ext cx="4729316" cy="108155"/>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71" name="TextBox 70">
            <a:extLst>
              <a:ext uri="{FF2B5EF4-FFF2-40B4-BE49-F238E27FC236}">
                <a16:creationId xmlns:a16="http://schemas.microsoft.com/office/drawing/2014/main" id="{F5971D0C-6109-4711-9C48-BEEE47A85E28}"/>
              </a:ext>
            </a:extLst>
          </p:cNvPr>
          <p:cNvSpPr txBox="1"/>
          <p:nvPr/>
        </p:nvSpPr>
        <p:spPr>
          <a:xfrm>
            <a:off x="3264309" y="4017050"/>
            <a:ext cx="535858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729 656 </a:t>
            </a:r>
          </a:p>
        </p:txBody>
      </p:sp>
      <p:sp>
        <p:nvSpPr>
          <p:cNvPr id="14" name="Rectangle 13">
            <a:extLst>
              <a:ext uri="{FF2B5EF4-FFF2-40B4-BE49-F238E27FC236}">
                <a16:creationId xmlns:a16="http://schemas.microsoft.com/office/drawing/2014/main" id="{D83899F4-76E6-402A-9A11-F2D073A21C13}"/>
              </a:ext>
            </a:extLst>
          </p:cNvPr>
          <p:cNvSpPr/>
          <p:nvPr/>
        </p:nvSpPr>
        <p:spPr>
          <a:xfrm rot="13645978">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6703343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ipe(up)">
                                      <p:cBhvr>
                                        <p:cTn id="3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71"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37 872 : 9</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182A76CC-55FB-8AA4-50FA-BAFA8E03E1EF}"/>
              </a:ext>
            </a:extLst>
          </p:cNvPr>
          <p:cNvGrpSpPr/>
          <p:nvPr/>
        </p:nvGrpSpPr>
        <p:grpSpPr>
          <a:xfrm>
            <a:off x="5997679" y="1789471"/>
            <a:ext cx="1710813" cy="1828800"/>
            <a:chOff x="4977390" y="1940131"/>
            <a:chExt cx="1059659" cy="2668823"/>
          </a:xfrm>
        </p:grpSpPr>
        <p:cxnSp>
          <p:nvCxnSpPr>
            <p:cNvPr id="6" name="Straight Connector 5">
              <a:extLst>
                <a:ext uri="{FF2B5EF4-FFF2-40B4-BE49-F238E27FC236}">
                  <a16:creationId xmlns:a16="http://schemas.microsoft.com/office/drawing/2014/main" id="{16FE5C09-1A7C-8096-88AB-E0F21ABD51A5}"/>
                </a:ext>
              </a:extLst>
            </p:cNvPr>
            <p:cNvCxnSpPr>
              <a:cxnSpLocks/>
            </p:cNvCxnSpPr>
            <p:nvPr/>
          </p:nvCxnSpPr>
          <p:spPr>
            <a:xfrm>
              <a:off x="4983480" y="1940131"/>
              <a:ext cx="0" cy="2668823"/>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5119C71-7619-F5AB-1C47-892EDA0E944E}"/>
                </a:ext>
              </a:extLst>
            </p:cNvPr>
            <p:cNvCxnSpPr>
              <a:cxnSpLocks/>
            </p:cNvCxnSpPr>
            <p:nvPr/>
          </p:nvCxnSpPr>
          <p:spPr>
            <a:xfrm>
              <a:off x="4977390" y="3015743"/>
              <a:ext cx="105965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2E7E9A55-0ADB-8300-F862-7F775C1B031B}"/>
              </a:ext>
            </a:extLst>
          </p:cNvPr>
          <p:cNvSpPr txBox="1"/>
          <p:nvPr/>
        </p:nvSpPr>
        <p:spPr>
          <a:xfrm>
            <a:off x="3973779" y="1784387"/>
            <a:ext cx="284385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37 872  9</a:t>
            </a:r>
          </a:p>
        </p:txBody>
      </p:sp>
      <p:sp>
        <p:nvSpPr>
          <p:cNvPr id="24" name="TextBox 23">
            <a:extLst>
              <a:ext uri="{FF2B5EF4-FFF2-40B4-BE49-F238E27FC236}">
                <a16:creationId xmlns:a16="http://schemas.microsoft.com/office/drawing/2014/main" id="{A6E8EDBB-4CB6-7710-334B-F1A887271184}"/>
              </a:ext>
            </a:extLst>
          </p:cNvPr>
          <p:cNvSpPr txBox="1"/>
          <p:nvPr/>
        </p:nvSpPr>
        <p:spPr>
          <a:xfrm>
            <a:off x="6018888" y="2629961"/>
            <a:ext cx="284385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4 208</a:t>
            </a:r>
          </a:p>
        </p:txBody>
      </p:sp>
      <p:sp>
        <p:nvSpPr>
          <p:cNvPr id="26" name="TextBox 25">
            <a:extLst>
              <a:ext uri="{FF2B5EF4-FFF2-40B4-BE49-F238E27FC236}">
                <a16:creationId xmlns:a16="http://schemas.microsoft.com/office/drawing/2014/main" id="{144C6556-FD15-71F4-9FC5-2977EE0909CC}"/>
              </a:ext>
            </a:extLst>
          </p:cNvPr>
          <p:cNvSpPr txBox="1"/>
          <p:nvPr/>
        </p:nvSpPr>
        <p:spPr>
          <a:xfrm>
            <a:off x="4308074" y="2354659"/>
            <a:ext cx="200423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1 8</a:t>
            </a:r>
          </a:p>
        </p:txBody>
      </p:sp>
      <p:sp>
        <p:nvSpPr>
          <p:cNvPr id="27" name="TextBox 26">
            <a:extLst>
              <a:ext uri="{FF2B5EF4-FFF2-40B4-BE49-F238E27FC236}">
                <a16:creationId xmlns:a16="http://schemas.microsoft.com/office/drawing/2014/main" id="{E5722815-6C86-138E-8C95-2932A8BCF09A}"/>
              </a:ext>
            </a:extLst>
          </p:cNvPr>
          <p:cNvSpPr txBox="1"/>
          <p:nvPr/>
        </p:nvSpPr>
        <p:spPr>
          <a:xfrm>
            <a:off x="4829183" y="3003587"/>
            <a:ext cx="200423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072</a:t>
            </a:r>
          </a:p>
        </p:txBody>
      </p:sp>
      <p:sp>
        <p:nvSpPr>
          <p:cNvPr id="28" name="TextBox 27">
            <a:extLst>
              <a:ext uri="{FF2B5EF4-FFF2-40B4-BE49-F238E27FC236}">
                <a16:creationId xmlns:a16="http://schemas.microsoft.com/office/drawing/2014/main" id="{1B9CD1E3-6997-5FE7-158D-31FCCD98D197}"/>
              </a:ext>
            </a:extLst>
          </p:cNvPr>
          <p:cNvSpPr txBox="1"/>
          <p:nvPr/>
        </p:nvSpPr>
        <p:spPr>
          <a:xfrm>
            <a:off x="5545393" y="3613187"/>
            <a:ext cx="138634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0</a:t>
            </a:r>
          </a:p>
        </p:txBody>
      </p:sp>
    </p:spTree>
    <p:extLst>
      <p:ext uri="{BB962C8B-B14F-4D97-AF65-F5344CB8AC3E}">
        <p14:creationId xmlns:p14="http://schemas.microsoft.com/office/powerpoint/2010/main" val="8615170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26" grpId="0"/>
      <p:bldP spid="27" grpId="0"/>
      <p:bldP spid="2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649</Words>
  <Application>Microsoft Office PowerPoint</Application>
  <PresentationFormat>Widescreen</PresentationFormat>
  <Paragraphs>95</Paragraphs>
  <Slides>15</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.VnTimeH</vt:lpstr>
      <vt:lpstr>Arial</vt:lpstr>
      <vt:lpstr>Bebas Neue</vt:lpstr>
      <vt:lpstr>Calibri</vt:lpstr>
      <vt:lpstr>Calibri Light</vt:lpstr>
      <vt:lpstr>HP001 5 hàng 1 ô ly</vt:lpstr>
      <vt:lpstr>Karla</vt:lpstr>
      <vt:lpstr>Love Ya Like A Sister</vt:lpstr>
      <vt:lpstr>Times New Roman</vt:lpstr>
      <vt:lpstr>UTM Cookies</vt:lpstr>
      <vt:lpstr>1_Office Theme</vt:lpstr>
      <vt:lpstr>Printable Number Sense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41</cp:revision>
  <dcterms:created xsi:type="dcterms:W3CDTF">2023-12-05T09:02:33Z</dcterms:created>
  <dcterms:modified xsi:type="dcterms:W3CDTF">2026-03-11T07:55:19Z</dcterms:modified>
</cp:coreProperties>
</file>