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6"/>
  </p:notesMasterIdLst>
  <p:sldIdLst>
    <p:sldId id="4444" r:id="rId3"/>
    <p:sldId id="2007577222" r:id="rId4"/>
    <p:sldId id="2007577223" r:id="rId5"/>
    <p:sldId id="2007577224" r:id="rId6"/>
    <p:sldId id="2007577225" r:id="rId7"/>
    <p:sldId id="3190" r:id="rId8"/>
    <p:sldId id="2007577209" r:id="rId9"/>
    <p:sldId id="2007577218" r:id="rId10"/>
    <p:sldId id="2007577219" r:id="rId11"/>
    <p:sldId id="2007577210" r:id="rId12"/>
    <p:sldId id="2007577211" r:id="rId13"/>
    <p:sldId id="2007577220" r:id="rId14"/>
    <p:sldId id="20075772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9B280-6B8E-4499-87D1-396A607E72F5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3152D-2794-4198-BCF0-7BB44D5E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6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5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5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7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1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7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12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349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3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51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33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663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6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3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0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4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8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54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9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2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6035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E49F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TIỂU HỌC HÒA NGHĨA</a:t>
            </a:r>
            <a:endParaRPr lang="en-US" altLang="en-US" sz="3600" b="1" dirty="0">
              <a:solidFill>
                <a:srgbClr val="5E49FD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825" y="1027267"/>
            <a:ext cx="11104215" cy="26124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1400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780" y="4831683"/>
            <a:ext cx="72270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Đào Phương Anh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125" y="3752444"/>
            <a:ext cx="403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37" y="5675689"/>
            <a:ext cx="50339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557EB-7A5B-45FB-82E1-9D9BE6269A06}"/>
              </a:ext>
            </a:extLst>
          </p:cNvPr>
          <p:cNvSpPr txBox="1"/>
          <p:nvPr/>
        </p:nvSpPr>
        <p:spPr>
          <a:xfrm>
            <a:off x="1219200" y="488529"/>
            <a:ext cx="10506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cửa hàng hoa quả nhập về 15 thùng xoài nặng như nhau, cân nặng tất cả 675 kg. Cửa hàng đã bán hết 8 thùng. Hỏi cửa hàng còn lại bao nhiêu ki-lô-gam xoài?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66F545-A713-4569-A182-54110242C0CB}"/>
              </a:ext>
            </a:extLst>
          </p:cNvPr>
          <p:cNvSpPr/>
          <p:nvPr/>
        </p:nvSpPr>
        <p:spPr>
          <a:xfrm>
            <a:off x="635000" y="488529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63F6F-6FD3-B702-AD46-813578F8A62A}"/>
              </a:ext>
            </a:extLst>
          </p:cNvPr>
          <p:cNvSpPr txBox="1"/>
          <p:nvPr/>
        </p:nvSpPr>
        <p:spPr>
          <a:xfrm>
            <a:off x="400050" y="2133600"/>
            <a:ext cx="3777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675 kg</a:t>
            </a: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….kg?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F985F-42CB-DCD5-BA49-B6277B6A082B}"/>
              </a:ext>
            </a:extLst>
          </p:cNvPr>
          <p:cNvSpPr txBox="1"/>
          <p:nvPr/>
        </p:nvSpPr>
        <p:spPr>
          <a:xfrm>
            <a:off x="4045528" y="2009775"/>
            <a:ext cx="790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HP001 5 hàng 1 ô ly" panose="020B06030503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thùng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xoài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              675 : 15 = 45 (kg)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   8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thùng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xoài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                  8 x 45 = 360 ( kg)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xoài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                675 </a:t>
            </a:r>
            <a:r>
              <a:rPr lang="en-US" sz="3200" b="1" dirty="0">
                <a:solidFill>
                  <a:srgbClr val="FF0000"/>
                </a:solidFill>
                <a:latin typeface=".VnArial Narrow" panose="020B7200000000000000" pitchFamily="34" charset="0"/>
                <a:cs typeface="Calibri" panose="020F0502020204030204" pitchFamily="34" charset="0"/>
              </a:rPr>
              <a:t>–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360 = 315 (kg)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: 315 kg </a:t>
            </a:r>
            <a:r>
              <a:rPr lang="en-US" sz="3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xoài</a:t>
            </a:r>
            <a:endParaRPr lang="en-US" sz="3200" dirty="0">
              <a:solidFill>
                <a:srgbClr val="FF0000"/>
              </a:solidFill>
              <a:latin typeface="HP001 5 hàng 1 ô ly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66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5ADB7-9FD0-45C8-8296-88CBFD6CCA6E}"/>
              </a:ext>
            </a:extLst>
          </p:cNvPr>
          <p:cNvSpPr txBox="1"/>
          <p:nvPr/>
        </p:nvSpPr>
        <p:spPr>
          <a:xfrm>
            <a:off x="1276350" y="539935"/>
            <a:ext cx="1042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đã đặt một món quà sau ô cửa ghi phép tính có kết quả lớn nhất. Mai, Việt, Nam và Rô-bốt theo thứ tự đi vào các ô cửa A, B, C, D. Hỏi bạn nào nhận được món quà của Mi?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7518F6-8A4A-40C6-8534-80FB22FFAD99}"/>
              </a:ext>
            </a:extLst>
          </p:cNvPr>
          <p:cNvSpPr/>
          <p:nvPr/>
        </p:nvSpPr>
        <p:spPr>
          <a:xfrm>
            <a:off x="660400" y="539935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825B0-37F9-F710-F76A-52FB0670D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2090737"/>
            <a:ext cx="9748838" cy="371840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2916C-9695-9D9B-AB03-8215AC72F36A}"/>
              </a:ext>
            </a:extLst>
          </p:cNvPr>
          <p:cNvSpPr/>
          <p:nvPr/>
        </p:nvSpPr>
        <p:spPr>
          <a:xfrm>
            <a:off x="3333750" y="3371850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34 000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B64383-5642-69D6-C6B3-31D2285EB1FC}"/>
              </a:ext>
            </a:extLst>
          </p:cNvPr>
          <p:cNvSpPr/>
          <p:nvPr/>
        </p:nvSpPr>
        <p:spPr>
          <a:xfrm>
            <a:off x="5343525" y="3352800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35 100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D6EA4FC-0995-A697-701F-053C0C81F049}"/>
              </a:ext>
            </a:extLst>
          </p:cNvPr>
          <p:cNvSpPr/>
          <p:nvPr/>
        </p:nvSpPr>
        <p:spPr>
          <a:xfrm>
            <a:off x="7334250" y="3362325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32 100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61B72C-3A93-E0FA-9B50-FB3E633E487C}"/>
              </a:ext>
            </a:extLst>
          </p:cNvPr>
          <p:cNvSpPr/>
          <p:nvPr/>
        </p:nvSpPr>
        <p:spPr>
          <a:xfrm>
            <a:off x="9429750" y="3381375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35 000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441872-705C-5897-DDEB-0BAD91D0BB89}"/>
              </a:ext>
            </a:extLst>
          </p:cNvPr>
          <p:cNvSpPr/>
          <p:nvPr/>
        </p:nvSpPr>
        <p:spPr>
          <a:xfrm>
            <a:off x="4991100" y="1933575"/>
            <a:ext cx="2076450" cy="306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F39ED-E21D-08AD-BA9E-19E42763F231}"/>
              </a:ext>
            </a:extLst>
          </p:cNvPr>
          <p:cNvSpPr txBox="1"/>
          <p:nvPr/>
        </p:nvSpPr>
        <p:spPr>
          <a:xfrm>
            <a:off x="4410075" y="5572125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quà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3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557EB-7A5B-45FB-82E1-9D9BE6269A06}"/>
              </a:ext>
            </a:extLst>
          </p:cNvPr>
          <p:cNvSpPr txBox="1"/>
          <p:nvPr/>
        </p:nvSpPr>
        <p:spPr>
          <a:xfrm>
            <a:off x="1219200" y="488529"/>
            <a:ext cx="1050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bằng cách thuận tiện.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66F545-A713-4569-A182-54110242C0CB}"/>
              </a:ext>
            </a:extLst>
          </p:cNvPr>
          <p:cNvSpPr/>
          <p:nvPr/>
        </p:nvSpPr>
        <p:spPr>
          <a:xfrm>
            <a:off x="615950" y="545679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FAE3A-EFD7-4294-2020-F6A8367F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647825"/>
            <a:ext cx="10439672" cy="108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3C33F-F0A7-657B-8581-5872838285EA}"/>
              </a:ext>
            </a:extLst>
          </p:cNvPr>
          <p:cNvSpPr txBox="1"/>
          <p:nvPr/>
        </p:nvSpPr>
        <p:spPr>
          <a:xfrm>
            <a:off x="666750" y="2752725"/>
            <a:ext cx="3819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512 x (20 x 5)</a:t>
            </a:r>
          </a:p>
          <a:p>
            <a:r>
              <a:rPr lang="en-US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512 x 100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51 200 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250CD-8F69-6E89-F1C4-6C4D89673950}"/>
              </a:ext>
            </a:extLst>
          </p:cNvPr>
          <p:cNvSpPr txBox="1"/>
          <p:nvPr/>
        </p:nvSpPr>
        <p:spPr>
          <a:xfrm>
            <a:off x="7296150" y="2705100"/>
            <a:ext cx="3819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(125 x 8) x 32 </a:t>
            </a:r>
          </a:p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1 000 x 32 </a:t>
            </a:r>
          </a:p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32 000</a:t>
            </a:r>
          </a:p>
        </p:txBody>
      </p:sp>
    </p:spTree>
    <p:extLst>
      <p:ext uri="{BB962C8B-B14F-4D97-AF65-F5344CB8AC3E}">
        <p14:creationId xmlns:p14="http://schemas.microsoft.com/office/powerpoint/2010/main" val="2599466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FDABD-43EA-B434-93D6-C0F452AD1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388" y="1105729"/>
            <a:ext cx="531007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F4BD-3D62-6CD1-9562-BC0BEF4D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DA785-0006-A154-3DD9-C09E626F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815" y="1037170"/>
            <a:ext cx="2627604" cy="1079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2F5ECB-86F6-631A-2E64-172BE524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91" y="1962812"/>
            <a:ext cx="9565453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C9A5-5983-57A3-9EC8-3CEAAAF0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E9314-0A73-3B91-812A-90BE87FEA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160" y="1604506"/>
            <a:ext cx="540762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B57C-CABF-F20F-178C-7E90112B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7409D-01AD-FE68-2A7E-76B046F9AFD8}"/>
              </a:ext>
            </a:extLst>
          </p:cNvPr>
          <p:cNvSpPr txBox="1"/>
          <p:nvPr/>
        </p:nvSpPr>
        <p:spPr>
          <a:xfrm>
            <a:off x="2352304" y="1116994"/>
            <a:ext cx="748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48.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chung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2 )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82079-6432-B863-CD1F-0C8FB398498C}"/>
              </a:ext>
            </a:extLst>
          </p:cNvPr>
          <p:cNvSpPr txBox="1"/>
          <p:nvPr/>
        </p:nvSpPr>
        <p:spPr>
          <a:xfrm>
            <a:off x="1930400" y="546266"/>
            <a:ext cx="976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		        </a:t>
            </a:r>
            <a:r>
              <a:rPr lang="en-US" sz="3600" dirty="0" err="1">
                <a:solidFill>
                  <a:srgbClr val="0070C0"/>
                </a:solidFill>
                <a:latin typeface="HP001 5 hàng 1 ô ly" panose="020B0603050302020204" pitchFamily="34" charset="0"/>
              </a:rPr>
              <a:t>Toán</a:t>
            </a:r>
            <a:endParaRPr lang="en-US" sz="3600" dirty="0">
              <a:solidFill>
                <a:srgbClr val="0070C0"/>
              </a:solidFill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4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E79A-625F-C7C8-55F9-386A3299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CF4E3-560D-8D73-1C65-E902419E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360" y="2035250"/>
            <a:ext cx="5407621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5815027F-DB1F-4A4E-95D3-413E00A69E71}"/>
              </a:ext>
            </a:extLst>
          </p:cNvPr>
          <p:cNvSpPr txBox="1"/>
          <p:nvPr/>
        </p:nvSpPr>
        <p:spPr>
          <a:xfrm>
            <a:off x="1186450" y="575123"/>
            <a:ext cx="6315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857C5-B29E-4302-9567-1F09B760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6579"/>
            <a:ext cx="948325" cy="9188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B68CD5-17B6-C376-212D-CA36A9A01A90}"/>
              </a:ext>
            </a:extLst>
          </p:cNvPr>
          <p:cNvSpPr/>
          <p:nvPr/>
        </p:nvSpPr>
        <p:spPr>
          <a:xfrm>
            <a:off x="1619250" y="1552575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9F61D-037E-1332-30A8-CA0FC6C17823}"/>
              </a:ext>
            </a:extLst>
          </p:cNvPr>
          <p:cNvSpPr txBox="1"/>
          <p:nvPr/>
        </p:nvSpPr>
        <p:spPr>
          <a:xfrm>
            <a:off x="838200" y="1609725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F12C02-F142-C332-4064-1EC67F26B3A7}"/>
              </a:ext>
            </a:extLst>
          </p:cNvPr>
          <p:cNvCxnSpPr>
            <a:cxnSpLocks/>
          </p:cNvCxnSpPr>
          <p:nvPr/>
        </p:nvCxnSpPr>
        <p:spPr>
          <a:xfrm>
            <a:off x="6257925" y="1638300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9A5709-46B3-62F7-83EC-0A0024DA8FC9}"/>
              </a:ext>
            </a:extLst>
          </p:cNvPr>
          <p:cNvSpPr txBox="1"/>
          <p:nvPr/>
        </p:nvSpPr>
        <p:spPr>
          <a:xfrm>
            <a:off x="2085975" y="16287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30 x 20 =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492C2-2A03-7F93-DE10-CA220D4C9603}"/>
              </a:ext>
            </a:extLst>
          </p:cNvPr>
          <p:cNvSpPr txBox="1"/>
          <p:nvPr/>
        </p:nvSpPr>
        <p:spPr>
          <a:xfrm>
            <a:off x="2571750" y="21240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3 x 2 =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77E39-D9AE-63A9-3261-4619B26621AE}"/>
              </a:ext>
            </a:extLst>
          </p:cNvPr>
          <p:cNvSpPr txBox="1"/>
          <p:nvPr/>
        </p:nvSpPr>
        <p:spPr>
          <a:xfrm>
            <a:off x="2667000" y="267652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x 2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6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7C48D-6CBB-97A4-B42D-37B54467DFD6}"/>
              </a:ext>
            </a:extLst>
          </p:cNvPr>
          <p:cNvSpPr txBox="1"/>
          <p:nvPr/>
        </p:nvSpPr>
        <p:spPr>
          <a:xfrm>
            <a:off x="6762750" y="16287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600 x 40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B89DF-DD16-5058-B770-2858334D943B}"/>
              </a:ext>
            </a:extLst>
          </p:cNvPr>
          <p:cNvSpPr txBox="1"/>
          <p:nvPr/>
        </p:nvSpPr>
        <p:spPr>
          <a:xfrm>
            <a:off x="6467475" y="210502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6 x 4 = 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7EAEF-9C0E-46EC-7100-CE0052D8FF4F}"/>
              </a:ext>
            </a:extLst>
          </p:cNvPr>
          <p:cNvSpPr txBox="1"/>
          <p:nvPr/>
        </p:nvSpPr>
        <p:spPr>
          <a:xfrm>
            <a:off x="7038975" y="26479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x 4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24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C0E7F-5E36-D41C-FBF3-BFD49FE0E32F}"/>
              </a:ext>
            </a:extLst>
          </p:cNvPr>
          <p:cNvSpPr txBox="1"/>
          <p:nvPr/>
        </p:nvSpPr>
        <p:spPr>
          <a:xfrm>
            <a:off x="704850" y="3581400"/>
            <a:ext cx="1078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20 x 40        70 x 60        400 x 20       900 x 30</a:t>
            </a:r>
          </a:p>
        </p:txBody>
      </p:sp>
    </p:spTree>
    <p:extLst>
      <p:ext uri="{BB962C8B-B14F-4D97-AF65-F5344CB8AC3E}">
        <p14:creationId xmlns:p14="http://schemas.microsoft.com/office/powerpoint/2010/main" val="2072310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53BD9-08CE-17F9-B62A-D445092AB4C0}"/>
              </a:ext>
            </a:extLst>
          </p:cNvPr>
          <p:cNvSpPr txBox="1"/>
          <p:nvPr/>
        </p:nvSpPr>
        <p:spPr>
          <a:xfrm>
            <a:off x="666750" y="542925"/>
            <a:ext cx="1078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20 x 40        70 x 60        400 x 20       900 x 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E3231-1F74-642C-873F-03B9987803C9}"/>
              </a:ext>
            </a:extLst>
          </p:cNvPr>
          <p:cNvSpPr/>
          <p:nvPr/>
        </p:nvSpPr>
        <p:spPr>
          <a:xfrm>
            <a:off x="1562100" y="1695450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FBBECE-B270-4E8F-F4B6-4BBF6C342440}"/>
              </a:ext>
            </a:extLst>
          </p:cNvPr>
          <p:cNvCxnSpPr>
            <a:cxnSpLocks/>
          </p:cNvCxnSpPr>
          <p:nvPr/>
        </p:nvCxnSpPr>
        <p:spPr>
          <a:xfrm>
            <a:off x="6200775" y="178117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04876F-D740-496B-C830-290EE7F5BD97}"/>
              </a:ext>
            </a:extLst>
          </p:cNvPr>
          <p:cNvSpPr txBox="1"/>
          <p:nvPr/>
        </p:nvSpPr>
        <p:spPr>
          <a:xfrm>
            <a:off x="1819275" y="167640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 x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5F776-E56C-5636-47AC-C858DA1CE2D5}"/>
              </a:ext>
            </a:extLst>
          </p:cNvPr>
          <p:cNvSpPr txBox="1"/>
          <p:nvPr/>
        </p:nvSpPr>
        <p:spPr>
          <a:xfrm>
            <a:off x="2514600" y="226695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2 x 4 =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83D91-90EE-B410-54D4-88B917B3527B}"/>
              </a:ext>
            </a:extLst>
          </p:cNvPr>
          <p:cNvSpPr txBox="1"/>
          <p:nvPr/>
        </p:nvSpPr>
        <p:spPr>
          <a:xfrm>
            <a:off x="2609850" y="281940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 4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8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750EF-B060-554C-2A50-65765D44DA87}"/>
              </a:ext>
            </a:extLst>
          </p:cNvPr>
          <p:cNvSpPr txBox="1"/>
          <p:nvPr/>
        </p:nvSpPr>
        <p:spPr>
          <a:xfrm>
            <a:off x="7381875" y="1619250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70 x 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636ED-6EA0-413C-2B62-B96EFCD4EE75}"/>
              </a:ext>
            </a:extLst>
          </p:cNvPr>
          <p:cNvSpPr txBox="1"/>
          <p:nvPr/>
        </p:nvSpPr>
        <p:spPr>
          <a:xfrm>
            <a:off x="6410325" y="224790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x 6 = 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2AC89-78DA-A897-D5A8-74A344C0C950}"/>
              </a:ext>
            </a:extLst>
          </p:cNvPr>
          <p:cNvSpPr txBox="1"/>
          <p:nvPr/>
        </p:nvSpPr>
        <p:spPr>
          <a:xfrm>
            <a:off x="6981825" y="2790825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 6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4 2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F3632-E070-CC73-6274-99CC2FCBF278}"/>
              </a:ext>
            </a:extLst>
          </p:cNvPr>
          <p:cNvSpPr/>
          <p:nvPr/>
        </p:nvSpPr>
        <p:spPr>
          <a:xfrm>
            <a:off x="1495425" y="4076700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913294-2BEC-7D93-4367-7EA3A5A7C268}"/>
              </a:ext>
            </a:extLst>
          </p:cNvPr>
          <p:cNvCxnSpPr>
            <a:cxnSpLocks/>
          </p:cNvCxnSpPr>
          <p:nvPr/>
        </p:nvCxnSpPr>
        <p:spPr>
          <a:xfrm>
            <a:off x="6134100" y="416242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8E7B87-C313-1C86-0FAA-988ECF1A9475}"/>
              </a:ext>
            </a:extLst>
          </p:cNvPr>
          <p:cNvSpPr txBox="1"/>
          <p:nvPr/>
        </p:nvSpPr>
        <p:spPr>
          <a:xfrm>
            <a:off x="1752600" y="405765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400 x 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BF850-BF72-4BBE-CCA9-6C75AB65D194}"/>
              </a:ext>
            </a:extLst>
          </p:cNvPr>
          <p:cNvSpPr txBox="1"/>
          <p:nvPr/>
        </p:nvSpPr>
        <p:spPr>
          <a:xfrm>
            <a:off x="2447925" y="464820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2 x 4 =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3A499-B23D-25A6-0B74-D70E039AA8CB}"/>
              </a:ext>
            </a:extLst>
          </p:cNvPr>
          <p:cNvSpPr txBox="1"/>
          <p:nvPr/>
        </p:nvSpPr>
        <p:spPr>
          <a:xfrm>
            <a:off x="2543175" y="520065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 2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8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1F458-F4CA-A2C6-5AF4-9058FE668C9A}"/>
              </a:ext>
            </a:extLst>
          </p:cNvPr>
          <p:cNvSpPr txBox="1"/>
          <p:nvPr/>
        </p:nvSpPr>
        <p:spPr>
          <a:xfrm>
            <a:off x="7315200" y="4000500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900 x 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F3DA4-B5E4-693B-9F41-9CA1FF27C0C9}"/>
              </a:ext>
            </a:extLst>
          </p:cNvPr>
          <p:cNvSpPr txBox="1"/>
          <p:nvPr/>
        </p:nvSpPr>
        <p:spPr>
          <a:xfrm>
            <a:off x="6343650" y="462915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9 x 3 = 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EBA21-2B76-BD4F-251A-D89867386BE4}"/>
              </a:ext>
            </a:extLst>
          </p:cNvPr>
          <p:cNvSpPr txBox="1"/>
          <p:nvPr/>
        </p:nvSpPr>
        <p:spPr>
          <a:xfrm>
            <a:off x="6915150" y="5172075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 3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27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441878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5815027F-DB1F-4A4E-95D3-413E00A69E71}"/>
              </a:ext>
            </a:extLst>
          </p:cNvPr>
          <p:cNvSpPr txBox="1"/>
          <p:nvPr/>
        </p:nvSpPr>
        <p:spPr>
          <a:xfrm>
            <a:off x="1186450" y="575123"/>
            <a:ext cx="6315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857C5-B29E-4302-9567-1F09B760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6579"/>
            <a:ext cx="948325" cy="9188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B68CD5-17B6-C376-212D-CA36A9A01A90}"/>
              </a:ext>
            </a:extLst>
          </p:cNvPr>
          <p:cNvSpPr/>
          <p:nvPr/>
        </p:nvSpPr>
        <p:spPr>
          <a:xfrm>
            <a:off x="1619250" y="1552575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Medium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9F61D-037E-1332-30A8-CA0FC6C17823}"/>
              </a:ext>
            </a:extLst>
          </p:cNvPr>
          <p:cNvSpPr txBox="1"/>
          <p:nvPr/>
        </p:nvSpPr>
        <p:spPr>
          <a:xfrm>
            <a:off x="838200" y="1609725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b)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F12C02-F142-C332-4064-1EC67F26B3A7}"/>
              </a:ext>
            </a:extLst>
          </p:cNvPr>
          <p:cNvCxnSpPr>
            <a:cxnSpLocks/>
          </p:cNvCxnSpPr>
          <p:nvPr/>
        </p:nvCxnSpPr>
        <p:spPr>
          <a:xfrm>
            <a:off x="6257925" y="1638300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9A5709-46B3-62F7-83EC-0A0024DA8FC9}"/>
              </a:ext>
            </a:extLst>
          </p:cNvPr>
          <p:cNvSpPr txBox="1"/>
          <p:nvPr/>
        </p:nvSpPr>
        <p:spPr>
          <a:xfrm>
            <a:off x="2085975" y="16287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400 : 20 =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492C2-2A03-7F93-DE10-CA220D4C9603}"/>
              </a:ext>
            </a:extLst>
          </p:cNvPr>
          <p:cNvSpPr txBox="1"/>
          <p:nvPr/>
        </p:nvSpPr>
        <p:spPr>
          <a:xfrm>
            <a:off x="2571750" y="21240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400 : 20 = 40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: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77E39-D9AE-63A9-3261-4619B26621AE}"/>
              </a:ext>
            </a:extLst>
          </p:cNvPr>
          <p:cNvSpPr txBox="1"/>
          <p:nvPr/>
        </p:nvSpPr>
        <p:spPr>
          <a:xfrm>
            <a:off x="4876800" y="2676525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20.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7C48D-6CBB-97A4-B42D-37B54467DFD6}"/>
              </a:ext>
            </a:extLst>
          </p:cNvPr>
          <p:cNvSpPr txBox="1"/>
          <p:nvPr/>
        </p:nvSpPr>
        <p:spPr>
          <a:xfrm>
            <a:off x="6762750" y="16287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1 500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: 500 =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B89DF-DD16-5058-B770-2858334D943B}"/>
              </a:ext>
            </a:extLst>
          </p:cNvPr>
          <p:cNvSpPr txBox="1"/>
          <p:nvPr/>
        </p:nvSpPr>
        <p:spPr>
          <a:xfrm>
            <a:off x="6467475" y="210502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1 500 : 500 = 15 :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7EAEF-9C0E-46EC-7100-CE0052D8FF4F}"/>
              </a:ext>
            </a:extLst>
          </p:cNvPr>
          <p:cNvSpPr txBox="1"/>
          <p:nvPr/>
        </p:nvSpPr>
        <p:spPr>
          <a:xfrm>
            <a:off x="9210675" y="2647950"/>
            <a:ext cx="18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C0E7F-5E36-D41C-FBF3-BFD49FE0E32F}"/>
              </a:ext>
            </a:extLst>
          </p:cNvPr>
          <p:cNvSpPr txBox="1"/>
          <p:nvPr/>
        </p:nvSpPr>
        <p:spPr>
          <a:xfrm>
            <a:off x="495300" y="3581400"/>
            <a:ext cx="1099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90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        240 :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8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        3 600 : 600       28 000 : 400</a:t>
            </a:r>
          </a:p>
        </p:txBody>
      </p:sp>
    </p:spTree>
    <p:extLst>
      <p:ext uri="{BB962C8B-B14F-4D97-AF65-F5344CB8AC3E}">
        <p14:creationId xmlns:p14="http://schemas.microsoft.com/office/powerpoint/2010/main" val="3666696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53BD9-08CE-17F9-B62A-D445092AB4C0}"/>
              </a:ext>
            </a:extLst>
          </p:cNvPr>
          <p:cNvSpPr txBox="1"/>
          <p:nvPr/>
        </p:nvSpPr>
        <p:spPr>
          <a:xfrm>
            <a:off x="666750" y="542925"/>
            <a:ext cx="1114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900 : 30        240 : 80        3 600 : 600       28 000 : 400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E3231-1F74-642C-873F-03B9987803C9}"/>
              </a:ext>
            </a:extLst>
          </p:cNvPr>
          <p:cNvSpPr/>
          <p:nvPr/>
        </p:nvSpPr>
        <p:spPr>
          <a:xfrm>
            <a:off x="1562100" y="1695450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Medium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FBBECE-B270-4E8F-F4B6-4BBF6C342440}"/>
              </a:ext>
            </a:extLst>
          </p:cNvPr>
          <p:cNvCxnSpPr>
            <a:cxnSpLocks/>
          </p:cNvCxnSpPr>
          <p:nvPr/>
        </p:nvCxnSpPr>
        <p:spPr>
          <a:xfrm>
            <a:off x="6200775" y="178117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04876F-D740-496B-C830-290EE7F5BD97}"/>
              </a:ext>
            </a:extLst>
          </p:cNvPr>
          <p:cNvSpPr txBox="1"/>
          <p:nvPr/>
        </p:nvSpPr>
        <p:spPr>
          <a:xfrm>
            <a:off x="1819275" y="167640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900 : 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5F776-E56C-5636-47AC-C858DA1CE2D5}"/>
              </a:ext>
            </a:extLst>
          </p:cNvPr>
          <p:cNvSpPr txBox="1"/>
          <p:nvPr/>
        </p:nvSpPr>
        <p:spPr>
          <a:xfrm>
            <a:off x="1781176" y="2247900"/>
            <a:ext cx="413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900 : 30 = 90 :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83D91-90EE-B410-54D4-88B917B3527B}"/>
              </a:ext>
            </a:extLst>
          </p:cNvPr>
          <p:cNvSpPr txBox="1"/>
          <p:nvPr/>
        </p:nvSpPr>
        <p:spPr>
          <a:xfrm>
            <a:off x="4410075" y="2819400"/>
            <a:ext cx="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750EF-B060-554C-2A50-65765D44DA87}"/>
              </a:ext>
            </a:extLst>
          </p:cNvPr>
          <p:cNvSpPr txBox="1"/>
          <p:nvPr/>
        </p:nvSpPr>
        <p:spPr>
          <a:xfrm>
            <a:off x="7381875" y="1619250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240 : 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636ED-6EA0-413C-2B62-B96EFCD4EE75}"/>
              </a:ext>
            </a:extLst>
          </p:cNvPr>
          <p:cNvSpPr txBox="1"/>
          <p:nvPr/>
        </p:nvSpPr>
        <p:spPr>
          <a:xfrm>
            <a:off x="6410325" y="2247900"/>
            <a:ext cx="442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240 : 80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= 24 :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2AC89-78DA-A897-D5A8-74A344C0C950}"/>
              </a:ext>
            </a:extLst>
          </p:cNvPr>
          <p:cNvSpPr txBox="1"/>
          <p:nvPr/>
        </p:nvSpPr>
        <p:spPr>
          <a:xfrm>
            <a:off x="9048750" y="2790825"/>
            <a:ext cx="1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F3632-E070-CC73-6274-99CC2FCBF278}"/>
              </a:ext>
            </a:extLst>
          </p:cNvPr>
          <p:cNvSpPr/>
          <p:nvPr/>
        </p:nvSpPr>
        <p:spPr>
          <a:xfrm>
            <a:off x="1495425" y="4076700"/>
            <a:ext cx="972502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Medium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913294-2BEC-7D93-4367-7EA3A5A7C268}"/>
              </a:ext>
            </a:extLst>
          </p:cNvPr>
          <p:cNvCxnSpPr>
            <a:cxnSpLocks/>
          </p:cNvCxnSpPr>
          <p:nvPr/>
        </p:nvCxnSpPr>
        <p:spPr>
          <a:xfrm>
            <a:off x="6134100" y="416242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8E7B87-C313-1C86-0FAA-988ECF1A9475}"/>
              </a:ext>
            </a:extLst>
          </p:cNvPr>
          <p:cNvSpPr txBox="1"/>
          <p:nvPr/>
        </p:nvSpPr>
        <p:spPr>
          <a:xfrm>
            <a:off x="1752600" y="405765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3 600 : 600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BF850-BF72-4BBE-CCA9-6C75AB65D194}"/>
              </a:ext>
            </a:extLst>
          </p:cNvPr>
          <p:cNvSpPr txBox="1"/>
          <p:nvPr/>
        </p:nvSpPr>
        <p:spPr>
          <a:xfrm>
            <a:off x="1495425" y="4648200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3 600 : 600 = 36 : 6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3A499-B23D-25A6-0B74-D70E039AA8CB}"/>
              </a:ext>
            </a:extLst>
          </p:cNvPr>
          <p:cNvSpPr txBox="1"/>
          <p:nvPr/>
        </p:nvSpPr>
        <p:spPr>
          <a:xfrm>
            <a:off x="4629151" y="52006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1F458-F4CA-A2C6-5AF4-9058FE668C9A}"/>
              </a:ext>
            </a:extLst>
          </p:cNvPr>
          <p:cNvSpPr txBox="1"/>
          <p:nvPr/>
        </p:nvSpPr>
        <p:spPr>
          <a:xfrm>
            <a:off x="7162800" y="4010025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28 000 : 400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F3DA4-B5E4-693B-9F41-9CA1FF27C0C9}"/>
              </a:ext>
            </a:extLst>
          </p:cNvPr>
          <p:cNvSpPr txBox="1"/>
          <p:nvPr/>
        </p:nvSpPr>
        <p:spPr>
          <a:xfrm>
            <a:off x="6343649" y="4629150"/>
            <a:ext cx="505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28 000 : 400 = 280 :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EBA21-2B76-BD4F-251A-D89867386BE4}"/>
              </a:ext>
            </a:extLst>
          </p:cNvPr>
          <p:cNvSpPr txBox="1"/>
          <p:nvPr/>
        </p:nvSpPr>
        <p:spPr>
          <a:xfrm>
            <a:off x="9696450" y="5172075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70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94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544</Words>
  <Application>Microsoft Office PowerPoint</Application>
  <PresentationFormat>Widescreen</PresentationFormat>
  <Paragraphs>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.VnArial Narrow</vt:lpstr>
      <vt:lpstr>.VnTimeH</vt:lpstr>
      <vt:lpstr>Arial</vt:lpstr>
      <vt:lpstr>Calibri</vt:lpstr>
      <vt:lpstr>Cambria</vt:lpstr>
      <vt:lpstr>HP001 5 hàng 1 ô ly</vt:lpstr>
      <vt:lpstr>Times New Roman</vt:lpstr>
      <vt:lpstr>UTM Avo</vt:lpstr>
      <vt:lpstr>思源黑体 CN Medium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2023-12-05T10:40:09Z</dcterms:created>
  <dcterms:modified xsi:type="dcterms:W3CDTF">2026-03-11T08:02:00Z</dcterms:modified>
</cp:coreProperties>
</file>