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4444" r:id="rId2"/>
    <p:sldId id="2007577531" r:id="rId3"/>
    <p:sldId id="257" r:id="rId4"/>
    <p:sldId id="2007577529" r:id="rId5"/>
    <p:sldId id="262" r:id="rId6"/>
    <p:sldId id="297" r:id="rId7"/>
    <p:sldId id="298" r:id="rId8"/>
    <p:sldId id="2007577523" r:id="rId9"/>
    <p:sldId id="301" r:id="rId10"/>
    <p:sldId id="2007577528" r:id="rId11"/>
    <p:sldId id="305" r:id="rId12"/>
    <p:sldId id="270" r:id="rId13"/>
    <p:sldId id="306" r:id="rId14"/>
    <p:sldId id="2007577522" r:id="rId15"/>
    <p:sldId id="307" r:id="rId16"/>
    <p:sldId id="2007577524" r:id="rId17"/>
    <p:sldId id="2007577527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DA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03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D5E4-DD92-47CF-AB1F-67684825D859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3FC1-2169-4172-BFA4-796402F1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13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81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42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01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09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9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39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4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36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23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9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2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Dung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403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711199" y="1987576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bước thực hiện kiểm đếm số lần xuất hiện của một sự kiện: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48EF-9454-BC5F-313C-CE6764A5E0C3}"/>
              </a:ext>
            </a:extLst>
          </p:cNvPr>
          <p:cNvSpPr txBox="1"/>
          <p:nvPr/>
        </p:nvSpPr>
        <p:spPr>
          <a:xfrm>
            <a:off x="352567" y="3311015"/>
            <a:ext cx="111058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các sự kiện có thể xảy ra khi ta thực hiện trò chơi.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hành, tham gia trò chơi và ghi lại kết quả vào bảng kiểm đếm.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kết quả và nhận xét.</a:t>
            </a:r>
          </a:p>
        </p:txBody>
      </p:sp>
    </p:spTree>
    <p:extLst>
      <p:ext uri="{BB962C8B-B14F-4D97-AF65-F5344CB8AC3E}">
        <p14:creationId xmlns:p14="http://schemas.microsoft.com/office/powerpoint/2010/main" val="12190375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1863" y="2100780"/>
            <a:ext cx="721360" cy="727766"/>
            <a:chOff x="979058" y="779023"/>
            <a:chExt cx="721360" cy="72776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79058" y="779023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1844" y="8604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2072843"/>
            <a:ext cx="1019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65" y="379224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744886" y="2808048"/>
            <a:ext cx="10063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a) Rô-bốt lấy 1 quả bóng từ trong chiếc hộp và quan sát màu bóng lấy được. Nêu các sự kiện có thể xảy ra.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CF1C76-9F64-C98B-0929-8AD383745234}"/>
              </a:ext>
            </a:extLst>
          </p:cNvPr>
          <p:cNvSpPr/>
          <p:nvPr/>
        </p:nvSpPr>
        <p:spPr>
          <a:xfrm>
            <a:off x="537845" y="4350817"/>
            <a:ext cx="7357560" cy="2018282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 sự kiện có thể xảy ra là: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Rô-bốt lấy được 1 quả bóng màu xanh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Rô-bốt lấy được 1 quả bóng màu vàng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42445" y="2657618"/>
            <a:ext cx="79132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>
            <a:off x="1340980" y="3316333"/>
            <a:ext cx="9467386" cy="30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98818" y="3784131"/>
            <a:ext cx="3194684" cy="8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8694" y="3784131"/>
            <a:ext cx="4721290" cy="8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96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46272" y="1545114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1641544"/>
            <a:ext cx="10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572" y="399473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693592" y="2425077"/>
            <a:ext cx="1061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b) Lấy 1 quả bóng ra khỏi hộp, quan sát màu, ghi lại kết quả vào bảng kiểm đếm rồi trả lại bóng vào hộp. Thực hiện 10 lần như vậy.</a:t>
            </a:r>
            <a:endParaRPr lang="vi-VN" sz="3200" b="1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4BCC27-CCA5-8D99-51AA-370D0AA3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7655"/>
              </p:ext>
            </p:extLst>
          </p:nvPr>
        </p:nvGraphicFramePr>
        <p:xfrm>
          <a:off x="833958" y="4425593"/>
          <a:ext cx="8128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562">
                  <a:extLst>
                    <a:ext uri="{9D8B030D-6E8A-4147-A177-3AD203B41FA5}">
                      <a16:colId xmlns:a16="http://schemas.microsoft.com/office/drawing/2014/main" val="1145116242"/>
                    </a:ext>
                  </a:extLst>
                </a:gridCol>
                <a:gridCol w="3277438">
                  <a:extLst>
                    <a:ext uri="{9D8B030D-6E8A-4147-A177-3AD203B41FA5}">
                      <a16:colId xmlns:a16="http://schemas.microsoft.com/office/drawing/2014/main" val="285374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95696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295768" y="2965212"/>
            <a:ext cx="5089102" cy="15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57599" y="2953489"/>
            <a:ext cx="2561046" cy="4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415" y="3994737"/>
            <a:ext cx="1071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440" y="3464645"/>
            <a:ext cx="8433205" cy="1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328120" y="2953489"/>
            <a:ext cx="1785357" cy="11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38862" y="3244334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kiên</a:t>
            </a:r>
            <a:r>
              <a:rPr lang="en-US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u="sng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  <a:endParaRPr lang="en-US" u="sng" dirty="0">
              <a:solidFill>
                <a:srgbClr val="FF0000"/>
              </a:solidFill>
              <a:latin typeface="HP001 5 hà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446191" y="1783155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4586" y="1867808"/>
            <a:ext cx="10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51" y="399192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623991" y="2714664"/>
            <a:ext cx="9523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c) Dựa vào bảng kiểm đếm,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 bao nhiêu lần lấy được bóng xanh? </a:t>
            </a:r>
            <a:endParaRPr lang="en-US" sz="3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0" algn="just"/>
            <a:r>
              <a:rPr lang="en-US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 bao nhiêu lần lấy được bóng vàng?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Sự kiện nào xuất hiện nhiều lần hơn?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D817-8A74-469A-8ED4-F50CAC9D4223}"/>
              </a:ext>
            </a:extLst>
          </p:cNvPr>
          <p:cNvSpPr txBox="1"/>
          <p:nvPr/>
        </p:nvSpPr>
        <p:spPr>
          <a:xfrm>
            <a:off x="1167551" y="94000"/>
            <a:ext cx="1019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3A7FB-B993-637D-EC42-7504A3DC8FE2}"/>
              </a:ext>
            </a:extLst>
          </p:cNvPr>
          <p:cNvSpPr txBox="1"/>
          <p:nvPr/>
        </p:nvSpPr>
        <p:spPr>
          <a:xfrm>
            <a:off x="1542446" y="1165307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74586" y="3225040"/>
            <a:ext cx="4766718" cy="186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72863" y="3225040"/>
            <a:ext cx="2844888" cy="1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00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446191" y="1783155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4586" y="1867808"/>
            <a:ext cx="10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51" y="399192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446191" y="4243996"/>
            <a:ext cx="9523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c) Dựa vào bảng kiểm đếm,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 bao nhiêu lần lấy được bóng xanh? </a:t>
            </a:r>
            <a:endParaRPr lang="en-US" sz="3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0" algn="just"/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   Có bao nhiêu lần lấy được bóng vàng?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Sự kiện nào xuất hiện nhiều lần hơn?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D817-8A74-469A-8ED4-F50CAC9D4223}"/>
              </a:ext>
            </a:extLst>
          </p:cNvPr>
          <p:cNvSpPr txBox="1"/>
          <p:nvPr/>
        </p:nvSpPr>
        <p:spPr>
          <a:xfrm>
            <a:off x="1687435" y="92091"/>
            <a:ext cx="8591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3A7FB-B993-637D-EC42-7504A3DC8FE2}"/>
              </a:ext>
            </a:extLst>
          </p:cNvPr>
          <p:cNvSpPr txBox="1"/>
          <p:nvPr/>
        </p:nvSpPr>
        <p:spPr>
          <a:xfrm>
            <a:off x="1526680" y="1261642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192" y="2489670"/>
            <a:ext cx="1009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b) Lấy 1 quả bóng ra khỏi hộp, quan sát màu, ghi lại kết quả vào bảng kiểm đếm rồi trả lại bóng vào hộp. Thực hiện 10 lần như vậy.</a:t>
            </a:r>
          </a:p>
        </p:txBody>
      </p:sp>
    </p:spTree>
    <p:extLst>
      <p:ext uri="{BB962C8B-B14F-4D97-AF65-F5344CB8AC3E}">
        <p14:creationId xmlns:p14="http://schemas.microsoft.com/office/powerpoint/2010/main" val="16764312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350520" y="1706532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1554631"/>
            <a:ext cx="1019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+mj-lt"/>
              </a:rPr>
              <a:t>Hãy giúp thỏ di chuyển bằng cách gieo hai xúc xắc và tính tích số chấm ở các mặt trên của xúc xắc.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3438"/>
            <a:ext cx="12075160" cy="3153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FA7ADC-4FC9-D9EA-6BB4-27DD75BF595B}"/>
              </a:ext>
            </a:extLst>
          </p:cNvPr>
          <p:cNvSpPr txBox="1"/>
          <p:nvPr/>
        </p:nvSpPr>
        <p:spPr>
          <a:xfrm>
            <a:off x="711200" y="2517043"/>
            <a:ext cx="11699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Nếu kết quả nhận được là số chẵn thì thỏ Chẵn được tiến thêm 1 ô.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Nếu kết quả nhận được là số lẻ thì thỏ Lẻ được tiến thêm 1 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Thực hiện như vậy, hỏi chú thỏ nào đến đích trước?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5C7DF-902C-3F89-C2CD-825E5EC5675D}"/>
              </a:ext>
            </a:extLst>
          </p:cNvPr>
          <p:cNvSpPr txBox="1"/>
          <p:nvPr/>
        </p:nvSpPr>
        <p:spPr>
          <a:xfrm>
            <a:off x="1761729" y="47302"/>
            <a:ext cx="9632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59526-C60F-C0C3-011E-B3E661CCCF0D}"/>
              </a:ext>
            </a:extLst>
          </p:cNvPr>
          <p:cNvSpPr txBox="1"/>
          <p:nvPr/>
        </p:nvSpPr>
        <p:spPr>
          <a:xfrm>
            <a:off x="1542446" y="960339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25748" y="2093240"/>
            <a:ext cx="318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54430" y="2115013"/>
            <a:ext cx="318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46729" y="2562878"/>
            <a:ext cx="318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24679" y="2562878"/>
            <a:ext cx="3576725" cy="3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5678" y="3042825"/>
            <a:ext cx="10568692" cy="27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3486" y="3570071"/>
            <a:ext cx="10568692" cy="27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312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8" b="18614"/>
          <a:stretch/>
        </p:blipFill>
        <p:spPr>
          <a:xfrm>
            <a:off x="3573332" y="3769821"/>
            <a:ext cx="4965895" cy="298235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289078" y="1972260"/>
            <a:ext cx="667845" cy="8255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own Arrow 6"/>
          <p:cNvSpPr/>
          <p:nvPr/>
        </p:nvSpPr>
        <p:spPr>
          <a:xfrm>
            <a:off x="7212947" y="1972260"/>
            <a:ext cx="675835" cy="8255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972556" y="2846626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7040" y="2846626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104" y="2783255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7245" y="2892509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3272" y="2846626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587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350520" y="1706532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1554631"/>
            <a:ext cx="1019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+mj-lt"/>
              </a:rPr>
              <a:t>Hãy giúp thỏ di chuyển bằng cách gieo hai xúc xắc và tính tích số chấm ở các mặt trên của xúc xắc.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3438"/>
            <a:ext cx="12075160" cy="315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5C7DF-902C-3F89-C2CD-825E5EC5675D}"/>
              </a:ext>
            </a:extLst>
          </p:cNvPr>
          <p:cNvSpPr txBox="1"/>
          <p:nvPr/>
        </p:nvSpPr>
        <p:spPr>
          <a:xfrm>
            <a:off x="1542446" y="81128"/>
            <a:ext cx="8906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28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59526-C60F-C0C3-011E-B3E661CCCF0D}"/>
              </a:ext>
            </a:extLst>
          </p:cNvPr>
          <p:cNvSpPr txBox="1"/>
          <p:nvPr/>
        </p:nvSpPr>
        <p:spPr>
          <a:xfrm>
            <a:off x="1542446" y="960339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87792" y="4728515"/>
            <a:ext cx="787790" cy="6611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6" t="29833" r="54564"/>
          <a:stretch/>
        </p:blipFill>
        <p:spPr>
          <a:xfrm>
            <a:off x="711200" y="3888831"/>
            <a:ext cx="1777529" cy="1567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" r="79496" b="47862"/>
          <a:stretch/>
        </p:blipFill>
        <p:spPr>
          <a:xfrm>
            <a:off x="640645" y="3804012"/>
            <a:ext cx="1871003" cy="16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3372 -0.02523 C 0.04075 -0.03079 0.05143 -0.0338 0.0625 -0.0338 C 0.07526 -0.0338 0.08541 -0.03079 0.09244 -0.02523 L 0.12643 2.96296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48C4D5-4A49-CE8A-5D22-A7491830517D}"/>
              </a:ext>
            </a:extLst>
          </p:cNvPr>
          <p:cNvSpPr txBox="1"/>
          <p:nvPr/>
        </p:nvSpPr>
        <p:spPr>
          <a:xfrm>
            <a:off x="1546071" y="832100"/>
            <a:ext cx="7519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137B83-4001-32BB-3A3E-53F7C42A6461}"/>
              </a:ext>
            </a:extLst>
          </p:cNvPr>
          <p:cNvSpPr txBox="1"/>
          <p:nvPr/>
        </p:nvSpPr>
        <p:spPr>
          <a:xfrm>
            <a:off x="998349" y="890911"/>
            <a:ext cx="1100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800" kern="0" dirty="0">
                <a:solidFill>
                  <a:srgbClr val="002060"/>
                </a:solidFill>
                <a:cs typeface="Arial"/>
                <a:sym typeface="Arial"/>
              </a:rPr>
              <a:t>Thứ Hai, ngày 9 tháng 3 năm 2026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76B74-A659-5B5F-C6CA-E6A10705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12" y="1616964"/>
            <a:ext cx="3258102" cy="1022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091" y="2879848"/>
            <a:ext cx="11193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</a:t>
            </a:r>
            <a:r>
              <a:rPr lang="vi-VN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n (</a:t>
            </a:r>
            <a:r>
              <a:rPr lang="en-US" sz="7200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7200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2728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A9A976-E125-7515-E6A0-BCD76D97051B}"/>
              </a:ext>
            </a:extLst>
          </p:cNvPr>
          <p:cNvSpPr txBox="1"/>
          <p:nvPr/>
        </p:nvSpPr>
        <p:spPr>
          <a:xfrm>
            <a:off x="1722120" y="986076"/>
            <a:ext cx="7528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645160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6BF29-29AF-5D97-8D04-D3A755E2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1ABF8678-7DAF-3FD7-0880-3FFB41D6C723}"/>
              </a:ext>
            </a:extLst>
          </p:cNvPr>
          <p:cNvSpPr txBox="1"/>
          <p:nvPr/>
        </p:nvSpPr>
        <p:spPr>
          <a:xfrm>
            <a:off x="1554739" y="1439283"/>
            <a:ext cx="905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600" kern="0" noProof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Hai,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9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kumimoji="0" lang="en-US" sz="3600" b="0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2026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DBB43-D80E-8759-1C30-E89760B0F988}"/>
              </a:ext>
            </a:extLst>
          </p:cNvPr>
          <p:cNvSpPr txBox="1"/>
          <p:nvPr/>
        </p:nvSpPr>
        <p:spPr>
          <a:xfrm>
            <a:off x="514215" y="2898629"/>
            <a:ext cx="1113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366704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3FEAFF-0643-5F5A-3967-76D6B16B2395}"/>
              </a:ext>
            </a:extLst>
          </p:cNvPr>
          <p:cNvSpPr txBox="1"/>
          <p:nvPr/>
        </p:nvSpPr>
        <p:spPr>
          <a:xfrm>
            <a:off x="1722120" y="986076"/>
            <a:ext cx="7528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EDC4CC-8AA3-5D55-ACE8-EE8437F0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7" y="2636958"/>
            <a:ext cx="9418319" cy="428345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9056571-E9A4-7AC8-5AD7-4FAE45676503}"/>
              </a:ext>
            </a:extLst>
          </p:cNvPr>
          <p:cNvSpPr/>
          <p:nvPr/>
        </p:nvSpPr>
        <p:spPr>
          <a:xfrm>
            <a:off x="7515662" y="2003799"/>
            <a:ext cx="4521835" cy="2631263"/>
          </a:xfrm>
          <a:prstGeom prst="wedgeRoundRectCallout">
            <a:avLst>
              <a:gd name="adj1" fmla="val -39472"/>
              <a:gd name="adj2" fmla="val 759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889A5-A7C8-6F92-A68A-4743BEABC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42"/>
            <a:ext cx="2664372" cy="14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665216" y="1901578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BF054-BEF2-47BC-1A80-C77360CF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8" y="3446352"/>
            <a:ext cx="10135235" cy="158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348EF-9454-BC5F-313C-CE6764A5E0C3}"/>
              </a:ext>
            </a:extLst>
          </p:cNvPr>
          <p:cNvSpPr txBox="1"/>
          <p:nvPr/>
        </p:nvSpPr>
        <p:spPr>
          <a:xfrm>
            <a:off x="889000" y="5120098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65884" y="2556263"/>
            <a:ext cx="203981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774262" y="1951590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bước thực hiện kiểm đếm số lần xuất hiện của một sự kiện: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48EF-9454-BC5F-313C-CE6764A5E0C3}"/>
              </a:ext>
            </a:extLst>
          </p:cNvPr>
          <p:cNvSpPr txBox="1"/>
          <p:nvPr/>
        </p:nvSpPr>
        <p:spPr>
          <a:xfrm>
            <a:off x="352567" y="3421374"/>
            <a:ext cx="111058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các sự kiện có thể xảy ra khi ta thực hiện trò chơi.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hành, tham gia trò chơi và ghi lại kết quả vào bảng kiểm đếm.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kết quả và nhận xét.</a:t>
            </a:r>
          </a:p>
        </p:txBody>
      </p:sp>
    </p:spTree>
    <p:extLst>
      <p:ext uri="{BB962C8B-B14F-4D97-AF65-F5344CB8AC3E}">
        <p14:creationId xmlns:p14="http://schemas.microsoft.com/office/powerpoint/2010/main" val="12236014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FD5DF-3544-745D-7556-F34B5838959D}"/>
              </a:ext>
            </a:extLst>
          </p:cNvPr>
          <p:cNvSpPr txBox="1"/>
          <p:nvPr/>
        </p:nvSpPr>
        <p:spPr>
          <a:xfrm>
            <a:off x="1447800" y="970836"/>
            <a:ext cx="7482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779</Words>
  <Application>Microsoft Office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.VnTimeH</vt:lpstr>
      <vt:lpstr>Arial</vt:lpstr>
      <vt:lpstr>Calibri</vt:lpstr>
      <vt:lpstr>HP001 5 hàng 1 ô ly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144</cp:revision>
  <dcterms:created xsi:type="dcterms:W3CDTF">2023-12-06T05:06:57Z</dcterms:created>
  <dcterms:modified xsi:type="dcterms:W3CDTF">2026-03-11T07:03:34Z</dcterms:modified>
</cp:coreProperties>
</file>