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12"/>
  </p:notesMasterIdLst>
  <p:sldIdLst>
    <p:sldId id="4444" r:id="rId2"/>
    <p:sldId id="4445" r:id="rId3"/>
    <p:sldId id="4446" r:id="rId4"/>
    <p:sldId id="4447" r:id="rId5"/>
    <p:sldId id="4448" r:id="rId6"/>
    <p:sldId id="267" r:id="rId7"/>
    <p:sldId id="293" r:id="rId8"/>
    <p:sldId id="270" r:id="rId9"/>
    <p:sldId id="294" r:id="rId10"/>
    <p:sldId id="44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5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70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9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8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t>11/3/2026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/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/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/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t>11/3/2026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t>11/3/2026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t>11/3/2026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t>11/3/2026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t>11/3/2026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t>11/3/2026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t>11/3/2026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  <p:sldLayoutId id="2147483649" r:id="rId15"/>
    <p:sldLayoutId id="2147483651" r:id="rId16"/>
    <p:sldLayoutId id="2147483652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57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13" y="164497"/>
            <a:ext cx="9944175" cy="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95" b="1" dirty="0">
                <a:solidFill>
                  <a:srgbClr val="5E49FD"/>
                </a:solidFill>
                <a:latin typeface="Times New Roman" panose="02020603050405020304" pitchFamily="18" charset="0"/>
              </a:rPr>
              <a:t>TRƯỜNG TIỂU HỌC HÒA NGHĨA</a:t>
            </a:r>
            <a:endParaRPr lang="en-US" altLang="en-US" sz="3595" b="1" dirty="0">
              <a:solidFill>
                <a:srgbClr val="5E49FD"/>
              </a:solidFill>
              <a:latin typeface=".VnTimeH" panose="020B7200000000000000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8754" y="1030312"/>
            <a:ext cx="11090136" cy="260918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398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42" y="4829905"/>
            <a:ext cx="7217932" cy="4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Hoan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086" y="3752034"/>
            <a:ext cx="4028712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7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7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7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79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266" y="5672840"/>
            <a:ext cx="5027533" cy="4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en-US" sz="3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altLang="en-US" sz="35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7">
            <a:extLst>
              <a:ext uri="{FF2B5EF4-FFF2-40B4-BE49-F238E27FC236}">
                <a16:creationId xmlns:a16="http://schemas.microsoft.com/office/drawing/2014/main" id="{71B2A191-64A3-B2EB-3F53-B190E2315032}"/>
              </a:ext>
            </a:extLst>
          </p:cNvPr>
          <p:cNvSpPr txBox="1"/>
          <p:nvPr/>
        </p:nvSpPr>
        <p:spPr>
          <a:xfrm>
            <a:off x="3572225" y="1856499"/>
            <a:ext cx="4073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VẬN DỤNG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9E15-1865-C120-A96A-91E1D5FD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31893-EEBE-D5DA-17CD-4A3012FD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t>2</a:t>
            </a:fld>
            <a:endParaRPr lang="en-US" alt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2A1B1-5B41-C0FB-9190-9E95472506C3}"/>
              </a:ext>
            </a:extLst>
          </p:cNvPr>
          <p:cNvSpPr txBox="1"/>
          <p:nvPr/>
        </p:nvSpPr>
        <p:spPr>
          <a:xfrm>
            <a:off x="4965651" y="720699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46DEB-9739-F5AA-4665-853D8D9F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19" y="1787399"/>
            <a:ext cx="6334293" cy="305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15779-ABBA-3E39-646F-AB42E340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86" y="4626894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5093-AFD9-ADEF-3277-65F23A07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209C2-F331-D33C-7049-46805EC8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t>3</a:t>
            </a:fld>
            <a:endParaRPr lang="en-US" alt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764BE-6B99-6C6B-87AB-C4697493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4C93-D2FC-0132-49E9-EF5C712E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43AA-1AF6-1FE0-8BE6-C31A751E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84D0-1898-D6EA-1DB8-BF2A156D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t>4</a:t>
            </a:fld>
            <a:endParaRPr lang="en-US" alt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ED471-CED6-12A0-10C7-D1BDA08211CE}"/>
              </a:ext>
            </a:extLst>
          </p:cNvPr>
          <p:cNvSpPr txBox="1"/>
          <p:nvPr/>
        </p:nvSpPr>
        <p:spPr>
          <a:xfrm>
            <a:off x="4965651" y="720699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1EA29-2A92-A37F-B45C-0C5603C3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19" y="1787399"/>
            <a:ext cx="6334293" cy="305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D23010-D4A7-D353-0D31-BA0B25A6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86" y="4626894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C311-B51E-EE10-2FB1-4C3BE2C0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E9AD-B546-21EB-BF9C-7B945906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t>5</a:t>
            </a:fld>
            <a:endParaRPr lang="en-US" alt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0DDB7-4405-5A98-143B-D8546A18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08" y="1269155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/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/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/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/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/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/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 rotWithShape="1">
                <a:blip r:embed="rId5"/>
                <a:stretch>
                  <a:fillRect l="-6" t="-28" r="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139</Words>
  <Application>Microsoft Office PowerPoint</Application>
  <PresentationFormat>Widescreen</PresentationFormat>
  <Paragraphs>43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.VnTimeH</vt:lpstr>
      <vt:lpstr>Arial</vt:lpstr>
      <vt:lpstr>Calibri</vt:lpstr>
      <vt:lpstr>Cambria</vt:lpstr>
      <vt:lpstr>Cambria Math</vt:lpstr>
      <vt:lpstr>SVN-Mutlu</vt:lpstr>
      <vt:lpstr>Times New Roman</vt:lpstr>
      <vt:lpstr>UTM Colossalis</vt:lpstr>
      <vt:lpstr>UTM Pierre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2023-12-06T11:08:00Z</dcterms:created>
  <dcterms:modified xsi:type="dcterms:W3CDTF">2026-03-11T07:46:38Z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7EAD29579BC44091BBD73D092932197B_13</vt:lpwstr>
  </property>
  <property fmtid="{D5CDD505-2E9C-101B-9397-08002B2CF9AE}" pid="3" name="KSOProductBuildVer">
    <vt:lpwstr>1033-12.2.0.13489</vt:lpwstr>
  </property>
</Properties>
</file>