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6" r:id="rId2"/>
  </p:sldMasterIdLst>
  <p:notesMasterIdLst>
    <p:notesMasterId r:id="rId20"/>
  </p:notesMasterIdLst>
  <p:sldIdLst>
    <p:sldId id="4444" r:id="rId3"/>
    <p:sldId id="4445" r:id="rId4"/>
    <p:sldId id="4446" r:id="rId5"/>
    <p:sldId id="4447" r:id="rId6"/>
    <p:sldId id="4448" r:id="rId7"/>
    <p:sldId id="284" r:id="rId8"/>
    <p:sldId id="285" r:id="rId9"/>
    <p:sldId id="290" r:id="rId10"/>
    <p:sldId id="4449" r:id="rId11"/>
    <p:sldId id="291" r:id="rId12"/>
    <p:sldId id="306" r:id="rId13"/>
    <p:sldId id="4450" r:id="rId14"/>
    <p:sldId id="4451" r:id="rId15"/>
    <p:sldId id="310" r:id="rId16"/>
    <p:sldId id="4452" r:id="rId17"/>
    <p:sldId id="4453" r:id="rId18"/>
    <p:sldId id="445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8373" autoAdjust="0"/>
  </p:normalViewPr>
  <p:slideViewPr>
    <p:cSldViewPr snapToGrid="0">
      <p:cViewPr varScale="1">
        <p:scale>
          <a:sx n="113" d="100"/>
          <a:sy n="113" d="100"/>
        </p:scale>
        <p:origin x="51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B7990-37FF-4E9B-BFFA-24A32BDB67FA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05822-6A89-4ED1-883D-157BC7D4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0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ACE78-A512-95B3-E15F-E12401193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C59B87-28AA-4241-ABC4-B85E2DB025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C49C8A-AAF8-F198-D917-4AF86329F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A0393-C65C-A56F-2F6F-9D99B13A6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A7BDC-FA08-4508-B498-F035007CC573}" type="slidenum">
              <a:rPr lang="en-US" altLang="en-US" smtClean="0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66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291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609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05822-6A89-4ED1-883D-157BC7D495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6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030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87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6126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41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473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686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907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32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448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101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473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63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35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621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72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77994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62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25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31535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55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50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94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KSO_TEMPLATE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/>
              <a:ea typeface="思源黑体 CN Medium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70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7229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5726E-22B2-97AC-D199-6B6CB776C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80D9BC0F-B969-8AAC-725C-4D4731D00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160352"/>
            <a:ext cx="995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5E49F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TIỂU HỌC HÒA NGHĨA</a:t>
            </a:r>
            <a:endParaRPr lang="en-US" altLang="en-US" sz="3600" b="1" dirty="0">
              <a:solidFill>
                <a:srgbClr val="5E49FD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WordArt 3">
            <a:extLst>
              <a:ext uri="{FF2B5EF4-FFF2-40B4-BE49-F238E27FC236}">
                <a16:creationId xmlns:a16="http://schemas.microsoft.com/office/drawing/2014/main" id="{679D71E1-DAC2-027A-186F-87A3AFE1E2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1825" y="1027267"/>
            <a:ext cx="11104215" cy="2612499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1400" b="1" kern="10" dirty="0">
                <a:ln w="12700" cap="rnd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CÔ GIÁO ! 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99FA1AC-5CC7-01E7-8221-7A4C3F56E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780" y="4831683"/>
            <a:ext cx="722709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Bích Liên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59DC30BF-A8FF-C0A2-4E32-E574B0841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1125" y="3752444"/>
            <a:ext cx="40338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ABE60489-37C3-7E56-CEEC-7717A6A8D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037" y="5675689"/>
            <a:ext cx="50339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2025 - 2026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5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542075" y="787469"/>
            <a:ext cx="2606287" cy="2157304"/>
            <a:chOff x="-546736" y="1194117"/>
            <a:chExt cx="4402144" cy="3395130"/>
          </a:xfrm>
        </p:grpSpPr>
        <p:sp>
          <p:nvSpPr>
            <p:cNvPr id="11" name="Rectangle: Diagonal Corners Rounded 14">
              <a:extLst>
                <a:ext uri="{FF2B5EF4-FFF2-40B4-BE49-F238E27FC236}">
                  <a16:creationId xmlns:a16="http://schemas.microsoft.com/office/drawing/2014/main" id="{1A74834F-E489-44C3-BBFF-530F4B20D7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546736" y="1250642"/>
              <a:ext cx="4402144" cy="3338605"/>
            </a:xfrm>
            <a:prstGeom prst="round2DiagRect">
              <a:avLst>
                <a:gd name="adj1" fmla="val 28920"/>
                <a:gd name="adj2" fmla="val 7207"/>
              </a:avLst>
            </a:prstGeom>
            <a:noFill/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13812" t="54386" r="47839" b="33042"/>
            <a:stretch/>
          </p:blipFill>
          <p:spPr>
            <a:xfrm>
              <a:off x="-328478" y="1510567"/>
              <a:ext cx="3944983" cy="287383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43545" y="1194117"/>
              <a:ext cx="701101" cy="85961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9373410" y="723419"/>
            <a:ext cx="2583713" cy="2169260"/>
            <a:chOff x="4116694" y="1783055"/>
            <a:chExt cx="4217409" cy="3472524"/>
          </a:xfrm>
        </p:grpSpPr>
        <p:sp>
          <p:nvSpPr>
            <p:cNvPr id="15" name="Rectangle: Diagonal Corners Rounded 14">
              <a:extLst>
                <a:ext uri="{FF2B5EF4-FFF2-40B4-BE49-F238E27FC236}">
                  <a16:creationId xmlns:a16="http://schemas.microsoft.com/office/drawing/2014/main" id="{1A74834F-E489-44C3-BBFF-530F4B20D7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6694" y="1930488"/>
              <a:ext cx="4217409" cy="3325091"/>
            </a:xfrm>
            <a:prstGeom prst="round2DiagRect">
              <a:avLst>
                <a:gd name="adj1" fmla="val 28920"/>
                <a:gd name="adj2" fmla="val 7207"/>
              </a:avLst>
            </a:prstGeom>
            <a:noFill/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l="53050" t="54387" r="9108" b="33156"/>
            <a:stretch/>
          </p:blipFill>
          <p:spPr>
            <a:xfrm>
              <a:off x="4274502" y="2117047"/>
              <a:ext cx="3892732" cy="284770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7468" y="1783055"/>
              <a:ext cx="701101" cy="85961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572490" y="3109932"/>
            <a:ext cx="2457390" cy="2258902"/>
            <a:chOff x="3441861" y="3795668"/>
            <a:chExt cx="4209597" cy="3366232"/>
          </a:xfrm>
        </p:grpSpPr>
        <p:sp>
          <p:nvSpPr>
            <p:cNvPr id="19" name="Rectangle: Diagonal Corners Rounded 14">
              <a:extLst>
                <a:ext uri="{FF2B5EF4-FFF2-40B4-BE49-F238E27FC236}">
                  <a16:creationId xmlns:a16="http://schemas.microsoft.com/office/drawing/2014/main" id="{1A74834F-E489-44C3-BBFF-530F4B20D7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41861" y="3890307"/>
              <a:ext cx="4209597" cy="3271593"/>
            </a:xfrm>
            <a:prstGeom prst="round2DiagRect">
              <a:avLst>
                <a:gd name="adj1" fmla="val 28920"/>
                <a:gd name="adj2" fmla="val 7207"/>
              </a:avLst>
            </a:prstGeom>
            <a:noFill/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/>
            <a:srcRect l="13804" t="67930" r="48355" b="19794"/>
            <a:stretch/>
          </p:blipFill>
          <p:spPr>
            <a:xfrm>
              <a:off x="3622587" y="4131584"/>
              <a:ext cx="3857890" cy="280625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22587" y="3795668"/>
              <a:ext cx="701101" cy="93510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9449764" y="3080931"/>
            <a:ext cx="2595076" cy="2193328"/>
            <a:chOff x="6985321" y="3955735"/>
            <a:chExt cx="4340346" cy="3320275"/>
          </a:xfrm>
        </p:grpSpPr>
        <p:sp>
          <p:nvSpPr>
            <p:cNvPr id="23" name="Rectangle: Diagonal Corners Rounded 14">
              <a:extLst>
                <a:ext uri="{FF2B5EF4-FFF2-40B4-BE49-F238E27FC236}">
                  <a16:creationId xmlns:a16="http://schemas.microsoft.com/office/drawing/2014/main" id="{1A74834F-E489-44C3-BBFF-530F4B20D7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85321" y="4131583"/>
              <a:ext cx="4340346" cy="3144427"/>
            </a:xfrm>
            <a:prstGeom prst="round2DiagRect">
              <a:avLst>
                <a:gd name="adj1" fmla="val 28920"/>
                <a:gd name="adj2" fmla="val 7207"/>
              </a:avLst>
            </a:prstGeom>
            <a:noFill/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/>
            <a:srcRect l="53127" t="68368" r="9032" b="19794"/>
            <a:stretch/>
          </p:blipFill>
          <p:spPr>
            <a:xfrm>
              <a:off x="7191645" y="4327553"/>
              <a:ext cx="3892731" cy="270610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16409" y="3955735"/>
              <a:ext cx="743776" cy="956541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6C75DC0-8A26-12E7-CF1A-22408FE786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374" y="1149312"/>
            <a:ext cx="5791702" cy="33369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FD0BB6-18F2-62DB-4F31-5F2F0AFD8D57}"/>
              </a:ext>
            </a:extLst>
          </p:cNvPr>
          <p:cNvSpPr txBox="1"/>
          <p:nvPr/>
        </p:nvSpPr>
        <p:spPr>
          <a:xfrm>
            <a:off x="1400175" y="2352675"/>
            <a:ext cx="4514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endParaRPr lang="en-US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88F530-5C92-BBBC-BB4B-5A0AFD22B4E2}"/>
              </a:ext>
            </a:extLst>
          </p:cNvPr>
          <p:cNvSpPr/>
          <p:nvPr/>
        </p:nvSpPr>
        <p:spPr>
          <a:xfrm>
            <a:off x="-5109882" y="80682"/>
            <a:ext cx="5043579" cy="7086600"/>
          </a:xfrm>
          <a:prstGeom prst="rect">
            <a:avLst/>
          </a:prstGeom>
          <a:solidFill>
            <a:srgbClr val="EDEC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1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28354" y="1378757"/>
            <a:ext cx="7574794" cy="4840220"/>
            <a:chOff x="4144021" y="1484380"/>
            <a:chExt cx="7574794" cy="48402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F270C3B-6AC7-4798-9A39-CAA25D6D4844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5" name="Rectangle: Diagonal Corners Rounded 4">
                <a:extLst>
                  <a:ext uri="{FF2B5EF4-FFF2-40B4-BE49-F238E27FC236}">
                    <a16:creationId xmlns:a16="http://schemas.microsoft.com/office/drawing/2014/main" id="{4BA07609-55CC-46E8-BD31-18050AE963AC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Rectangle: Diagonal Corners Rounded 30">
                <a:extLst>
                  <a:ext uri="{FF2B5EF4-FFF2-40B4-BE49-F238E27FC236}">
                    <a16:creationId xmlns:a16="http://schemas.microsoft.com/office/drawing/2014/main" id="{C518D648-3B7D-4540-932D-42F4EE6BA389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4637501" y="1702072"/>
              <a:ext cx="6767991" cy="4262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marR="0" lvl="0" indent="-57150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Tên của người đó;</a:t>
              </a:r>
            </a:p>
            <a:p>
              <a:pPr marL="571500" marR="0" lvl="0" indent="-57150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Nơi họ sống;</a:t>
              </a:r>
            </a:p>
            <a:p>
              <a:pPr marL="571500" marR="0" lvl="0" indent="-57150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Những khó khăn mà họ đang gặp;</a:t>
              </a:r>
            </a:p>
            <a:p>
              <a:pPr marL="571500" marR="0" lvl="0" indent="-57150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Những việc mà em có thể làm để giúp họ. 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944" y="2594502"/>
            <a:ext cx="3218967" cy="2548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741" y="92390"/>
            <a:ext cx="3907875" cy="12863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5DFF6C-C559-30F9-AEDC-C8C5C56E9134}"/>
              </a:ext>
            </a:extLst>
          </p:cNvPr>
          <p:cNvSpPr/>
          <p:nvPr/>
        </p:nvSpPr>
        <p:spPr>
          <a:xfrm>
            <a:off x="-5109882" y="26894"/>
            <a:ext cx="5043579" cy="7086600"/>
          </a:xfrm>
          <a:prstGeom prst="rect">
            <a:avLst/>
          </a:prstGeom>
          <a:solidFill>
            <a:srgbClr val="EDEC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804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33CF78-6B2F-6D02-71A5-B6E397A7D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126" y="1193527"/>
            <a:ext cx="4945599" cy="66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38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6F5F7B-01B7-2401-18BA-4AAB8A7BE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833" y="548050"/>
            <a:ext cx="6175783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5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09163" y="1063337"/>
            <a:ext cx="8820611" cy="2289463"/>
            <a:chOff x="4144021" y="1484380"/>
            <a:chExt cx="7574794" cy="4840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F270C3B-6AC7-4798-9A39-CAA25D6D4844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1" name="Rectangle: Diagonal Corners Rounded 4">
                <a:extLst>
                  <a:ext uri="{FF2B5EF4-FFF2-40B4-BE49-F238E27FC236}">
                    <a16:creationId xmlns:a16="http://schemas.microsoft.com/office/drawing/2014/main" id="{4BA07609-55CC-46E8-BD31-18050AE963AC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ectangle: Diagonal Corners Rounded 30">
                <a:extLst>
                  <a:ext uri="{FF2B5EF4-FFF2-40B4-BE49-F238E27FC236}">
                    <a16:creationId xmlns:a16="http://schemas.microsoft.com/office/drawing/2014/main" id="{C518D648-3B7D-4540-932D-42F4EE6BA389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17037" y="1785747"/>
              <a:ext cx="6964568" cy="3688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200" b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hãy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vi-VN" sz="32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câu ca dao, tục ngữ, bài thơ, bài hát,... nói về sự cảm thông, giúp đỡ con người.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83567AE-03B5-52A8-4D7A-CC038162D38D}"/>
              </a:ext>
            </a:extLst>
          </p:cNvPr>
          <p:cNvSpPr/>
          <p:nvPr/>
        </p:nvSpPr>
        <p:spPr>
          <a:xfrm>
            <a:off x="-5109882" y="26894"/>
            <a:ext cx="5043579" cy="7086600"/>
          </a:xfrm>
          <a:prstGeom prst="rect">
            <a:avLst/>
          </a:prstGeom>
          <a:solidFill>
            <a:srgbClr val="EDEC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1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E3564A-AF44-D202-383C-FD8228504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026" y="2507977"/>
            <a:ext cx="4945599" cy="66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8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1322A0-CF53-D13A-01C6-ABCC9CC6EC91}"/>
              </a:ext>
            </a:extLst>
          </p:cNvPr>
          <p:cNvGrpSpPr/>
          <p:nvPr/>
        </p:nvGrpSpPr>
        <p:grpSpPr>
          <a:xfrm>
            <a:off x="936734" y="1149531"/>
            <a:ext cx="9996876" cy="3882198"/>
            <a:chOff x="1511500" y="979714"/>
            <a:chExt cx="9996876" cy="3882198"/>
          </a:xfrm>
        </p:grpSpPr>
        <p:sp>
          <p:nvSpPr>
            <p:cNvPr id="3" name="Rounded Rectangle 1">
              <a:extLst>
                <a:ext uri="{FF2B5EF4-FFF2-40B4-BE49-F238E27FC236}">
                  <a16:creationId xmlns:a16="http://schemas.microsoft.com/office/drawing/2014/main" id="{6BD1CB0B-0381-B0A5-7257-498D448DB4D3}"/>
                </a:ext>
              </a:extLst>
            </p:cNvPr>
            <p:cNvSpPr/>
            <p:nvPr/>
          </p:nvSpPr>
          <p:spPr>
            <a:xfrm>
              <a:off x="1511500" y="979714"/>
              <a:ext cx="9892374" cy="388219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31443F-6E78-058D-949C-FF4981C6F65B}"/>
                </a:ext>
              </a:extLst>
            </p:cNvPr>
            <p:cNvSpPr txBox="1"/>
            <p:nvPr/>
          </p:nvSpPr>
          <p:spPr>
            <a:xfrm>
              <a:off x="1833433" y="1181875"/>
              <a:ext cx="9674943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              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Nhiễu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điều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phủ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lấy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gương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phải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thương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nhau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Lá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lành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đùm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lá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rách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lá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rách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ít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đùm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lá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rách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nhiều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Thương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như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thương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thân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con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ngựa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đau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tàu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bỏ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cỏ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854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6E6286-0488-3B5A-874A-C34B1C2D7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377" y="121017"/>
            <a:ext cx="609043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5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E105A-CB7A-908B-6FB6-3EBEB87D1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343474-9447-62E3-0EAB-D071E33F9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417" y="1674264"/>
            <a:ext cx="7791363" cy="35542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3128CB-1D84-8CE1-46F0-DFAD607FC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180" y="692230"/>
            <a:ext cx="2389839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4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C5EBD-504A-64DF-99A0-F851EC78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45B579-0BB9-302E-8CF5-3ACDAAD5B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614" y="781652"/>
            <a:ext cx="5492972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2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22F83-398E-0FC5-FD9B-D73001FD4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4B4887-9524-5A86-E65D-2811A3C2A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189" y="1076927"/>
            <a:ext cx="5407621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5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0BBA6-C80D-166B-EDBF-99010C193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6F264C-7971-01A1-D5FB-5CC21ABA7F6F}"/>
              </a:ext>
            </a:extLst>
          </p:cNvPr>
          <p:cNvSpPr txBox="1"/>
          <p:nvPr/>
        </p:nvSpPr>
        <p:spPr>
          <a:xfrm>
            <a:off x="1333500" y="1809750"/>
            <a:ext cx="8963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33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3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3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3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33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endParaRPr lang="en-US" sz="3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04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0A37310-C378-C88D-9458-42DC157721DA}"/>
              </a:ext>
            </a:extLst>
          </p:cNvPr>
          <p:cNvGrpSpPr/>
          <p:nvPr/>
        </p:nvGrpSpPr>
        <p:grpSpPr>
          <a:xfrm>
            <a:off x="1437865" y="76200"/>
            <a:ext cx="9449619" cy="1606442"/>
            <a:chOff x="1437865" y="76200"/>
            <a:chExt cx="9449619" cy="16064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71B6D9B-004E-1D08-F548-1E495B414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7865" y="76200"/>
              <a:ext cx="9449619" cy="160644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DA8BF4-C68A-5D94-3173-49B1503C20D8}"/>
                </a:ext>
              </a:extLst>
            </p:cNvPr>
            <p:cNvSpPr txBox="1"/>
            <p:nvPr/>
          </p:nvSpPr>
          <p:spPr>
            <a:xfrm>
              <a:off x="2124075" y="228600"/>
              <a:ext cx="83724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a)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quan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sát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cho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biết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những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đang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gặp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khăn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F3F57C0-C654-E8A6-35F9-D340AB50E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774" y="1885950"/>
            <a:ext cx="3582521" cy="2190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A7447C-9DD8-77E7-34E6-325BB7870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9837" y="1852612"/>
            <a:ext cx="3384723" cy="2138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BEECC9-11C5-CDD9-1159-F413CE5821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550" y="4452937"/>
            <a:ext cx="3486493" cy="21806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9142C18-C64A-C603-8369-17C6F78637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1750" y="4338655"/>
            <a:ext cx="3381375" cy="2181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7A91966-1310-AD8D-966F-820DCF72FD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9880" y="4155537"/>
            <a:ext cx="3129131" cy="25408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4DD830-F549-10F4-E97F-883DE30CF177}"/>
              </a:ext>
            </a:extLst>
          </p:cNvPr>
          <p:cNvSpPr/>
          <p:nvPr/>
        </p:nvSpPr>
        <p:spPr>
          <a:xfrm>
            <a:off x="-5109882" y="0"/>
            <a:ext cx="5043579" cy="7086600"/>
          </a:xfrm>
          <a:prstGeom prst="rect">
            <a:avLst/>
          </a:prstGeom>
          <a:solidFill>
            <a:srgbClr val="EDEC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3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04800"/>
            <a:ext cx="7010400" cy="9437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11A982-E8E0-6AEF-CD4C-0D4FB624512B}"/>
              </a:ext>
            </a:extLst>
          </p:cNvPr>
          <p:cNvSpPr/>
          <p:nvPr/>
        </p:nvSpPr>
        <p:spPr>
          <a:xfrm>
            <a:off x="-5109882" y="53788"/>
            <a:ext cx="5043579" cy="7086600"/>
          </a:xfrm>
          <a:prstGeom prst="rect">
            <a:avLst/>
          </a:prstGeom>
          <a:solidFill>
            <a:srgbClr val="EDEC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1383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04679" y="1940732"/>
            <a:ext cx="7574794" cy="1821643"/>
            <a:chOff x="4144021" y="1484380"/>
            <a:chExt cx="7574794" cy="48402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F270C3B-6AC7-4798-9A39-CAA25D6D4844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5" name="Rectangle: Diagonal Corners Rounded 4">
                <a:extLst>
                  <a:ext uri="{FF2B5EF4-FFF2-40B4-BE49-F238E27FC236}">
                    <a16:creationId xmlns:a16="http://schemas.microsoft.com/office/drawing/2014/main" id="{4BA07609-55CC-46E8-BD31-18050AE963AC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Rectangle: Diagonal Corners Rounded 30">
                <a:extLst>
                  <a:ext uri="{FF2B5EF4-FFF2-40B4-BE49-F238E27FC236}">
                    <a16:creationId xmlns:a16="http://schemas.microsoft.com/office/drawing/2014/main" id="{C518D648-3B7D-4540-932D-42F4EE6BA389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4685126" y="2092597"/>
              <a:ext cx="6767991" cy="1455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còn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cảnh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khăn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khác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E8C377A-D8CC-CB5A-6796-F6DDE9227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244" y="3322587"/>
            <a:ext cx="2435900" cy="31849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F17317-D7E7-EE58-9726-0B6BE87BA795}"/>
              </a:ext>
            </a:extLst>
          </p:cNvPr>
          <p:cNvSpPr/>
          <p:nvPr/>
        </p:nvSpPr>
        <p:spPr>
          <a:xfrm>
            <a:off x="-5109882" y="0"/>
            <a:ext cx="5043579" cy="7086600"/>
          </a:xfrm>
          <a:prstGeom prst="rect">
            <a:avLst/>
          </a:prstGeom>
          <a:solidFill>
            <a:srgbClr val="EDEC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32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EDB424-F864-46AB-B3E7-B8852299F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144" y="652825"/>
            <a:ext cx="7267062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70</TotalTime>
  <Words>202</Words>
  <Application>Microsoft Office PowerPoint</Application>
  <PresentationFormat>Widescreen</PresentationFormat>
  <Paragraphs>24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等线</vt:lpstr>
      <vt:lpstr>黑体</vt:lpstr>
      <vt:lpstr>.VnTimeH</vt:lpstr>
      <vt:lpstr>Arial</vt:lpstr>
      <vt:lpstr>Calibri</vt:lpstr>
      <vt:lpstr>Times New Roman</vt:lpstr>
      <vt:lpstr>字魂59号-创粗黑</vt:lpstr>
      <vt:lpstr>1_Office 主题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Admin</cp:lastModifiedBy>
  <cp:revision>38</cp:revision>
  <dcterms:created xsi:type="dcterms:W3CDTF">2023-07-25T11:51:11Z</dcterms:created>
  <dcterms:modified xsi:type="dcterms:W3CDTF">2026-03-11T09:25:08Z</dcterms:modified>
  <cp:category>9Slide.vn</cp:category>
</cp:coreProperties>
</file>