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06" r:id="rId1"/>
  </p:sldMasterIdLst>
  <p:notesMasterIdLst>
    <p:notesMasterId r:id="rId17"/>
  </p:notesMasterIdLst>
  <p:handoutMasterIdLst>
    <p:handoutMasterId r:id="rId18"/>
  </p:handoutMasterIdLst>
  <p:sldIdLst>
    <p:sldId id="4444" r:id="rId2"/>
    <p:sldId id="4445" r:id="rId3"/>
    <p:sldId id="4446" r:id="rId4"/>
    <p:sldId id="4447" r:id="rId5"/>
    <p:sldId id="4448" r:id="rId6"/>
    <p:sldId id="4449" r:id="rId7"/>
    <p:sldId id="4450" r:id="rId8"/>
    <p:sldId id="4451" r:id="rId9"/>
    <p:sldId id="4452" r:id="rId10"/>
    <p:sldId id="4453" r:id="rId11"/>
    <p:sldId id="4454" r:id="rId12"/>
    <p:sldId id="4455" r:id="rId13"/>
    <p:sldId id="4456" r:id="rId14"/>
    <p:sldId id="4457" r:id="rId15"/>
    <p:sldId id="4458" r:id="rId16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9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D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 autoAdjust="0"/>
  </p:normalViewPr>
  <p:slideViewPr>
    <p:cSldViewPr snapToGrid="0" showGuides="1">
      <p:cViewPr varScale="1">
        <p:scale>
          <a:sx n="113" d="100"/>
          <a:sy n="113" d="100"/>
        </p:scale>
        <p:origin x="510" y="138"/>
      </p:cViewPr>
      <p:guideLst>
        <p:guide orient="horz" pos="2199"/>
        <p:guide pos="38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DFB2D-EB52-42B8-91D3-3667CAB20A74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EBCB0-BE1B-4A8B-80FD-193E4949C16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067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38EAB-7C2D-42A5-B075-4F96A3998566}" type="datetimeFigureOut">
              <a:rPr lang="zh-CN" altLang="en-US" smtClean="0"/>
              <a:pPr/>
              <a:t>2026/3/11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A559D-941E-4549-95B0-1231322DEC5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0891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ACE78-A512-95B3-E15F-E12401193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C59B87-28AA-4241-ABC4-B85E2DB025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C49C8A-AAF8-F198-D917-4AF86329F2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A0393-C65C-A56F-2F6F-9D99B13A69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A7BDC-FA08-4508-B498-F035007CC573}" type="slidenum">
              <a:rPr lang="en-US" altLang="en-US" smtClean="0"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966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208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1599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62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189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892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820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112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343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86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0752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94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9Slide.vn - 2019">
            <a:extLst>
              <a:ext uri="{FF2B5EF4-FFF2-40B4-BE49-F238E27FC236}">
                <a16:creationId xmlns:a16="http://schemas.microsoft.com/office/drawing/2014/main" id="{E8CCAE9F-0DD0-0FCA-453E-5E9375FA9415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CFCFC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www.9slide.vn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11/3/2026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852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5726E-22B2-97AC-D199-6B6CB776C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80D9BC0F-B969-8AAC-725C-4D4731D00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600" y="78780"/>
            <a:ext cx="995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5E49FD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TRƯỜNG TIỂU HỌC HÒA NGHĨA</a:t>
            </a:r>
            <a:endParaRPr lang="en-US" altLang="en-US" sz="3600" b="1" dirty="0">
              <a:solidFill>
                <a:srgbClr val="5E49FD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8" name="WordArt 3">
            <a:extLst>
              <a:ext uri="{FF2B5EF4-FFF2-40B4-BE49-F238E27FC236}">
                <a16:creationId xmlns:a16="http://schemas.microsoft.com/office/drawing/2014/main" id="{679D71E1-DAC2-027A-186F-87A3AFE1E25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31826" y="1027268"/>
            <a:ext cx="11104215" cy="2612499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1400" b="1" kern="10" dirty="0">
                <a:ln w="12700" cap="rnd">
                  <a:solidFill>
                    <a:srgbClr val="FFFFFF"/>
                  </a:solidFill>
                  <a:prstDash val="sysDot"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QUÝ THẦY CÔ GIÁO ! 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399FA1AC-5CC7-01E7-8221-7A4C3F56E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0238" y="4831683"/>
            <a:ext cx="722709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Thị Dung</a:t>
            </a: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59DC30BF-A8FF-C0A2-4E32-E574B0841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0" y="3644658"/>
            <a:ext cx="6195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endParaRPr lang="en-US" alt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ABE60489-37C3-7E56-CEEC-7717A6A8D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2880" y="5675689"/>
            <a:ext cx="503391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buNone/>
            </a:pPr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học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2025 - 2026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55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DF9250E-ADEE-1368-0B65-9DFFA1A7E852}"/>
              </a:ext>
            </a:extLst>
          </p:cNvPr>
          <p:cNvSpPr/>
          <p:nvPr/>
        </p:nvSpPr>
        <p:spPr>
          <a:xfrm>
            <a:off x="702925" y="1038840"/>
            <a:ext cx="106303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20000"/>
              </a:lnSpc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chia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59EC9A-D0A2-9DEA-2223-2952B2AF6928}"/>
              </a:ext>
            </a:extLst>
          </p:cNvPr>
          <p:cNvSpPr/>
          <p:nvPr/>
        </p:nvSpPr>
        <p:spPr>
          <a:xfrm>
            <a:off x="702926" y="2769551"/>
            <a:ext cx="10785090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●       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Nhóm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1: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Tìm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hiểu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nội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dung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địa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hình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5755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07D901-8307-0328-90C0-B1CD6AB91CF6}"/>
              </a:ext>
            </a:extLst>
          </p:cNvPr>
          <p:cNvSpPr/>
          <p:nvPr/>
        </p:nvSpPr>
        <p:spPr>
          <a:xfrm>
            <a:off x="703985" y="747821"/>
            <a:ext cx="10784031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i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2800" b="1" i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b="1" i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b="1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       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b="1" u="sng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dirty="0">
                <a:solidFill>
                  <a:srgbClr val="000000"/>
                </a:solidFill>
                <a:latin typeface="Segoe UI Emoji"/>
                <a:ea typeface="Times New Roman" panose="02020603050405020304" pitchFamily="18" charset="0"/>
                <a:cs typeface="Segoe UI Emoji"/>
              </a:rPr>
              <a:t>✔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lũng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cánh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,...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Hoàng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Sơn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dãy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dirty="0">
                <a:solidFill>
                  <a:srgbClr val="000000"/>
                </a:solidFill>
                <a:latin typeface="Segoe UI Emoji"/>
                <a:ea typeface="Times New Roman" panose="02020603050405020304" pitchFamily="18" charset="0"/>
                <a:cs typeface="Segoe UI Emoji"/>
              </a:rPr>
              <a:t>✔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đảo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quần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đảo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vịnh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vịnh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       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Ảnh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hưởng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b="1" u="sng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dirty="0">
                <a:solidFill>
                  <a:srgbClr val="000000"/>
                </a:solidFill>
                <a:latin typeface="Segoe UI Emoji"/>
                <a:ea typeface="Times New Roman" panose="02020603050405020304" pitchFamily="18" charset="0"/>
                <a:cs typeface="Segoe UI Emoji"/>
              </a:rPr>
              <a:t>✔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Thuận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lợi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triển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thủy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lâm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nghiệp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du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lịch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chăn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nuôi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súc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nghiệp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lâu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,...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dirty="0">
                <a:solidFill>
                  <a:srgbClr val="000000"/>
                </a:solidFill>
                <a:latin typeface="Segoe UI Emoji"/>
                <a:ea typeface="Times New Roman" panose="02020603050405020304" pitchFamily="18" charset="0"/>
                <a:cs typeface="Segoe UI Emoji"/>
              </a:rPr>
              <a:t>✔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Khó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khăn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bất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lợi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cư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trú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106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2DD2EE-6CDD-483F-B949-00D4A2F1E4F0}"/>
              </a:ext>
            </a:extLst>
          </p:cNvPr>
          <p:cNvSpPr/>
          <p:nvPr/>
        </p:nvSpPr>
        <p:spPr>
          <a:xfrm>
            <a:off x="702926" y="3246067"/>
            <a:ext cx="10785090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●       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Nhóm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2: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Tìm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hiểu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nội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dung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khí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hậu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3BAAE6-E74C-CDC0-8EFA-E34C02503BE7}"/>
              </a:ext>
            </a:extLst>
          </p:cNvPr>
          <p:cNvSpPr/>
          <p:nvPr/>
        </p:nvSpPr>
        <p:spPr>
          <a:xfrm>
            <a:off x="715804" y="1051722"/>
            <a:ext cx="106303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20000"/>
              </a:lnSpc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chia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119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AFE4C7-0232-234C-95BA-28EC2F5D0C19}"/>
              </a:ext>
            </a:extLst>
          </p:cNvPr>
          <p:cNvSpPr/>
          <p:nvPr/>
        </p:nvSpPr>
        <p:spPr>
          <a:xfrm>
            <a:off x="638438" y="3019938"/>
            <a:ext cx="10785090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●       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Nhóm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3: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Tìm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hiểu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nội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dung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sông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hồ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B1A50E-4924-B441-59D1-9FF39D7AC9D7}"/>
              </a:ext>
            </a:extLst>
          </p:cNvPr>
          <p:cNvSpPr/>
          <p:nvPr/>
        </p:nvSpPr>
        <p:spPr>
          <a:xfrm>
            <a:off x="715804" y="1051722"/>
            <a:ext cx="106303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20000"/>
              </a:lnSpc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chia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1050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47EBE1-976B-6F30-1E1F-8B365F824431}"/>
              </a:ext>
            </a:extLst>
          </p:cNvPr>
          <p:cNvSpPr/>
          <p:nvPr/>
        </p:nvSpPr>
        <p:spPr>
          <a:xfrm>
            <a:off x="1131646" y="1128573"/>
            <a:ext cx="99822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Mời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phong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4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CEF552-8D3E-4E95-5B79-6C3030483D80}"/>
              </a:ext>
            </a:extLst>
          </p:cNvPr>
          <p:cNvSpPr/>
          <p:nvPr/>
        </p:nvSpPr>
        <p:spPr>
          <a:xfrm>
            <a:off x="730741" y="2582614"/>
            <a:ext cx="107840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tỉnh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miền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Bắc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27060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F17B365-6C4D-3CA0-D86F-73A414FE2A42}"/>
              </a:ext>
            </a:extLst>
          </p:cNvPr>
          <p:cNvSpPr/>
          <p:nvPr/>
        </p:nvSpPr>
        <p:spPr>
          <a:xfrm>
            <a:off x="3209236" y="668656"/>
            <a:ext cx="30732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CỦNG CỐ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79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28941-5380-7AFC-16DE-CF408A442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5A4E6E-10FD-3DC6-B1F5-01961A6F2DA1}"/>
              </a:ext>
            </a:extLst>
          </p:cNvPr>
          <p:cNvSpPr/>
          <p:nvPr/>
        </p:nvSpPr>
        <p:spPr>
          <a:xfrm>
            <a:off x="1443017" y="949952"/>
            <a:ext cx="9148274" cy="18651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4: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 </a:t>
            </a:r>
          </a:p>
          <a:p>
            <a:pPr algn="ctr">
              <a:lnSpc>
                <a:spcPct val="120000"/>
              </a:lnSpc>
            </a:pP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miền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phía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Bắc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endParaRPr lang="en-US" sz="4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46009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5">
            <a:extLst>
              <a:ext uri="{FF2B5EF4-FFF2-40B4-BE49-F238E27FC236}">
                <a16:creationId xmlns:a16="http://schemas.microsoft.com/office/drawing/2014/main" id="{E7725EA5-076D-F91A-7D99-BB69AA711CAE}"/>
              </a:ext>
            </a:extLst>
          </p:cNvPr>
          <p:cNvSpPr/>
          <p:nvPr/>
        </p:nvSpPr>
        <p:spPr>
          <a:xfrm>
            <a:off x="988709" y="2565401"/>
            <a:ext cx="7028848" cy="1477328"/>
          </a:xfrm>
          <a:prstGeom prst="rect">
            <a:avLst/>
          </a:prstGeom>
          <a:noFill/>
        </p:spPr>
        <p:txBody>
          <a:bodyPr wrap="none" lIns="60960" tIns="30480" rIns="60960" bIns="30480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200" b="1" i="0" u="none" strike="noStrike" kern="1200" cap="none" spc="0" normalizeH="0" baseline="0" noProof="0" dirty="0">
                <a:ln w="0"/>
                <a:solidFill>
                  <a:srgbClr val="BA2814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KHỞI</a:t>
            </a:r>
            <a:r>
              <a:rPr kumimoji="0" lang="en-US" sz="9200" b="1" i="0" u="none" strike="noStrike" kern="1200" cap="none" spc="0" normalizeH="0" noProof="0" dirty="0">
                <a:ln w="0"/>
                <a:solidFill>
                  <a:srgbClr val="BA2814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ĐỘNG</a:t>
            </a:r>
            <a:endParaRPr kumimoji="0" lang="vi-VN" sz="9200" b="1" i="0" u="none" strike="noStrike" kern="1200" cap="none" spc="0" normalizeH="0" baseline="0" noProof="0" dirty="0">
              <a:ln w="0"/>
              <a:solidFill>
                <a:srgbClr val="BA2814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3553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00D16-443F-7056-3E05-C0CBECD24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F67270-1A23-E350-F9DC-A28AAE808CCF}"/>
              </a:ext>
            </a:extLst>
          </p:cNvPr>
          <p:cNvSpPr/>
          <p:nvPr/>
        </p:nvSpPr>
        <p:spPr>
          <a:xfrm>
            <a:off x="1443017" y="949952"/>
            <a:ext cx="9148274" cy="18651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4: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 </a:t>
            </a:r>
          </a:p>
          <a:p>
            <a:pPr algn="ctr">
              <a:lnSpc>
                <a:spcPct val="120000"/>
              </a:lnSpc>
            </a:pP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miền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phía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Bắc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endParaRPr lang="en-US" sz="4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87FF23D-23B3-B229-1271-6F01537C5C80}"/>
              </a:ext>
            </a:extLst>
          </p:cNvPr>
          <p:cNvSpPr/>
          <p:nvPr/>
        </p:nvSpPr>
        <p:spPr>
          <a:xfrm>
            <a:off x="737803" y="3216634"/>
            <a:ext cx="10716395" cy="11037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6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6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6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6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6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60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endParaRPr lang="en-US" sz="60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0638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4088D9FD-0033-1C51-34D5-6233A44D96C5}"/>
              </a:ext>
            </a:extLst>
          </p:cNvPr>
          <p:cNvSpPr txBox="1"/>
          <p:nvPr/>
        </p:nvSpPr>
        <p:spPr>
          <a:xfrm>
            <a:off x="1009315" y="2757704"/>
            <a:ext cx="7502673" cy="2031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just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Đặc điểm thiên nhiên và ảnh hưởng của thiên nhiên đến đời sống và sản xuất.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Hình chữ nhật 15">
            <a:extLst>
              <a:ext uri="{FF2B5EF4-FFF2-40B4-BE49-F238E27FC236}">
                <a16:creationId xmlns:a16="http://schemas.microsoft.com/office/drawing/2014/main" id="{02A787B3-FA8B-AA6D-AF36-DF47FCEF4F92}"/>
              </a:ext>
            </a:extLst>
          </p:cNvPr>
          <p:cNvSpPr/>
          <p:nvPr/>
        </p:nvSpPr>
        <p:spPr>
          <a:xfrm>
            <a:off x="1409032" y="721396"/>
            <a:ext cx="6483826" cy="1477328"/>
          </a:xfrm>
          <a:prstGeom prst="rect">
            <a:avLst/>
          </a:prstGeom>
          <a:noFill/>
        </p:spPr>
        <p:txBody>
          <a:bodyPr wrap="none" lIns="60960" tIns="30480" rIns="60960" bIns="30480">
            <a:spAutoFit/>
          </a:bodyPr>
          <a:lstStyle/>
          <a:p>
            <a:pPr algn="ctr" defTabSz="609630"/>
            <a:r>
              <a:rPr lang="vi-VN" sz="9200" b="1" dirty="0">
                <a:ln w="0"/>
                <a:solidFill>
                  <a:srgbClr val="BA2814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433130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4BE4531-20A2-D1F7-DE9D-3F05FAC67C7F}"/>
              </a:ext>
            </a:extLst>
          </p:cNvPr>
          <p:cNvSpPr/>
          <p:nvPr/>
        </p:nvSpPr>
        <p:spPr>
          <a:xfrm>
            <a:off x="703984" y="703985"/>
            <a:ext cx="10784031" cy="4782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VÒNG CHUYÊN GIA</a:t>
            </a:r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Chia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 HS).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0" indent="-571500" algn="just">
              <a:lnSpc>
                <a:spcPct val="120000"/>
              </a:lnSpc>
              <a:buFontTx/>
              <a:buChar char="-"/>
            </a:pP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;....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320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679656-F917-A232-6B74-1E929F24D46E}"/>
              </a:ext>
            </a:extLst>
          </p:cNvPr>
          <p:cNvSpPr/>
          <p:nvPr/>
        </p:nvSpPr>
        <p:spPr>
          <a:xfrm>
            <a:off x="832493" y="1038840"/>
            <a:ext cx="8698215" cy="8340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D9F352-7E13-FFB4-4A61-3D4D13631A19}"/>
              </a:ext>
            </a:extLst>
          </p:cNvPr>
          <p:cNvSpPr/>
          <p:nvPr/>
        </p:nvSpPr>
        <p:spPr>
          <a:xfrm>
            <a:off x="702926" y="2331668"/>
            <a:ext cx="10785090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       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       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khí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hậu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●       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hồ</a:t>
            </a:r>
            <a:r>
              <a:rPr lang="en-US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314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F508080B-922B-0B8E-5480-50EE2B1E9496}"/>
              </a:ext>
            </a:extLst>
          </p:cNvPr>
          <p:cNvSpPr txBox="1"/>
          <p:nvPr/>
        </p:nvSpPr>
        <p:spPr>
          <a:xfrm>
            <a:off x="236681" y="252528"/>
            <a:ext cx="11692852" cy="25391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333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Quan sát hình 4 và đọc thông tin, em hãy:</a:t>
            </a:r>
          </a:p>
          <a:p>
            <a:pPr marL="0" marR="0" lvl="0" indent="0" algn="l" defTabSz="609630" rtl="0" eaLnBrk="1" fontAlgn="auto" latinLnBrk="0" hangingPunct="1">
              <a:lnSpc>
                <a:spcPts val="333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Xác định trên lược đồ các dãy núi, cao nguyên và đỉnh núi cao nhất của vùng </a:t>
            </a:r>
          </a:p>
          <a:p>
            <a:pPr marL="0" marR="0" lvl="0" indent="0" algn="l" defTabSz="609630" rtl="0" eaLnBrk="1" fontAlgn="auto" latinLnBrk="0" hangingPunct="1">
              <a:lnSpc>
                <a:spcPts val="333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Trung du và miền núi </a:t>
            </a:r>
            <a:r>
              <a:rPr kumimoji="0" lang="en-US" sz="2933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phía</a:t>
            </a:r>
            <a:r>
              <a:rPr kumimoji="0" lang="en-US" sz="2933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vi-VN" sz="2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Bắc.</a:t>
            </a:r>
          </a:p>
          <a:p>
            <a:pPr marL="0" marR="0" lvl="0" indent="0" algn="l" defTabSz="609630" rtl="0" eaLnBrk="1" fontAlgn="auto" latinLnBrk="0" hangingPunct="1">
              <a:lnSpc>
                <a:spcPts val="333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Nêu ảnh hưởng của địa hình đến đời sống và sản xuất của người dân trong vùng.</a:t>
            </a:r>
          </a:p>
        </p:txBody>
      </p:sp>
    </p:spTree>
    <p:extLst>
      <p:ext uri="{BB962C8B-B14F-4D97-AF65-F5344CB8AC3E}">
        <p14:creationId xmlns:p14="http://schemas.microsoft.com/office/powerpoint/2010/main" val="3602767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6FD3CAA-7BB7-116A-5E65-1B2691932AC8}"/>
              </a:ext>
            </a:extLst>
          </p:cNvPr>
          <p:cNvSpPr/>
          <p:nvPr/>
        </p:nvSpPr>
        <p:spPr>
          <a:xfrm>
            <a:off x="703985" y="655572"/>
            <a:ext cx="1078403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VÒNG MẢNH GHÉP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tin,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chép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mời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bổ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sung (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1705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962</TotalTime>
  <Words>567</Words>
  <Application>Microsoft Office PowerPoint</Application>
  <PresentationFormat>Widescreen</PresentationFormat>
  <Paragraphs>45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等线</vt:lpstr>
      <vt:lpstr>.VnTimeH</vt:lpstr>
      <vt:lpstr>Arial</vt:lpstr>
      <vt:lpstr>Calibri</vt:lpstr>
      <vt:lpstr>Segoe UI Emoji</vt:lpstr>
      <vt:lpstr>Times New Roman</vt:lpstr>
      <vt:lpstr>8_Office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ll</dc:creator>
  <cp:lastModifiedBy>Admin</cp:lastModifiedBy>
  <cp:revision>72</cp:revision>
  <dcterms:created xsi:type="dcterms:W3CDTF">2019-06-13T13:22:00Z</dcterms:created>
  <dcterms:modified xsi:type="dcterms:W3CDTF">2026-03-11T03:38:29Z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1033-11.2.0.10323</vt:lpwstr>
  </property>
  <property fmtid="{D5CDD505-2E9C-101B-9397-08002B2CF9AE}" pid="3" name="ICV">
    <vt:lpwstr>EB39BC04288C41AEB22A4B119BD87A60</vt:lpwstr>
  </property>
</Properties>
</file>