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9" r:id="rId3"/>
    <p:sldId id="260" r:id="rId4"/>
    <p:sldId id="256" r:id="rId5"/>
    <p:sldId id="261" r:id="rId6"/>
    <p:sldId id="264" r:id="rId7"/>
    <p:sldId id="272" r:id="rId8"/>
    <p:sldId id="263" r:id="rId9"/>
    <p:sldId id="262" r:id="rId10"/>
    <p:sldId id="286" r:id="rId11"/>
    <p:sldId id="287" r:id="rId12"/>
    <p:sldId id="271" r:id="rId13"/>
    <p:sldId id="28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443D21-285A-1E9D-0CB4-232D7F86D9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104" y="103831"/>
            <a:ext cx="1529500" cy="15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1F68E-F742-0367-0E8A-9A3D612A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12" y="1758563"/>
            <a:ext cx="9383500" cy="2042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9791" y="361699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</a:rPr>
              <a:t>Hoạt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động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trải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nghiệm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9565" y="4651513"/>
            <a:ext cx="518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GVCN: </a:t>
            </a:r>
            <a:r>
              <a:rPr lang="en-US" sz="2800" i="1" dirty="0" err="1" smtClean="0"/>
              <a:t>Nguyễn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Thị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Quế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Anh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651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9AD058-16C0-D2A6-30AE-2ED221C539FA}"/>
              </a:ext>
            </a:extLst>
          </p:cNvPr>
          <p:cNvSpPr/>
          <p:nvPr/>
        </p:nvSpPr>
        <p:spPr>
          <a:xfrm>
            <a:off x="5638800" y="2012442"/>
            <a:ext cx="600456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kế h</a:t>
            </a:r>
            <a:r>
              <a:rPr lang="en-US" sz="40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oạ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 tham gia lễ hội truyền thống ở địa phương.</a:t>
            </a:r>
            <a:endParaRPr kumimoji="0" lang="vi-VN" sz="4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Thảo luận để lập kế hoạch tham gia lễ hội truyền thống ở địa phương.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ED033C-44BD-C284-F183-5C5505D8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602050"/>
            <a:ext cx="8784907" cy="4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97680" y="853440"/>
            <a:ext cx="6504901" cy="4820765"/>
            <a:chOff x="4815790" y="1162774"/>
            <a:chExt cx="5986791" cy="45114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92107" y="2264327"/>
              <a:ext cx="5097517" cy="2851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Em đã được tham gia lễ hội nào chưa? Lễ hội đó có những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7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11F68E-F742-0367-0E8A-9A3D612A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39" y="1493519"/>
            <a:ext cx="9383500" cy="20422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683D12-D58C-8CB8-E9D6-F802373B590F}"/>
              </a:ext>
            </a:extLst>
          </p:cNvPr>
          <p:cNvSpPr/>
          <p:nvPr/>
        </p:nvSpPr>
        <p:spPr>
          <a:xfrm>
            <a:off x="5432857" y="421977"/>
            <a:ext cx="218714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4400" i="1" dirty="0">
                <a:latin typeface="Cambria" panose="02040503050406030204" pitchFamily="18" charset="0"/>
                <a:ea typeface="Cambria" panose="02040503050406030204" pitchFamily="18" charset="0"/>
              </a:rPr>
              <a:t> 25</a:t>
            </a:r>
            <a:endParaRPr lang="vi-VN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9F8FF277-46FC-3EBD-A543-F29062265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24" y="701040"/>
            <a:ext cx="7971713" cy="27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9AD058-16C0-D2A6-30AE-2ED221C539FA}"/>
              </a:ext>
            </a:extLst>
          </p:cNvPr>
          <p:cNvSpPr/>
          <p:nvPr/>
        </p:nvSpPr>
        <p:spPr>
          <a:xfrm>
            <a:off x="514350" y="1691767"/>
            <a:ext cx="997505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</a:t>
            </a:r>
            <a:r>
              <a:rPr lang="vi-VN" sz="4000" i="1" dirty="0">
                <a:latin typeface="Cambria" panose="02040503050406030204" pitchFamily="18" charset="0"/>
                <a:ea typeface="Cambria" panose="02040503050406030204" pitchFamily="18" charset="0"/>
              </a:rPr>
              <a:t>Tìm hiểu về lễ hội truyền thống ở địa phương.</a:t>
            </a:r>
          </a:p>
        </p:txBody>
      </p:sp>
    </p:spTree>
    <p:extLst>
      <p:ext uri="{BB962C8B-B14F-4D97-AF65-F5344CB8AC3E}">
        <p14:creationId xmlns:p14="http://schemas.microsoft.com/office/powerpoint/2010/main" val="41459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về một lễ hội truyền thống ở địa phương mà em biết hoặc từng tham gia:</a:t>
              </a:r>
              <a:endParaRPr lang="vi-VN" sz="32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E901253-935B-0CB2-A11B-33F49F2C14B4}"/>
              </a:ext>
            </a:extLst>
          </p:cNvPr>
          <p:cNvSpPr/>
          <p:nvPr/>
        </p:nvSpPr>
        <p:spPr>
          <a:xfrm>
            <a:off x="844601" y="2296922"/>
            <a:ext cx="443859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Tên, địa điểm và thời gian tổ chức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trong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1A1035-7760-CB33-5E7F-2E74A6FE9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227" y="2121535"/>
            <a:ext cx="56864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C412E-976B-E110-46DC-648564159B5F}"/>
              </a:ext>
            </a:extLst>
          </p:cNvPr>
          <p:cNvSpPr/>
          <p:nvPr/>
        </p:nvSpPr>
        <p:spPr>
          <a:xfrm>
            <a:off x="1098601" y="701802"/>
            <a:ext cx="9884359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Tên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hội đền Hai Bà Trưng (huyện Mê Linh, Hà Nội)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Địa điểm: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Đền thờ Hai Bà Trưng, thôn Hạ Lôi, xã Mê Linh, huyện Mê Linh, thành phố Hà Nội.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Thời gian: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tổ chức vào ngày mùng 6 đến hết mùng 8 tháng giêng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của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rước kiệu, tế lễ theo nghi thức truyền thống, Chương trình nghệ thuật” Âm vang Mê Linh”.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hội: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Để tôn vinh tinh thần đấu tranh quật cường, ý chí anh hùng của Hai Bà Trưng đồng thời cũng thể hiện ý chí anh hùng của người phụ nữ Việt Nam. Khơi dậy niềm tự hào dân tộc và khối đoàn kết cộng đồng.</a:t>
            </a:r>
          </a:p>
        </p:txBody>
      </p:sp>
    </p:spTree>
    <p:extLst>
      <p:ext uri="{BB962C8B-B14F-4D97-AF65-F5344CB8AC3E}">
        <p14:creationId xmlns:p14="http://schemas.microsoft.com/office/powerpoint/2010/main" val="2769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283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MAIHUNG</cp:lastModifiedBy>
  <cp:revision>85</cp:revision>
  <dcterms:created xsi:type="dcterms:W3CDTF">2024-10-11T14:48:55Z</dcterms:created>
  <dcterms:modified xsi:type="dcterms:W3CDTF">2026-04-01T07:11:51Z</dcterms:modified>
</cp:coreProperties>
</file>