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8"/>
  </p:notesMasterIdLst>
  <p:sldIdLst>
    <p:sldId id="364" r:id="rId5"/>
    <p:sldId id="256" r:id="rId6"/>
    <p:sldId id="360" r:id="rId7"/>
    <p:sldId id="258" r:id="rId8"/>
    <p:sldId id="361" r:id="rId9"/>
    <p:sldId id="270" r:id="rId10"/>
    <p:sldId id="352" r:id="rId11"/>
    <p:sldId id="353" r:id="rId12"/>
    <p:sldId id="354" r:id="rId13"/>
    <p:sldId id="362" r:id="rId14"/>
    <p:sldId id="356" r:id="rId15"/>
    <p:sldId id="363" r:id="rId16"/>
    <p:sldId id="300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9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2" y="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CEDB4-A405-4A06-843A-DADD4790514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FC899-BB40-4796-A129-FD61E15F4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52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FC899-BB40-4796-A129-FD61E15F4C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86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60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554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63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0D37-1A9B-16A9-0D54-E8DA4648C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4BE4D-B00D-394C-B0A7-7C0F64C43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60731-36C0-C66A-5C9C-9B2808B2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6595F-DBA5-6C43-E520-25755082A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A8CED-41B3-6065-481F-D87A8335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30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A5D8C-4A43-823A-D321-4A58E6D24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0B07-5A30-F4E2-A41A-827638D3E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99ACF-68F7-35CA-2569-09343624E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AB4B8-7273-1FBC-6F70-D55F8AAB8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B58F0-FAD3-5160-48D4-5E389D44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16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024AC-0D5B-6C7E-204F-48C6EBB8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2F1E8-A0A7-6146-52C8-89328B8F5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F956B-34FE-C6F4-CB8A-83697C84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92E58-9A6D-47C6-98AD-AF0CCFBD9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9F24A-8371-C266-A2B5-72185CB1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47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CAF59-21FE-7EC2-CA45-D7AE48D96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B66A2-41AE-CB44-B03A-F516621D8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3A7BD-93ED-32E5-A931-754D5B4B0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88B5D-0ED2-7828-A651-D298286E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B37A8-AAB0-6285-EE32-0E07BB85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D213E-67BB-0F3D-EEAB-A1110200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48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20E39-1886-D01A-0172-B6E16275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35AA2-1F18-8A39-99EF-8915C8837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3702C-DAC8-0425-33CA-CDD4A731A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09E27-B027-2175-9EDA-6E1203779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82053-239D-2A5D-FCBE-A0536FFE0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CE38F-CB57-12B9-C55C-E9400841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A9CCD-6DB4-D932-3821-CAB92FBC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B0345B-166B-4AFE-91F1-63051883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07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740ED-D6E2-8B31-D3C6-E6F08126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97319-C801-E908-FEF6-928075EC39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0392EE-7EEC-B372-CF47-AF561E6A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1BB2F-C032-A9AC-F448-9B870FDC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29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19ACF5-B2C1-5785-66DB-81075C5B2E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4A284-1C9E-4C5C-D371-05314394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99D83-7A31-E396-E2D7-D8F99BB0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03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DEB50-8831-4866-DB8E-38738A42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834E4-8ACA-149F-AE3F-5FE57C5A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AFE1B-3969-46AA-6884-3C5A3ADE9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01E63-E617-F35B-08B6-5E00832B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A7BE3-7987-886F-1142-F891A303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18707-AACD-1671-AB70-2DEEC9D2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7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AD05E-CF98-CCBB-762C-6723B5B7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1E3C83-ADBB-AA8F-9527-9220AA77F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56DD-DAF2-2D81-984A-7B5B487A0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2C135-9A6F-148C-9AFD-12F276B5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0B817-B251-0FE8-E761-15D06CC9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240CE-68B6-2FD4-30D6-5C75CCD4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28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4DD72-C5E3-9C4E-4848-F10F40AAD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6491F-325A-DB4C-A493-2440B38E7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339E-A84F-4B01-4282-16C0BC61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B1A06-DE00-E7E8-57BE-F74322A7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36F26-3229-7769-E10C-D66CB9E45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10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EE52B5-5E01-DBD8-1E56-959D9A98A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D396B8-3570-B1ED-2C70-A759A15C9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03714-DA8E-670B-6898-0D77119B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8CE64-8F22-7839-25C7-7FFD0059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040C2-0234-104B-EF0A-15268560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34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78958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06063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98478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29665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9588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2016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53994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24265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09014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3833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2831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3818" cy="10287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476250" y="533400"/>
            <a:ext cx="17316450" cy="931545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2026/4/19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27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85113E9-B36A-DD20-1437-43FE3E634DA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-114300"/>
            <a:ext cx="2152352" cy="2152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2CBA844B-3B59-D372-0F85-C8DCD9B2D9D4}"/>
              </a:ext>
            </a:extLst>
          </p:cNvPr>
          <p:cNvSpPr/>
          <p:nvPr userDrawn="1"/>
        </p:nvSpPr>
        <p:spPr>
          <a:xfrm>
            <a:off x="0" y="-514797"/>
            <a:ext cx="18288000" cy="13487400"/>
          </a:xfrm>
          <a:custGeom>
            <a:avLst/>
            <a:gdLst/>
            <a:ahLst/>
            <a:cxnLst/>
            <a:rect l="l" t="t" r="r" b="b"/>
            <a:pathLst>
              <a:path w="10417215" h="8229600">
                <a:moveTo>
                  <a:pt x="0" y="0"/>
                </a:moveTo>
                <a:lnTo>
                  <a:pt x="10417216" y="0"/>
                </a:lnTo>
                <a:lnTo>
                  <a:pt x="104172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 sz="2700"/>
          </a:p>
        </p:txBody>
      </p:sp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728BFB7-46ED-FB2D-6CAF-96EA515ABD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-114300"/>
            <a:ext cx="2152352" cy="215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7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3"/>
          <a:srcRect l="24948" t="4345" r="4820" b="55235"/>
          <a:stretch/>
        </p:blipFill>
        <p:spPr>
          <a:xfrm>
            <a:off x="0" y="1"/>
            <a:ext cx="18288003" cy="103285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r="7405"/>
          <a:stretch/>
        </p:blipFill>
        <p:spPr>
          <a:xfrm>
            <a:off x="-767486" y="-202882"/>
            <a:ext cx="19822971" cy="1069276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57C2E34-C44E-4D44-A3C1-3DD75C8237A9}"/>
              </a:ext>
            </a:extLst>
          </p:cNvPr>
          <p:cNvSpPr/>
          <p:nvPr userDrawn="1"/>
        </p:nvSpPr>
        <p:spPr>
          <a:xfrm>
            <a:off x="568235" y="3687417"/>
            <a:ext cx="17047029" cy="6148914"/>
          </a:xfrm>
          <a:prstGeom prst="roundRect">
            <a:avLst>
              <a:gd name="adj" fmla="val 14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700"/>
          </a:p>
        </p:txBody>
      </p:sp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856D65E-A60C-4AA5-1958-DF57F944FF1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319741"/>
            <a:ext cx="2413520" cy="241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7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37644BA-7DBF-34EA-6B52-1DD424BFB0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0004" y="770943"/>
            <a:ext cx="2368793" cy="236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2397" y="2172452"/>
            <a:ext cx="1837955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28674">
              <a:defRPr/>
            </a:pP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1028674">
              <a:defRPr/>
            </a:pP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6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5992" y="568239"/>
            <a:ext cx="106064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28674">
              <a:defRPr/>
            </a:pPr>
            <a:r>
              <a:rPr lang="en-US" sz="4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3" y="4705648"/>
            <a:ext cx="127597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28674"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Công nghệ - </a:t>
            </a:r>
            <a:r>
              <a:rPr lang="en-US" sz="4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532071"/>
            <a:ext cx="18295302" cy="2035354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2" y="8165799"/>
            <a:ext cx="6493156" cy="2035354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761" y="4763991"/>
            <a:ext cx="3708894" cy="543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35951" y="2400300"/>
            <a:ext cx="3228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LUYỆN TẬP</a:t>
            </a:r>
            <a:endParaRPr lang="en-US" sz="54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735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F0114B-8BB9-A156-5A05-72D607CA9AFE}"/>
              </a:ext>
            </a:extLst>
          </p:cNvPr>
          <p:cNvSpPr/>
          <p:nvPr/>
        </p:nvSpPr>
        <p:spPr>
          <a:xfrm>
            <a:off x="3200400" y="1485900"/>
            <a:ext cx="12573000" cy="3413760"/>
          </a:xfrm>
          <a:prstGeom prst="roundRect">
            <a:avLst/>
          </a:prstGeom>
          <a:solidFill>
            <a:srgbClr val="FDD3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/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8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30544" y="2400300"/>
            <a:ext cx="3839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VẬN DỤNG</a:t>
            </a:r>
            <a:endParaRPr lang="en-US" sz="54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62660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B972CC3-A5E5-C8A9-1214-9B8E1A603DCB}"/>
              </a:ext>
            </a:extLst>
          </p:cNvPr>
          <p:cNvSpPr/>
          <p:nvPr/>
        </p:nvSpPr>
        <p:spPr>
          <a:xfrm>
            <a:off x="3429000" y="800100"/>
            <a:ext cx="12573000" cy="3413760"/>
          </a:xfrm>
          <a:prstGeom prst="roundRect">
            <a:avLst/>
          </a:prstGeom>
          <a:solidFill>
            <a:srgbClr val="FDD3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hia sẻ về một số ứng dụng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gió đem lại lợi ích cho cuộc sống từ xưa đến nay mà em biết.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0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046750-FE1D-C6BF-B91C-1EB45707B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419100"/>
            <a:ext cx="5718544" cy="1018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F2764B-0858-0BBC-D8B1-8967B0969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714500"/>
            <a:ext cx="15863167" cy="484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4BDAE0-216B-D3F6-16FC-EB1A3E822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6438900"/>
            <a:ext cx="4291956" cy="145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67600" y="2400300"/>
            <a:ext cx="3565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KHỞI ĐỘNG</a:t>
            </a:r>
            <a:endParaRPr lang="en-US" sz="54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597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328F49-197D-0C1F-FF07-8B2D51204080}"/>
              </a:ext>
            </a:extLst>
          </p:cNvPr>
          <p:cNvSpPr/>
          <p:nvPr/>
        </p:nvSpPr>
        <p:spPr>
          <a:xfrm>
            <a:off x="409574" y="462977"/>
            <a:ext cx="17421226" cy="9176323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9FD840-F54A-D4B6-278A-C8052B4AFCD9}"/>
              </a:ext>
            </a:extLst>
          </p:cNvPr>
          <p:cNvSpPr txBox="1"/>
          <p:nvPr/>
        </p:nvSpPr>
        <p:spPr>
          <a:xfrm>
            <a:off x="10820400" y="1866900"/>
            <a:ext cx="6629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</a:rPr>
              <a:t>rong ảnh có ẩn giấu 3 từ khoá, 3 từ khoá này có chung một đặc điểm. Nhiệm vụ của HS là phải tìm ra được 3 từ khoá và chỉ ra đặc điểm chung ấy.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A0B2C8-6599-A977-66E3-F0FDD8B96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028700"/>
            <a:ext cx="8534400" cy="8534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FC8C763-D886-9B2B-3BF0-6F073F6E9BB3}"/>
              </a:ext>
            </a:extLst>
          </p:cNvPr>
          <p:cNvSpPr/>
          <p:nvPr/>
        </p:nvSpPr>
        <p:spPr>
          <a:xfrm rot="18838400">
            <a:off x="5827037" y="1317391"/>
            <a:ext cx="550051" cy="838032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6DE618-C2C2-5AD7-3B88-D2ECE5539BC6}"/>
              </a:ext>
            </a:extLst>
          </p:cNvPr>
          <p:cNvSpPr/>
          <p:nvPr/>
        </p:nvSpPr>
        <p:spPr>
          <a:xfrm rot="2745755">
            <a:off x="6018295" y="1620729"/>
            <a:ext cx="596938" cy="757894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B88C28-2DA8-751F-16F8-3E1D997E7662}"/>
              </a:ext>
            </a:extLst>
          </p:cNvPr>
          <p:cNvSpPr/>
          <p:nvPr/>
        </p:nvSpPr>
        <p:spPr>
          <a:xfrm rot="16200000">
            <a:off x="5067302" y="5334000"/>
            <a:ext cx="533400" cy="609600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93437" y="2400300"/>
            <a:ext cx="3313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KHÁM PHÁ</a:t>
            </a:r>
            <a:endParaRPr lang="en-US" sz="54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168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328F49-197D-0C1F-FF07-8B2D51204080}"/>
              </a:ext>
            </a:extLst>
          </p:cNvPr>
          <p:cNvSpPr/>
          <p:nvPr/>
        </p:nvSpPr>
        <p:spPr>
          <a:xfrm>
            <a:off x="409574" y="462977"/>
            <a:ext cx="17421226" cy="9176323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9FCA8-E19D-B4E6-4BCE-A3A6669963C2}"/>
              </a:ext>
            </a:extLst>
          </p:cNvPr>
          <p:cNvSpPr txBox="1"/>
          <p:nvPr/>
        </p:nvSpPr>
        <p:spPr>
          <a:xfrm>
            <a:off x="838200" y="647700"/>
            <a:ext cx="1584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Quan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AC6B16-0D44-3376-21CD-C3B9D2EF7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781299"/>
            <a:ext cx="11658600" cy="645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3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F0114B-8BB9-A156-5A05-72D607CA9AFE}"/>
              </a:ext>
            </a:extLst>
          </p:cNvPr>
          <p:cNvSpPr/>
          <p:nvPr/>
        </p:nvSpPr>
        <p:spPr>
          <a:xfrm>
            <a:off x="3276600" y="1257300"/>
            <a:ext cx="13776960" cy="4785360"/>
          </a:xfrm>
          <a:prstGeom prst="roundRect">
            <a:avLst/>
          </a:prstGeom>
          <a:solidFill>
            <a:srgbClr val="FDD3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/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 defTabSz="1371600"/>
            <a:r>
              <a:rPr lang="vi-V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Máy phát điện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 quạt, dây điện</a:t>
            </a:r>
          </a:p>
          <a:p>
            <a:pPr algn="just" defTabSz="1371600"/>
            <a:r>
              <a:rPr lang="vi-V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Khung giá đỡ</a:t>
            </a:r>
          </a:p>
          <a:p>
            <a:pPr algn="just" defTabSz="1371600"/>
            <a:r>
              <a:rPr lang="vi-V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Bóng đèn, hay thiết bị sử dụng điện</a:t>
            </a:r>
          </a:p>
        </p:txBody>
      </p:sp>
    </p:spTree>
    <p:extLst>
      <p:ext uri="{BB962C8B-B14F-4D97-AF65-F5344CB8AC3E}">
        <p14:creationId xmlns:p14="http://schemas.microsoft.com/office/powerpoint/2010/main" val="255870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328F49-197D-0C1F-FF07-8B2D51204080}"/>
              </a:ext>
            </a:extLst>
          </p:cNvPr>
          <p:cNvSpPr/>
          <p:nvPr/>
        </p:nvSpPr>
        <p:spPr>
          <a:xfrm>
            <a:off x="409574" y="462977"/>
            <a:ext cx="17421226" cy="9176323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9FCA8-E19D-B4E6-4BCE-A3A6669963C2}"/>
              </a:ext>
            </a:extLst>
          </p:cNvPr>
          <p:cNvSpPr txBox="1"/>
          <p:nvPr/>
        </p:nvSpPr>
        <p:spPr>
          <a:xfrm>
            <a:off x="838200" y="647700"/>
            <a:ext cx="1584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phiếu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4CB7C3-3BBF-2661-FB54-7EECDD816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562100"/>
            <a:ext cx="11658600" cy="776756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59CD0E-D831-4514-0BCC-44BBE274B8EF}"/>
              </a:ext>
            </a:extLst>
          </p:cNvPr>
          <p:cNvSpPr/>
          <p:nvPr/>
        </p:nvSpPr>
        <p:spPr>
          <a:xfrm>
            <a:off x="3352800" y="3009900"/>
            <a:ext cx="27432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Khung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đỡ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84390F-330D-6232-7333-FD4D23F8FEAA}"/>
              </a:ext>
            </a:extLst>
          </p:cNvPr>
          <p:cNvSpPr/>
          <p:nvPr/>
        </p:nvSpPr>
        <p:spPr>
          <a:xfrm>
            <a:off x="3048000" y="3619500"/>
            <a:ext cx="29718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Máy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gió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F58D6FB-6780-B4DE-91EB-F5A9BC5A21CC}"/>
              </a:ext>
            </a:extLst>
          </p:cNvPr>
          <p:cNvSpPr/>
          <p:nvPr/>
        </p:nvSpPr>
        <p:spPr>
          <a:xfrm>
            <a:off x="3429000" y="4152900"/>
            <a:ext cx="26670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Đèn</a:t>
            </a:r>
            <a:r>
              <a:rPr lang="en-US" sz="2800" dirty="0">
                <a:solidFill>
                  <a:srgbClr val="FF0000"/>
                </a:solidFill>
              </a:rPr>
              <a:t> led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0906A71-FD5E-EACC-C76C-0D0B334D02F6}"/>
              </a:ext>
            </a:extLst>
          </p:cNvPr>
          <p:cNvSpPr/>
          <p:nvPr/>
        </p:nvSpPr>
        <p:spPr>
          <a:xfrm>
            <a:off x="609600" y="4762500"/>
            <a:ext cx="54102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Máy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điện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cánh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quạt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dây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điện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0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328F49-197D-0C1F-FF07-8B2D51204080}"/>
              </a:ext>
            </a:extLst>
          </p:cNvPr>
          <p:cNvSpPr/>
          <p:nvPr/>
        </p:nvSpPr>
        <p:spPr>
          <a:xfrm>
            <a:off x="409574" y="462977"/>
            <a:ext cx="17421226" cy="9176323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9FCA8-E19D-B4E6-4BCE-A3A6669963C2}"/>
              </a:ext>
            </a:extLst>
          </p:cNvPr>
          <p:cNvSpPr txBox="1"/>
          <p:nvPr/>
        </p:nvSpPr>
        <p:spPr>
          <a:xfrm>
            <a:off x="838200" y="647700"/>
            <a:ext cx="1584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băng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>
              <a:defRPr/>
            </a:pP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B9F332-0FAD-6CA4-CC9E-99E359345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476500"/>
            <a:ext cx="9982200" cy="6947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E3348E-9E14-21E0-D129-B29EC8EE5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0" y="2933700"/>
            <a:ext cx="64006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224</Words>
  <Application>Microsoft Office PowerPoint</Application>
  <PresentationFormat>Custom</PresentationFormat>
  <Paragraphs>28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Cambria</vt:lpstr>
      <vt:lpstr>等线</vt:lpstr>
      <vt:lpstr>Times New Roman</vt:lpstr>
      <vt:lpstr>思源黑体 CN</vt:lpstr>
      <vt:lpstr>思源黑体 CN Bold</vt:lpstr>
      <vt:lpstr>Office Theme</vt:lpstr>
      <vt:lpstr>Custom Design</vt:lpstr>
      <vt:lpstr>3_Office 主题​​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MAIHUNG</cp:lastModifiedBy>
  <cp:revision>29</cp:revision>
  <dcterms:created xsi:type="dcterms:W3CDTF">2006-08-16T00:00:00Z</dcterms:created>
  <dcterms:modified xsi:type="dcterms:W3CDTF">2026-04-19T03:31:33Z</dcterms:modified>
  <dc:identifier>DAGYIOoSE4U</dc:identifier>
</cp:coreProperties>
</file>