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838" r:id="rId4"/>
    <p:sldMasterId id="2147483850" r:id="rId5"/>
  </p:sldMasterIdLst>
  <p:notesMasterIdLst>
    <p:notesMasterId r:id="rId21"/>
  </p:notesMasterIdLst>
  <p:sldIdLst>
    <p:sldId id="2007577195" r:id="rId6"/>
    <p:sldId id="2007577189" r:id="rId7"/>
    <p:sldId id="2007577203" r:id="rId8"/>
    <p:sldId id="770" r:id="rId9"/>
    <p:sldId id="2007577199" r:id="rId10"/>
    <p:sldId id="2007577200" r:id="rId11"/>
    <p:sldId id="2007577201" r:id="rId12"/>
    <p:sldId id="2007577202" r:id="rId13"/>
    <p:sldId id="2007577204" r:id="rId14"/>
    <p:sldId id="2007577180" r:id="rId15"/>
    <p:sldId id="2007577181" r:id="rId16"/>
    <p:sldId id="2007577184" r:id="rId17"/>
    <p:sldId id="2007577187" r:id="rId18"/>
    <p:sldId id="291" r:id="rId19"/>
    <p:sldId id="20075772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79" d="100"/>
          <a:sy n="79" d="100"/>
        </p:scale>
        <p:origin x="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40BAB-16AD-483E-B323-A3E9EACA5794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C5579-4226-4234-956F-01DECBF22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9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2C5579-4226-4234-956F-01DECBF220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7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69055A-888A-43C0-946B-2C69B79F48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40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9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8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6E0E-D3EE-4CE0-B08A-90983745C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C17AC-F4F3-4623-8D60-7466435D22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49CC6-7CF2-48E1-B3CB-0277D83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7D0A5-6574-4C2E-A337-84AC2CCAE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E5392-379E-42E8-820F-0AC1C51AD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567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698DD-7F4A-40D3-9973-AA190CB9D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8E8B1-44BC-47A1-BEC1-754BB2587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D777B-13B5-4925-9B95-DEBAEDDD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770E3-0502-44FD-B205-C8E4D27C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786BC-051F-4000-8CD1-00D1EE4F9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076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5AD344-F9C6-48B2-AB21-A4CFADED9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C5D109-A35E-41DB-A30C-37134768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B03B7-2893-4141-9121-F71A274A54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56260-9862-4D60-AAB5-30BDAA69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92093-BD57-43CB-A839-D44D37F72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48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3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02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26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39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649572" y="6356233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271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27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2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33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28E2A-D2A1-44AE-AC75-4325F2137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20683-B1F5-4F8E-9EE6-241400C65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83A2-BECE-45EC-90DD-24CEA447AD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3C09D-BE68-4590-BBAA-3095926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2783-8D25-440B-B954-96B0E20B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26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03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8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9C0FB2B-981F-4088-B947-A0E4505177C6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140FB24-3B23-49E4-A9E2-6CE9F9A839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69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1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25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0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9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AE98-1640-43F1-A00B-4F682DFDE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B6E53-4FD3-46E2-AEFF-D0590B3EE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18E82-DDA3-4AFF-B9DC-F0656F0883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1CE96-1245-43AA-95BA-2E8CDDED6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6EFA4-29D0-4773-AD35-2602E47DA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20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0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8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2026/4/2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3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BCD69D0-8FF8-41FD-836E-C0A416E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1637" y="-2672363"/>
            <a:ext cx="6868727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6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FAAD5C8-3D31-4380-A95A-9B688EDB2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1637" y="-2672363"/>
            <a:ext cx="6868727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31A3EC-1A25-4C9F-9818-B95A8AB33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4397" y="-483462"/>
            <a:ext cx="2477069" cy="122058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18CB0C-34CF-4DCC-A074-B07B53257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96409" y="-251449"/>
            <a:ext cx="2013046" cy="122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4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442B0A-64C9-41ED-AFFE-889DCF1E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3A7D48-3E34-48A3-BBCF-0D9D47A6F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31E2C6-5834-4265-A6A9-1B6BCEA4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CBCAA5-09DD-4E3B-9FCE-ED35A900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1C0A8-943B-41E5-B521-AD752222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42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69D1C-B548-4A0F-81FD-9651C59B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3B6588-442B-4785-8F9B-D78985115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0A24C6-FA48-4AED-94D3-A32857353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36411A-C21E-4502-859B-9E2FA2C7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84C54-183D-4875-8119-6CC55132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8C414B-A2D8-4155-B9B0-EB5196D3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8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5C14E-C46B-4815-A150-16D4A1E9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F7D433-53E3-4CFB-BCA7-69145A5F6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695820-882F-4782-B05B-00D87A53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095B65-77CE-414C-8B8E-1ED26A7BB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B6A941-BCD2-4EA9-AD37-DC1910AFE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7E74A4-96DD-44B0-B600-75F0407D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6CA27B-C023-4393-A661-816E6A8B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D9FA31-CE94-497F-9615-768E3643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41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16854-A598-454B-85F8-E4460C36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432825-8177-47D6-A4C1-7EF0F34D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DF6293-6836-42E1-BB80-DC52264B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58D411-12BE-4B51-AD1B-764F35AF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98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4C04-C055-4B92-BE54-B490C178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ECF81-413D-4F1C-8471-A7E188585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C51F2-AA9D-430E-8B67-7CE97F79A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27AB4-2F03-4B92-9230-17E331CF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6F5F4-A341-4C7A-BF23-C223F286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E94FFA-7356-466A-B98B-415916C5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203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7B3789-CA8B-4643-B9F8-78AD39BE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8C41DC-D042-451D-9C34-6F034408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ACAFE6-4BD2-4FA0-AC0D-C3058A82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3C9EB-83F3-48FF-AFB5-631D29E6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54232A-2487-4ACE-8C39-197E976B3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E35B83-7037-4AC1-B121-6F63B8FD8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2203AE-73E1-4862-BC18-5B2A871E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A04B94-D182-4CCD-B815-4A91A8FB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A735D1-AE29-408B-A1B3-E4A4F3AA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5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7240D-8658-4665-961F-24497A16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40710ED-006C-4519-9842-754F80EFC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8CD95E-96DB-4289-9A46-B89470B3E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D8252B-5AD1-44FC-BBA9-6C9A7F21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5E5BE3-494E-44F1-9E43-8B2F4283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EA3B07-4CF0-4839-A3A1-01B9BD03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47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478D8-A408-4E31-9E36-ED3FB09F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441D42-03D7-47E6-8296-264C95A69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E0A6BB-30F4-4A37-8C4E-F94EC12F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3E677-B0D9-409D-AAD5-7C5C49A0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35A76E-CAD0-4A1D-B738-35602187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3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9E5F3D8-B1A2-4780-8C19-4017A2D8E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DC1E8-1F1F-4804-87B5-7BFD25E53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3BDA8E-6913-4117-BBF9-E4D93A1F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F14C7F-1C09-4B4E-A394-A78130CA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E673A3-EA9D-4F34-B527-C2D100DE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93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590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59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535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41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3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C2B09-DAF4-4D26-9C10-FCAE868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1BFD9-073C-4E72-B64E-ABA2F3E5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356A6-3012-47A5-9A2B-60FD2EC51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BE547C-2DC2-44B1-81E8-A2263F74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9F113-2950-4006-8B0E-49590C3122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3E91FA-D2E3-4E75-9430-725BD07EE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62116-1A06-4B52-9D94-A3DB423B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4ED293-85D1-45CA-8355-C962BC273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63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07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98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70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45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092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C26428B-05A4-42F8-B13E-D7D60C281D8A}" type="datetimeFigureOut">
              <a:rPr lang="en-US" smtClean="0"/>
              <a:t>4/2/2026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65F800-B2B0-48F7-8DA8-F7666F062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237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C257BC-A565-4CC2-C931-4DD50995C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31986" b="7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D68AAC-9D8D-AF00-276F-FDC7E7636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r="27625"/>
          <a:stretch/>
        </p:blipFill>
        <p:spPr>
          <a:xfrm>
            <a:off x="9261791" y="0"/>
            <a:ext cx="2930209" cy="2866501"/>
          </a:xfrm>
          <a:prstGeom prst="rect">
            <a:avLst/>
          </a:prstGeom>
        </p:spPr>
      </p:pic>
      <p:grpSp>
        <p:nvGrpSpPr>
          <p:cNvPr id="4" name="Group 3"/>
          <p:cNvGrpSpPr/>
          <p:nvPr userDrawn="1"/>
        </p:nvGrpSpPr>
        <p:grpSpPr>
          <a:xfrm>
            <a:off x="-5641974" y="-1223042"/>
            <a:ext cx="20105751" cy="14120356"/>
            <a:chOff x="-3429000" y="-598635"/>
            <a:chExt cx="15239874" cy="114082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5E0FEB-D52F-480D-A70B-D86272B7984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325"/>
            <a:stretch/>
          </p:blipFill>
          <p:spPr>
            <a:xfrm>
              <a:off x="-2668843" y="-598635"/>
              <a:ext cx="3167916" cy="3268627"/>
            </a:xfrm>
            <a:prstGeom prst="rect">
              <a:avLst/>
            </a:prstGeom>
          </p:spPr>
        </p:pic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07DAF728-7D94-E33E-7F87-8FAE4669A949}"/>
                </a:ext>
              </a:extLst>
            </p:cNvPr>
            <p:cNvSpPr txBox="1"/>
            <p:nvPr userDrawn="1"/>
          </p:nvSpPr>
          <p:spPr>
            <a:xfrm>
              <a:off x="1592454" y="9286118"/>
              <a:ext cx="10218420" cy="1523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2C943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MĂNG NON – TÀI LIỆU TIỂU HỌC</a:t>
              </a: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Mời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truy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cập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MĂNG NON- TÀI LIỆU TIỂU HỌC | Facebook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  <a:p>
              <a:pPr marL="0" marR="0" lvl="0" indent="0" algn="ctr" defTabSz="1995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Times New Roman" panose="02020603050405020304" pitchFamily="18" charset="0"/>
                </a:rPr>
                <a:t>SĐT ZALO :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0382348780 (</a:t>
              </a:r>
              <a:r>
                <a:rPr kumimoji="0" lang="en-US" sz="2000" b="1" i="0" u="sng" strike="noStrike" kern="1200" cap="none" spc="0" normalizeH="0" baseline="0" noProof="0" dirty="0" err="1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Cảm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) 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 – </a:t>
              </a:r>
              <a:r>
                <a:rPr kumimoji="0" lang="en-US" sz="2000" b="1" i="0" u="sng" strike="noStrike" kern="1200" cap="none" spc="0" normalizeH="0" baseline="0" noProof="0" dirty="0">
                  <a:ln>
                    <a:noFill/>
                  </a:ln>
                  <a:solidFill>
                    <a:srgbClr val="0D4370"/>
                  </a:solidFill>
                  <a:effectLst/>
                  <a:uLnTx/>
                  <a:uFillTx/>
                  <a:latin typeface="SVN-Newton" panose="02040603050506020204" pitchFamily="18" charset="0"/>
                  <a:ea typeface="+mn-ea"/>
                  <a:cs typeface="+mn-cs"/>
                </a:rPr>
                <a:t>0905919065  (Linh)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" name="Hình ảnh 32">
              <a:extLst>
                <a:ext uri="{FF2B5EF4-FFF2-40B4-BE49-F238E27FC236}">
                  <a16:creationId xmlns:a16="http://schemas.microsoft.com/office/drawing/2014/main" id="{AC26FD7C-0CBD-D5A8-9737-4E92AA2FEE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39025" y="6996234"/>
              <a:ext cx="2706858" cy="381337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-3429000" y="2124242"/>
              <a:ext cx="4688230" cy="126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9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FC257BC-A565-4CC2-C931-4DD50995CC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" r="31986" b="778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D68AAC-9D8D-AF00-276F-FDC7E7636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99" r="27625"/>
          <a:stretch/>
        </p:blipFill>
        <p:spPr>
          <a:xfrm>
            <a:off x="9261791" y="0"/>
            <a:ext cx="2930209" cy="286650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B9653D9-8501-594B-1E4C-958DC9559AF3}"/>
              </a:ext>
            </a:extLst>
          </p:cNvPr>
          <p:cNvSpPr/>
          <p:nvPr userDrawn="1"/>
        </p:nvSpPr>
        <p:spPr>
          <a:xfrm>
            <a:off x="0" y="640080"/>
            <a:ext cx="12192000" cy="557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160E5F7-C751-D68E-143F-2C272C62C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6"/>
          <a:stretch/>
        </p:blipFill>
        <p:spPr>
          <a:xfrm>
            <a:off x="0" y="5341822"/>
            <a:ext cx="2423160" cy="151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0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0EED-9ABD-41F1-91B7-48EF53E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B13893-6308-4AD4-AC46-CFF572A7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47E53-ADF9-4018-B285-484F72F9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3C219-E152-4244-AE18-605F18F2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46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780B1C-E878-4EE5-A7AB-99644AE0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49EEA-E54A-4490-AB82-22994E2B0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AF8B6-1EAF-4BC2-8D3C-1360FD6F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472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F36BE-94DE-4C4F-A21F-00A6173A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4D9E9-6224-4D3A-81A7-5BF43F53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4E44-04AE-4D8B-A314-CDEDC70EA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C24548-1F98-4715-A6E6-59351A7F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56425-2DA8-4CC4-8D84-7A029A86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C9C91-088B-41C6-B5E3-3C518F7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38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3D427-6A76-48C6-A08A-34E9A565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CC02E-BE6C-4762-83E0-F6DBF076D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F9E11-425B-4B2F-963B-C8DD296B9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0E335-8BB8-4C48-886F-B44D9794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56B3D-A38B-4C31-8330-B15B75E60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8BE192-0B0A-4223-91C9-53A3E23CE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23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sv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AD890-4248-47B2-AF9F-2F903AD11C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52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3FD33B6-29C8-6BD1-6A1C-65FFFBCC57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5670" y="123709"/>
            <a:ext cx="1546066" cy="154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8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1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E824EA-CD77-46EB-B334-E1E0D23D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414C97-8BE7-48CD-9455-5849FBC4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E4050A-046F-4A1D-9880-345612142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2760-E0EF-4042-A232-5E2389B008BB}" type="datetimeFigureOut">
              <a:rPr lang="zh-CN" altLang="en-US" smtClean="0"/>
              <a:t>2026/4/2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EBB70-F497-49EB-A4FF-5767838D0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39C166-E25E-4DB7-BE93-581B3B98B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93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84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D92D18E-B4C4-D008-0222-302D2D8D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65" y="3311926"/>
            <a:ext cx="7254869" cy="2121592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851991" y="620852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5937C12-59D9-E3A9-6013-F03BF488F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5182" y="1526822"/>
            <a:ext cx="86868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KHOA HỌC </a:t>
            </a:r>
            <a:endParaRPr lang="en-US" alt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455C23E-F0E4-8DE5-2C57-18629233DE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3973" y="4372722"/>
            <a:ext cx="20872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GB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alt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92738" y="5433518"/>
            <a:ext cx="7311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Giáo viên: Ngô Thị Quyên</a:t>
            </a:r>
            <a:endParaRPr lang="en-US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185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7">
            <a:extLst>
              <a:ext uri="{FF2B5EF4-FFF2-40B4-BE49-F238E27FC236}">
                <a16:creationId xmlns:a16="http://schemas.microsoft.com/office/drawing/2014/main" id="{B9DD474D-7516-4C04-8A33-A7BE544131AB}"/>
              </a:ext>
            </a:extLst>
          </p:cNvPr>
          <p:cNvSpPr/>
          <p:nvPr userDrawn="1"/>
        </p:nvSpPr>
        <p:spPr>
          <a:xfrm>
            <a:off x="447040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D4B82A-80FF-9E79-9C58-2D529973392E}"/>
              </a:ext>
            </a:extLst>
          </p:cNvPr>
          <p:cNvSpPr/>
          <p:nvPr/>
        </p:nvSpPr>
        <p:spPr>
          <a:xfrm>
            <a:off x="805543" y="173599"/>
            <a:ext cx="10983686" cy="17858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ctr" defTabSz="914411">
              <a:defRPr/>
            </a:pPr>
            <a:r>
              <a:rPr lang="vi-VN" sz="3200" b="1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Quan sát các tình huống ở hình 14, 15 và thảo luận:</a:t>
            </a:r>
          </a:p>
          <a:p>
            <a:pPr lvl="0" algn="just" defTabSz="914411">
              <a:defRPr/>
            </a:pPr>
            <a:r>
              <a:rPr lang="vi-VN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Các bạn có thể gặp phải nguy cơ nào?</a:t>
            </a:r>
          </a:p>
          <a:p>
            <a:pPr lvl="0" algn="just" defTabSz="914411">
              <a:defRPr/>
            </a:pPr>
            <a:r>
              <a:rPr lang="vi-VN" sz="32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Nếu em là bạn trong tình huống đó, em sẽ làm gì?</a:t>
            </a:r>
            <a:endParaRPr kumimoji="0" lang="vi-VN" sz="3200" i="0" u="none" strike="noStrike" kern="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F617F-447B-E54D-A37B-BE9D81135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46" y="2149247"/>
            <a:ext cx="4889509" cy="3859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DD631E-2770-7F62-ABA9-27CA7DCB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127" y="2503715"/>
            <a:ext cx="6104596" cy="333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7">
            <a:extLst>
              <a:ext uri="{FF2B5EF4-FFF2-40B4-BE49-F238E27FC236}">
                <a16:creationId xmlns:a16="http://schemas.microsoft.com/office/drawing/2014/main" id="{B9DD474D-7516-4C04-8A33-A7BE544131AB}"/>
              </a:ext>
            </a:extLst>
          </p:cNvPr>
          <p:cNvSpPr/>
          <p:nvPr userDrawn="1"/>
        </p:nvSpPr>
        <p:spPr>
          <a:xfrm>
            <a:off x="447040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2F095D3-D30D-F17F-9FB3-7517AF9AF51D}"/>
              </a:ext>
            </a:extLst>
          </p:cNvPr>
          <p:cNvSpPr/>
          <p:nvPr/>
        </p:nvSpPr>
        <p:spPr>
          <a:xfrm>
            <a:off x="5693228" y="1121229"/>
            <a:ext cx="5758543" cy="44958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theo người lạ vào nhà mà chưa thông báo với người đáng tin cậy thì có thể gặp nguy cơ bị bắt cóc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ị xâm hại về tinh thần và thân thể…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tình huống đó em sẽ không đi cùng hoặc xin phép bố mẹ rồi mới đi…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49C15-9A39-ECDD-50B1-B239D7C82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648504"/>
            <a:ext cx="4889509" cy="385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53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7">
            <a:extLst>
              <a:ext uri="{FF2B5EF4-FFF2-40B4-BE49-F238E27FC236}">
                <a16:creationId xmlns:a16="http://schemas.microsoft.com/office/drawing/2014/main" id="{B9DD474D-7516-4C04-8A33-A7BE544131AB}"/>
              </a:ext>
            </a:extLst>
          </p:cNvPr>
          <p:cNvSpPr/>
          <p:nvPr userDrawn="1"/>
        </p:nvSpPr>
        <p:spPr>
          <a:xfrm>
            <a:off x="447040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D7E447D-9E11-3687-450F-55656A2BE71E}"/>
              </a:ext>
            </a:extLst>
          </p:cNvPr>
          <p:cNvSpPr/>
          <p:nvPr/>
        </p:nvSpPr>
        <p:spPr>
          <a:xfrm>
            <a:off x="5725885" y="283028"/>
            <a:ext cx="5758543" cy="27758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nam khi nhận quà từ người lạ nhưng người lạ lại bắt ôm chú ấy, bạn có thể bị xâm phạm về mặt tinh thần và tình dục…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từ chối yêu cầu ôm chú, gửi lại quà …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D4A91-B7EA-4FFF-3CEF-C255C9538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84" y="1959430"/>
            <a:ext cx="4966447" cy="271054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FB16CA7-7A8F-B68E-021C-E0702A0D97B2}"/>
              </a:ext>
            </a:extLst>
          </p:cNvPr>
          <p:cNvSpPr/>
          <p:nvPr/>
        </p:nvSpPr>
        <p:spPr>
          <a:xfrm>
            <a:off x="5834742" y="3407230"/>
            <a:ext cx="5758543" cy="32874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gái được cho váy đẹp nhưng lại yêu cầu giữ bí mật . Rất có thể đấy chỉ là món quà để dụ dỗ bạn nhỏ để dẫn đến xâm phạm về tinh thần và thân thể.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defRPr/>
            </a:pP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sẽ chia sẻ câu chuyện với mẹ mẹ sẽ giúp em hết lo lắng…</a:t>
            </a: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53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D531432-27EF-4BC0-9E74-222AF984A965}"/>
              </a:ext>
            </a:extLst>
          </p:cNvPr>
          <p:cNvSpPr txBox="1"/>
          <p:nvPr/>
        </p:nvSpPr>
        <p:spPr>
          <a:xfrm>
            <a:off x="1718937" y="453506"/>
            <a:ext cx="74577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1744">
              <a:defRPr/>
            </a:pPr>
            <a:r>
              <a:rPr lang="en-US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4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Từ các tình huống trên, thực hành đóng vai đưa ra yêu cầu giúp đỡ khi gặp tình huống không an toàn.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38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861F52-E782-232D-1E2E-E7FDAC14C265}"/>
              </a:ext>
            </a:extLst>
          </p:cNvPr>
          <p:cNvSpPr txBox="1"/>
          <p:nvPr/>
        </p:nvSpPr>
        <p:spPr>
          <a:xfrm>
            <a:off x="1657350" y="1143000"/>
            <a:ext cx="8335736" cy="3153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5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F047CB25-E015-C12D-287B-C5F7708A3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1" y="1033026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06A65F-AD18-4821-78A7-C0AA082C34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508" y="1852509"/>
            <a:ext cx="5514112" cy="15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7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2DAFE2-0035-3EF1-5074-4E5871D1C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231" y="2184862"/>
            <a:ext cx="5870957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7">
            <a:extLst>
              <a:ext uri="{FF2B5EF4-FFF2-40B4-BE49-F238E27FC236}">
                <a16:creationId xmlns:a16="http://schemas.microsoft.com/office/drawing/2014/main" id="{B9DD474D-7516-4C04-8A33-A7BE544131AB}"/>
              </a:ext>
            </a:extLst>
          </p:cNvPr>
          <p:cNvSpPr/>
          <p:nvPr userDrawn="1"/>
        </p:nvSpPr>
        <p:spPr>
          <a:xfrm>
            <a:off x="447040" y="426720"/>
            <a:ext cx="11298555" cy="6004560"/>
          </a:xfrm>
          <a:custGeom>
            <a:avLst/>
            <a:gdLst>
              <a:gd name="connsiteX0" fmla="*/ 0 w 8217127"/>
              <a:gd name="connsiteY0" fmla="*/ 0 h 2082968"/>
              <a:gd name="connsiteX1" fmla="*/ 438247 w 8217127"/>
              <a:gd name="connsiteY1" fmla="*/ 0 h 2082968"/>
              <a:gd name="connsiteX2" fmla="*/ 1205179 w 8217127"/>
              <a:gd name="connsiteY2" fmla="*/ 0 h 2082968"/>
              <a:gd name="connsiteX3" fmla="*/ 1807768 w 8217127"/>
              <a:gd name="connsiteY3" fmla="*/ 0 h 2082968"/>
              <a:gd name="connsiteX4" fmla="*/ 2492529 w 8217127"/>
              <a:gd name="connsiteY4" fmla="*/ 0 h 2082968"/>
              <a:gd name="connsiteX5" fmla="*/ 3341632 w 8217127"/>
              <a:gd name="connsiteY5" fmla="*/ 0 h 2082968"/>
              <a:gd name="connsiteX6" fmla="*/ 3862050 w 8217127"/>
              <a:gd name="connsiteY6" fmla="*/ 0 h 2082968"/>
              <a:gd name="connsiteX7" fmla="*/ 4628982 w 8217127"/>
              <a:gd name="connsiteY7" fmla="*/ 0 h 2082968"/>
              <a:gd name="connsiteX8" fmla="*/ 5149400 w 8217127"/>
              <a:gd name="connsiteY8" fmla="*/ 0 h 2082968"/>
              <a:gd name="connsiteX9" fmla="*/ 5834160 w 8217127"/>
              <a:gd name="connsiteY9" fmla="*/ 0 h 2082968"/>
              <a:gd name="connsiteX10" fmla="*/ 6601092 w 8217127"/>
              <a:gd name="connsiteY10" fmla="*/ 0 h 2082968"/>
              <a:gd name="connsiteX11" fmla="*/ 7039339 w 8217127"/>
              <a:gd name="connsiteY11" fmla="*/ 0 h 2082968"/>
              <a:gd name="connsiteX12" fmla="*/ 7477586 w 8217127"/>
              <a:gd name="connsiteY12" fmla="*/ 0 h 2082968"/>
              <a:gd name="connsiteX13" fmla="*/ 8217127 w 8217127"/>
              <a:gd name="connsiteY13" fmla="*/ 0 h 2082968"/>
              <a:gd name="connsiteX14" fmla="*/ 8217127 w 8217127"/>
              <a:gd name="connsiteY14" fmla="*/ 694323 h 2082968"/>
              <a:gd name="connsiteX15" fmla="*/ 8217127 w 8217127"/>
              <a:gd name="connsiteY15" fmla="*/ 1409475 h 2082968"/>
              <a:gd name="connsiteX16" fmla="*/ 8217127 w 8217127"/>
              <a:gd name="connsiteY16" fmla="*/ 2082968 h 2082968"/>
              <a:gd name="connsiteX17" fmla="*/ 7450195 w 8217127"/>
              <a:gd name="connsiteY17" fmla="*/ 2082968 h 2082968"/>
              <a:gd name="connsiteX18" fmla="*/ 6683263 w 8217127"/>
              <a:gd name="connsiteY18" fmla="*/ 2082968 h 2082968"/>
              <a:gd name="connsiteX19" fmla="*/ 5998503 w 8217127"/>
              <a:gd name="connsiteY19" fmla="*/ 2082968 h 2082968"/>
              <a:gd name="connsiteX20" fmla="*/ 5149400 w 8217127"/>
              <a:gd name="connsiteY20" fmla="*/ 2082968 h 2082968"/>
              <a:gd name="connsiteX21" fmla="*/ 4300296 w 8217127"/>
              <a:gd name="connsiteY21" fmla="*/ 2082968 h 2082968"/>
              <a:gd name="connsiteX22" fmla="*/ 3533365 w 8217127"/>
              <a:gd name="connsiteY22" fmla="*/ 2082968 h 2082968"/>
              <a:gd name="connsiteX23" fmla="*/ 2766433 w 8217127"/>
              <a:gd name="connsiteY23" fmla="*/ 2082968 h 2082968"/>
              <a:gd name="connsiteX24" fmla="*/ 1999501 w 8217127"/>
              <a:gd name="connsiteY24" fmla="*/ 2082968 h 2082968"/>
              <a:gd name="connsiteX25" fmla="*/ 1479083 w 8217127"/>
              <a:gd name="connsiteY25" fmla="*/ 2082968 h 2082968"/>
              <a:gd name="connsiteX26" fmla="*/ 629980 w 8217127"/>
              <a:gd name="connsiteY26" fmla="*/ 2082968 h 2082968"/>
              <a:gd name="connsiteX27" fmla="*/ 0 w 8217127"/>
              <a:gd name="connsiteY27" fmla="*/ 2082968 h 2082968"/>
              <a:gd name="connsiteX28" fmla="*/ 0 w 8217127"/>
              <a:gd name="connsiteY28" fmla="*/ 1451134 h 2082968"/>
              <a:gd name="connsiteX29" fmla="*/ 0 w 8217127"/>
              <a:gd name="connsiteY29" fmla="*/ 735982 h 2082968"/>
              <a:gd name="connsiteX30" fmla="*/ 0 w 8217127"/>
              <a:gd name="connsiteY30" fmla="*/ 0 h 2082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217127" h="2082968" fill="none" extrusionOk="0">
                <a:moveTo>
                  <a:pt x="0" y="0"/>
                </a:moveTo>
                <a:cubicBezTo>
                  <a:pt x="165807" y="-11351"/>
                  <a:pt x="335355" y="-18385"/>
                  <a:pt x="438247" y="0"/>
                </a:cubicBezTo>
                <a:cubicBezTo>
                  <a:pt x="541139" y="18385"/>
                  <a:pt x="941177" y="5216"/>
                  <a:pt x="1205179" y="0"/>
                </a:cubicBezTo>
                <a:cubicBezTo>
                  <a:pt x="1469181" y="-5216"/>
                  <a:pt x="1632811" y="-76"/>
                  <a:pt x="1807768" y="0"/>
                </a:cubicBezTo>
                <a:cubicBezTo>
                  <a:pt x="1982725" y="76"/>
                  <a:pt x="2226002" y="-18539"/>
                  <a:pt x="2492529" y="0"/>
                </a:cubicBezTo>
                <a:cubicBezTo>
                  <a:pt x="2759056" y="18539"/>
                  <a:pt x="3152301" y="-36213"/>
                  <a:pt x="3341632" y="0"/>
                </a:cubicBezTo>
                <a:cubicBezTo>
                  <a:pt x="3530963" y="36213"/>
                  <a:pt x="3604474" y="10004"/>
                  <a:pt x="3862050" y="0"/>
                </a:cubicBezTo>
                <a:cubicBezTo>
                  <a:pt x="4119626" y="-10004"/>
                  <a:pt x="4349913" y="-23535"/>
                  <a:pt x="4628982" y="0"/>
                </a:cubicBezTo>
                <a:cubicBezTo>
                  <a:pt x="4908051" y="23535"/>
                  <a:pt x="5032886" y="-20516"/>
                  <a:pt x="5149400" y="0"/>
                </a:cubicBezTo>
                <a:cubicBezTo>
                  <a:pt x="5265914" y="20516"/>
                  <a:pt x="5509209" y="21396"/>
                  <a:pt x="5834160" y="0"/>
                </a:cubicBezTo>
                <a:cubicBezTo>
                  <a:pt x="6159111" y="-21396"/>
                  <a:pt x="6330349" y="2551"/>
                  <a:pt x="6601092" y="0"/>
                </a:cubicBezTo>
                <a:cubicBezTo>
                  <a:pt x="6871835" y="-2551"/>
                  <a:pt x="6902166" y="-12371"/>
                  <a:pt x="7039339" y="0"/>
                </a:cubicBezTo>
                <a:cubicBezTo>
                  <a:pt x="7176512" y="12371"/>
                  <a:pt x="7381142" y="3983"/>
                  <a:pt x="7477586" y="0"/>
                </a:cubicBezTo>
                <a:cubicBezTo>
                  <a:pt x="7574030" y="-3983"/>
                  <a:pt x="7982421" y="10778"/>
                  <a:pt x="8217127" y="0"/>
                </a:cubicBezTo>
                <a:cubicBezTo>
                  <a:pt x="8188520" y="146386"/>
                  <a:pt x="8199076" y="474205"/>
                  <a:pt x="8217127" y="694323"/>
                </a:cubicBezTo>
                <a:cubicBezTo>
                  <a:pt x="8235178" y="914441"/>
                  <a:pt x="8197971" y="1208093"/>
                  <a:pt x="8217127" y="1409475"/>
                </a:cubicBezTo>
                <a:cubicBezTo>
                  <a:pt x="8236283" y="1610857"/>
                  <a:pt x="8246131" y="1868827"/>
                  <a:pt x="8217127" y="2082968"/>
                </a:cubicBezTo>
                <a:cubicBezTo>
                  <a:pt x="8004395" y="2088476"/>
                  <a:pt x="7779173" y="2088059"/>
                  <a:pt x="7450195" y="2082968"/>
                </a:cubicBezTo>
                <a:cubicBezTo>
                  <a:pt x="7121217" y="2077877"/>
                  <a:pt x="6915516" y="2091793"/>
                  <a:pt x="6683263" y="2082968"/>
                </a:cubicBezTo>
                <a:cubicBezTo>
                  <a:pt x="6451010" y="2074143"/>
                  <a:pt x="6220862" y="2072168"/>
                  <a:pt x="5998503" y="2082968"/>
                </a:cubicBezTo>
                <a:cubicBezTo>
                  <a:pt x="5776144" y="2093768"/>
                  <a:pt x="5535617" y="2093861"/>
                  <a:pt x="5149400" y="2082968"/>
                </a:cubicBezTo>
                <a:cubicBezTo>
                  <a:pt x="4763183" y="2072075"/>
                  <a:pt x="4482481" y="2059538"/>
                  <a:pt x="4300296" y="2082968"/>
                </a:cubicBezTo>
                <a:cubicBezTo>
                  <a:pt x="4118111" y="2106398"/>
                  <a:pt x="3811430" y="2105950"/>
                  <a:pt x="3533365" y="2082968"/>
                </a:cubicBezTo>
                <a:cubicBezTo>
                  <a:pt x="3255300" y="2059986"/>
                  <a:pt x="3004863" y="2087443"/>
                  <a:pt x="2766433" y="2082968"/>
                </a:cubicBezTo>
                <a:cubicBezTo>
                  <a:pt x="2528003" y="2078493"/>
                  <a:pt x="2259600" y="2088318"/>
                  <a:pt x="1999501" y="2082968"/>
                </a:cubicBezTo>
                <a:cubicBezTo>
                  <a:pt x="1739402" y="2077618"/>
                  <a:pt x="1642132" y="2057842"/>
                  <a:pt x="1479083" y="2082968"/>
                </a:cubicBezTo>
                <a:cubicBezTo>
                  <a:pt x="1316034" y="2108094"/>
                  <a:pt x="1042108" y="2096383"/>
                  <a:pt x="629980" y="2082968"/>
                </a:cubicBezTo>
                <a:cubicBezTo>
                  <a:pt x="217852" y="2069553"/>
                  <a:pt x="211415" y="2065280"/>
                  <a:pt x="0" y="2082968"/>
                </a:cubicBezTo>
                <a:cubicBezTo>
                  <a:pt x="18302" y="1771738"/>
                  <a:pt x="13700" y="1586819"/>
                  <a:pt x="0" y="1451134"/>
                </a:cubicBezTo>
                <a:cubicBezTo>
                  <a:pt x="-13700" y="1315449"/>
                  <a:pt x="-25792" y="953296"/>
                  <a:pt x="0" y="735982"/>
                </a:cubicBezTo>
                <a:cubicBezTo>
                  <a:pt x="25792" y="518668"/>
                  <a:pt x="-2570" y="160513"/>
                  <a:pt x="0" y="0"/>
                </a:cubicBezTo>
                <a:close/>
              </a:path>
              <a:path w="8217127" h="2082968" stroke="0" extrusionOk="0">
                <a:moveTo>
                  <a:pt x="0" y="0"/>
                </a:moveTo>
                <a:cubicBezTo>
                  <a:pt x="141477" y="25393"/>
                  <a:pt x="325336" y="25499"/>
                  <a:pt x="602589" y="0"/>
                </a:cubicBezTo>
                <a:cubicBezTo>
                  <a:pt x="879842" y="-25499"/>
                  <a:pt x="923946" y="-16545"/>
                  <a:pt x="1040836" y="0"/>
                </a:cubicBezTo>
                <a:cubicBezTo>
                  <a:pt x="1157726" y="16545"/>
                  <a:pt x="1496800" y="34351"/>
                  <a:pt x="1889939" y="0"/>
                </a:cubicBezTo>
                <a:cubicBezTo>
                  <a:pt x="2283078" y="-34351"/>
                  <a:pt x="2316137" y="-6160"/>
                  <a:pt x="2492529" y="0"/>
                </a:cubicBezTo>
                <a:cubicBezTo>
                  <a:pt x="2668921" y="6160"/>
                  <a:pt x="2958116" y="442"/>
                  <a:pt x="3095118" y="0"/>
                </a:cubicBezTo>
                <a:cubicBezTo>
                  <a:pt x="3232120" y="-442"/>
                  <a:pt x="3609253" y="-24588"/>
                  <a:pt x="3944221" y="0"/>
                </a:cubicBezTo>
                <a:cubicBezTo>
                  <a:pt x="4279189" y="24588"/>
                  <a:pt x="4236165" y="-22617"/>
                  <a:pt x="4464639" y="0"/>
                </a:cubicBezTo>
                <a:cubicBezTo>
                  <a:pt x="4693113" y="22617"/>
                  <a:pt x="5117640" y="-39846"/>
                  <a:pt x="5313742" y="0"/>
                </a:cubicBezTo>
                <a:cubicBezTo>
                  <a:pt x="5509844" y="39846"/>
                  <a:pt x="5848307" y="-14511"/>
                  <a:pt x="6162845" y="0"/>
                </a:cubicBezTo>
                <a:cubicBezTo>
                  <a:pt x="6477383" y="14511"/>
                  <a:pt x="6525207" y="-19172"/>
                  <a:pt x="6847606" y="0"/>
                </a:cubicBezTo>
                <a:cubicBezTo>
                  <a:pt x="7170005" y="19172"/>
                  <a:pt x="7631187" y="-32623"/>
                  <a:pt x="8217127" y="0"/>
                </a:cubicBezTo>
                <a:cubicBezTo>
                  <a:pt x="8216139" y="321265"/>
                  <a:pt x="8191967" y="434936"/>
                  <a:pt x="8217127" y="673493"/>
                </a:cubicBezTo>
                <a:cubicBezTo>
                  <a:pt x="8242287" y="912050"/>
                  <a:pt x="8223218" y="1145314"/>
                  <a:pt x="8217127" y="1305327"/>
                </a:cubicBezTo>
                <a:cubicBezTo>
                  <a:pt x="8211036" y="1465340"/>
                  <a:pt x="8214463" y="1884299"/>
                  <a:pt x="8217127" y="2082968"/>
                </a:cubicBezTo>
                <a:cubicBezTo>
                  <a:pt x="8017538" y="2103313"/>
                  <a:pt x="7738561" y="2057107"/>
                  <a:pt x="7532366" y="2082968"/>
                </a:cubicBezTo>
                <a:cubicBezTo>
                  <a:pt x="7326171" y="2108829"/>
                  <a:pt x="7101841" y="2114235"/>
                  <a:pt x="6847606" y="2082968"/>
                </a:cubicBezTo>
                <a:cubicBezTo>
                  <a:pt x="6593371" y="2051701"/>
                  <a:pt x="6281648" y="2066742"/>
                  <a:pt x="5998503" y="2082968"/>
                </a:cubicBezTo>
                <a:cubicBezTo>
                  <a:pt x="5715358" y="2099194"/>
                  <a:pt x="5654370" y="2116098"/>
                  <a:pt x="5313742" y="2082968"/>
                </a:cubicBezTo>
                <a:cubicBezTo>
                  <a:pt x="4973114" y="2049838"/>
                  <a:pt x="5033007" y="2065466"/>
                  <a:pt x="4875495" y="2082968"/>
                </a:cubicBezTo>
                <a:cubicBezTo>
                  <a:pt x="4717983" y="2100470"/>
                  <a:pt x="4522994" y="2060464"/>
                  <a:pt x="4355077" y="2082968"/>
                </a:cubicBezTo>
                <a:cubicBezTo>
                  <a:pt x="4187160" y="2105472"/>
                  <a:pt x="3774603" y="2115582"/>
                  <a:pt x="3505974" y="2082968"/>
                </a:cubicBezTo>
                <a:cubicBezTo>
                  <a:pt x="3237345" y="2050354"/>
                  <a:pt x="3006356" y="2092643"/>
                  <a:pt x="2821214" y="2082968"/>
                </a:cubicBezTo>
                <a:cubicBezTo>
                  <a:pt x="2636072" y="2073293"/>
                  <a:pt x="2427983" y="2078359"/>
                  <a:pt x="2300796" y="2082968"/>
                </a:cubicBezTo>
                <a:cubicBezTo>
                  <a:pt x="2173609" y="2087577"/>
                  <a:pt x="1938306" y="2062093"/>
                  <a:pt x="1616035" y="2082968"/>
                </a:cubicBezTo>
                <a:cubicBezTo>
                  <a:pt x="1293764" y="2103843"/>
                  <a:pt x="1392761" y="2076539"/>
                  <a:pt x="1177788" y="2082968"/>
                </a:cubicBezTo>
                <a:cubicBezTo>
                  <a:pt x="962815" y="2089397"/>
                  <a:pt x="899823" y="2100686"/>
                  <a:pt x="739541" y="2082968"/>
                </a:cubicBezTo>
                <a:cubicBezTo>
                  <a:pt x="579259" y="2065250"/>
                  <a:pt x="149113" y="2084780"/>
                  <a:pt x="0" y="2082968"/>
                </a:cubicBezTo>
                <a:cubicBezTo>
                  <a:pt x="-8846" y="1832357"/>
                  <a:pt x="-29383" y="1612072"/>
                  <a:pt x="0" y="1430305"/>
                </a:cubicBezTo>
                <a:cubicBezTo>
                  <a:pt x="29383" y="1248538"/>
                  <a:pt x="-28255" y="949635"/>
                  <a:pt x="0" y="694323"/>
                </a:cubicBezTo>
                <a:cubicBezTo>
                  <a:pt x="28255" y="439011"/>
                  <a:pt x="5768" y="188081"/>
                  <a:pt x="0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 w="38100">
            <a:solidFill>
              <a:srgbClr val="19A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64号-萌趣软糖体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D4B82A-80FF-9E79-9C58-2D529973392E}"/>
              </a:ext>
            </a:extLst>
          </p:cNvPr>
          <p:cNvSpPr/>
          <p:nvPr/>
        </p:nvSpPr>
        <p:spPr>
          <a:xfrm>
            <a:off x="293914" y="173600"/>
            <a:ext cx="11821885" cy="15354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 defTabSz="914411">
              <a:defRPr/>
            </a:pPr>
            <a:r>
              <a:rPr lang="vi-VN" sz="2800" b="1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 sát tình huống ở hình 13 và cho biết:</a:t>
            </a:r>
          </a:p>
          <a:p>
            <a:pPr lvl="0" algn="just" defTabSz="914411">
              <a:defRPr/>
            </a:pPr>
            <a:r>
              <a:rPr lang="vi-VN" sz="28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Bạn gái đang gặp tình huống gì? Tình huống đó có thể dẫn đến nguy cơ gì?</a:t>
            </a:r>
          </a:p>
          <a:p>
            <a:pPr lvl="0" defTabSz="914411">
              <a:defRPr/>
            </a:pPr>
            <a:r>
              <a:rPr lang="vi-VN" sz="2800" kern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Bạn gái đã làm như thế nào để giữ an toàn cho bản thân?</a:t>
            </a:r>
            <a:endParaRPr kumimoji="0" lang="vi-VN" sz="2800" i="0" u="none" strike="noStrike" kern="0" cap="none" spc="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DCDEE-08CB-D97A-2D7F-5DF2EFFFB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1946822"/>
            <a:ext cx="5402716" cy="436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1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A93AB6-35D6-5089-6F65-E22BD6099673}"/>
              </a:ext>
            </a:extLst>
          </p:cNvPr>
          <p:cNvGrpSpPr/>
          <p:nvPr/>
        </p:nvGrpSpPr>
        <p:grpSpPr>
          <a:xfrm>
            <a:off x="2340289" y="472083"/>
            <a:ext cx="6574421" cy="2303775"/>
            <a:chOff x="729203" y="798654"/>
            <a:chExt cx="6574421" cy="4340506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0ED2FFEF-14C9-0CD7-8E06-3445651B2781}"/>
                </a:ext>
              </a:extLst>
            </p:cNvPr>
            <p:cNvSpPr/>
            <p:nvPr/>
          </p:nvSpPr>
          <p:spPr>
            <a:xfrm flipH="1">
              <a:off x="729203" y="798654"/>
              <a:ext cx="6574421" cy="4340506"/>
            </a:xfrm>
            <a:prstGeom prst="cloudCallout">
              <a:avLst>
                <a:gd name="adj1" fmla="val -50058"/>
                <a:gd name="adj2" fmla="val 39833"/>
              </a:avLst>
            </a:prstGeom>
            <a:solidFill>
              <a:srgbClr val="D6009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70BCB-FEB5-6FCC-7A80-59756F74A1F3}"/>
                </a:ext>
              </a:extLst>
            </p:cNvPr>
            <p:cNvSpPr txBox="1"/>
            <p:nvPr/>
          </p:nvSpPr>
          <p:spPr>
            <a:xfrm>
              <a:off x="1192192" y="1307933"/>
              <a:ext cx="537065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Bạn gái đang gặp phải tình huống gì? Tình huống đó có thể dẫn đến nguy cơ gì?</a:t>
              </a:r>
              <a:endPara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55EA0A-362E-5BFB-72FE-58507469EC85}"/>
              </a:ext>
            </a:extLst>
          </p:cNvPr>
          <p:cNvSpPr/>
          <p:nvPr/>
        </p:nvSpPr>
        <p:spPr>
          <a:xfrm>
            <a:off x="718456" y="3167741"/>
            <a:ext cx="6150430" cy="325482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gái đang lo lắng vì có một anh muốn làm quen nhưng lại không cho nói với người khác. Điều này cần thận trọng vì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 thể dẫn đến nguy cơ bạn có thể bị xâm hại tình dục.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A93AB6-35D6-5089-6F65-E22BD6099673}"/>
              </a:ext>
            </a:extLst>
          </p:cNvPr>
          <p:cNvGrpSpPr/>
          <p:nvPr/>
        </p:nvGrpSpPr>
        <p:grpSpPr>
          <a:xfrm>
            <a:off x="2340289" y="472083"/>
            <a:ext cx="6574421" cy="2303775"/>
            <a:chOff x="729203" y="798654"/>
            <a:chExt cx="6574421" cy="4340506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0ED2FFEF-14C9-0CD7-8E06-3445651B2781}"/>
                </a:ext>
              </a:extLst>
            </p:cNvPr>
            <p:cNvSpPr/>
            <p:nvPr/>
          </p:nvSpPr>
          <p:spPr>
            <a:xfrm flipH="1">
              <a:off x="729203" y="798654"/>
              <a:ext cx="6574421" cy="4340506"/>
            </a:xfrm>
            <a:prstGeom prst="cloudCallout">
              <a:avLst>
                <a:gd name="adj1" fmla="val -50058"/>
                <a:gd name="adj2" fmla="val 39833"/>
              </a:avLst>
            </a:prstGeom>
            <a:solidFill>
              <a:srgbClr val="D6009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70BCB-FEB5-6FCC-7A80-59756F74A1F3}"/>
                </a:ext>
              </a:extLst>
            </p:cNvPr>
            <p:cNvSpPr txBox="1"/>
            <p:nvPr/>
          </p:nvSpPr>
          <p:spPr>
            <a:xfrm>
              <a:off x="1192192" y="1307933"/>
              <a:ext cx="5370653" cy="330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 gái đã làm như thế nào để giữ an toàn cho bản thân?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55EA0A-362E-5BFB-72FE-58507469EC85}"/>
              </a:ext>
            </a:extLst>
          </p:cNvPr>
          <p:cNvSpPr/>
          <p:nvPr/>
        </p:nvSpPr>
        <p:spPr>
          <a:xfrm>
            <a:off x="718456" y="3004457"/>
            <a:ext cx="6291944" cy="34181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giữ an toàn cho bản thân, bạn gái đã gặp cô giáo, nhờ cô giúp đỡ, và thực hiện: (1) chia sẻ lo lắng với cô; (2) kể lại tình huống, trả lời câu hỏi của cô; (3) lắng nghe và trao đổi với cô về những việc cần làm để giữ an toàn cho bản thân; (4) hết lo lắng và cảm ơn cô.</a:t>
            </a:r>
          </a:p>
        </p:txBody>
      </p:sp>
    </p:spTree>
    <p:extLst>
      <p:ext uri="{BB962C8B-B14F-4D97-AF65-F5344CB8AC3E}">
        <p14:creationId xmlns:p14="http://schemas.microsoft.com/office/powerpoint/2010/main" val="25836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3894863" y="609601"/>
            <a:ext cx="7665766" cy="5747657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spcAft>
                <a:spcPts val="800"/>
              </a:spcAft>
              <a:defRPr/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hia sẻ lo lắng với người tin cậy.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Kể lại tình huống và trả lời câu hỏi để cung cấp thêm thông tin, làm rõ tình huống.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Lắng nghe và trao đổi với người tin cậy về những việc cần làm để giữ an toàn cho bản thân.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lo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bất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8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AA93AB6-35D6-5089-6F65-E22BD6099673}"/>
              </a:ext>
            </a:extLst>
          </p:cNvPr>
          <p:cNvGrpSpPr/>
          <p:nvPr/>
        </p:nvGrpSpPr>
        <p:grpSpPr>
          <a:xfrm>
            <a:off x="2340289" y="472083"/>
            <a:ext cx="6574421" cy="2303775"/>
            <a:chOff x="729203" y="798654"/>
            <a:chExt cx="6574421" cy="4340506"/>
          </a:xfrm>
        </p:grpSpPr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0ED2FFEF-14C9-0CD7-8E06-3445651B2781}"/>
                </a:ext>
              </a:extLst>
            </p:cNvPr>
            <p:cNvSpPr/>
            <p:nvPr/>
          </p:nvSpPr>
          <p:spPr>
            <a:xfrm flipH="1">
              <a:off x="729203" y="798654"/>
              <a:ext cx="6574421" cy="4340506"/>
            </a:xfrm>
            <a:prstGeom prst="cloudCallout">
              <a:avLst>
                <a:gd name="adj1" fmla="val -50058"/>
                <a:gd name="adj2" fmla="val 39833"/>
              </a:avLst>
            </a:prstGeom>
            <a:solidFill>
              <a:srgbClr val="D6009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6070BCB-FEB5-6FCC-7A80-59756F74A1F3}"/>
                </a:ext>
              </a:extLst>
            </p:cNvPr>
            <p:cNvSpPr txBox="1"/>
            <p:nvPr/>
          </p:nvSpPr>
          <p:spPr>
            <a:xfrm>
              <a:off x="1192192" y="1307933"/>
              <a:ext cx="5370653" cy="3305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Bạn gái có thể nhờ sự giúp đở ở của những người nào khác nữa?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855EA0A-362E-5BFB-72FE-58507469EC85}"/>
              </a:ext>
            </a:extLst>
          </p:cNvPr>
          <p:cNvSpPr/>
          <p:nvPr/>
        </p:nvSpPr>
        <p:spPr>
          <a:xfrm>
            <a:off x="718456" y="3004457"/>
            <a:ext cx="6291944" cy="34181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4">
                <a:lumMod val="50000"/>
              </a:schemeClr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bố mẹ, anh chị em ruột hoặc người thân thiết trong gia đình, cô tổng phụ trách , thầy cô hiệu trưởng….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3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letters and numbers&#10;&#10;Description automatically generated with medium confidence">
            <a:extLst>
              <a:ext uri="{FF2B5EF4-FFF2-40B4-BE49-F238E27FC236}">
                <a16:creationId xmlns:a16="http://schemas.microsoft.com/office/drawing/2014/main" id="{6C468E4F-066F-BF99-5F8A-E5CE1174A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4" y="1829840"/>
            <a:ext cx="5735308" cy="150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hkjjmnf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cntxdq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612</Words>
  <Application>Microsoft Office PowerPoint</Application>
  <PresentationFormat>Widescreen</PresentationFormat>
  <Paragraphs>33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Calibri Light</vt:lpstr>
      <vt:lpstr>Cambria</vt:lpstr>
      <vt:lpstr>等线</vt:lpstr>
      <vt:lpstr>SVN-Newton</vt:lpstr>
      <vt:lpstr>Times New Roman</vt:lpstr>
      <vt:lpstr>字魂59号-创粗黑</vt:lpstr>
      <vt:lpstr>字魂64号-萌趣软糖体</vt:lpstr>
      <vt:lpstr>3_Office Theme</vt:lpstr>
      <vt:lpstr>第一PPT，www.1ppt.com</vt:lpstr>
      <vt:lpstr>2_Office 主题</vt:lpstr>
      <vt:lpstr>自定义设计方案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MAIHUNG</cp:lastModifiedBy>
  <cp:revision>95</cp:revision>
  <dcterms:created xsi:type="dcterms:W3CDTF">2023-11-08T01:02:15Z</dcterms:created>
  <dcterms:modified xsi:type="dcterms:W3CDTF">2026-04-02T00:38:27Z</dcterms:modified>
</cp:coreProperties>
</file>