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21"/>
  </p:notesMasterIdLst>
  <p:sldIdLst>
    <p:sldId id="585" r:id="rId2"/>
    <p:sldId id="586" r:id="rId3"/>
    <p:sldId id="587" r:id="rId4"/>
    <p:sldId id="588" r:id="rId5"/>
    <p:sldId id="261" r:id="rId6"/>
    <p:sldId id="301" r:id="rId7"/>
    <p:sldId id="302" r:id="rId8"/>
    <p:sldId id="303" r:id="rId9"/>
    <p:sldId id="304" r:id="rId10"/>
    <p:sldId id="263" r:id="rId11"/>
    <p:sldId id="312" r:id="rId12"/>
    <p:sldId id="313" r:id="rId13"/>
    <p:sldId id="314" r:id="rId14"/>
    <p:sldId id="316" r:id="rId15"/>
    <p:sldId id="315" r:id="rId16"/>
    <p:sldId id="273" r:id="rId17"/>
    <p:sldId id="589" r:id="rId18"/>
    <p:sldId id="590" r:id="rId19"/>
    <p:sldId id="591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Lê" initials="ÁL" lastIdx="1" clrIdx="0">
    <p:extLst>
      <p:ext uri="{19B8F6BF-5375-455C-9EA6-DF929625EA0E}">
        <p15:presenceInfo xmlns:p15="http://schemas.microsoft.com/office/powerpoint/2012/main" userId="0673c254901725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5734"/>
    <a:srgbClr val="F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EF6FBF-7731-4A0C-BB02-CC4D42C3AC4D}">
  <a:tblStyle styleId="{B6EF6FBF-7731-4A0C-BB02-CC4D42C3AC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57"/>
  </p:normalViewPr>
  <p:slideViewPr>
    <p:cSldViewPr snapToGrid="0" snapToObjects="1">
      <p:cViewPr varScale="1">
        <p:scale>
          <a:sx n="100" d="100"/>
          <a:sy n="100" d="100"/>
        </p:scale>
        <p:origin x="82" y="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832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:a16="http://schemas.microsoft.com/office/drawing/2014/main" id="{5D441E3D-518E-2389-612D-B11CE87B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>
            <a:extLst>
              <a:ext uri="{FF2B5EF4-FFF2-40B4-BE49-F238E27FC236}">
                <a16:creationId xmlns:a16="http://schemas.microsoft.com/office/drawing/2014/main" id="{6ACC6202-4922-9AF5-8999-265F299CC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>
            <a:extLst>
              <a:ext uri="{FF2B5EF4-FFF2-40B4-BE49-F238E27FC236}">
                <a16:creationId xmlns:a16="http://schemas.microsoft.com/office/drawing/2014/main" id="{B7A70992-DDF2-0DE7-6DC0-3EFB83196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9199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044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28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0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>
          <a:extLst>
            <a:ext uri="{FF2B5EF4-FFF2-40B4-BE49-F238E27FC236}">
              <a16:creationId xmlns:a16="http://schemas.microsoft.com/office/drawing/2014/main" id="{5D441E3D-518E-2389-612D-B11CE87B9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>
            <a:extLst>
              <a:ext uri="{FF2B5EF4-FFF2-40B4-BE49-F238E27FC236}">
                <a16:creationId xmlns:a16="http://schemas.microsoft.com/office/drawing/2014/main" id="{6ACC6202-4922-9AF5-8999-265F299CCC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>
            <a:extLst>
              <a:ext uri="{FF2B5EF4-FFF2-40B4-BE49-F238E27FC236}">
                <a16:creationId xmlns:a16="http://schemas.microsoft.com/office/drawing/2014/main" id="{B7A70992-DDF2-0DE7-6DC0-3EFB83196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576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b7062262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b7062262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7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786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84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3839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b70622628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b706226281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61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1855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2470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24650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727638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588939" y="219093"/>
            <a:ext cx="6565344" cy="1002516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3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1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016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697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7857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833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70569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780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163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3606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4B90-BE52-9344-9353-22BC0A3CCD24}" type="datetimeFigureOut">
              <a:rPr lang="en-VN" smtClean="0"/>
              <a:t>04/02/2026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9F608F-E7C8-37B6-BAE9-B54CDBD639D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296063" y="45791"/>
            <a:ext cx="1148500" cy="1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4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FDAD5F4D-32A5-AA08-12CC-53C02B6C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>
            <a:extLst>
              <a:ext uri="{FF2B5EF4-FFF2-40B4-BE49-F238E27FC236}">
                <a16:creationId xmlns:a16="http://schemas.microsoft.com/office/drawing/2014/main" id="{B8923997-682B-8D8E-5762-76E14F429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1920" y="1201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5" name="Rectangle 4"/>
          <p:cNvSpPr/>
          <p:nvPr/>
        </p:nvSpPr>
        <p:spPr>
          <a:xfrm>
            <a:off x="2721595" y="1463754"/>
            <a:ext cx="3938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LỊCH SỬ - ĐỊA LÝ</a:t>
            </a:r>
            <a:endParaRPr lang="en-US" sz="36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856" y="2110085"/>
            <a:ext cx="8536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 CHÂU LỤC VÀ ĐẠI DƯƠNG TRÊN THẾ GIỚI</a:t>
            </a:r>
            <a:endParaRPr lang="en-US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6455" y="2623661"/>
            <a:ext cx="327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(Tiết 5)</a:t>
            </a:r>
            <a:endParaRPr lang="en-US" sz="36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50225" y="4011930"/>
            <a:ext cx="6681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Ngô Thị Quyên</a:t>
            </a:r>
            <a:endParaRPr lang="en-US" sz="4400" b="0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14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6">
            <a:extLst>
              <a:ext uri="{FF2B5EF4-FFF2-40B4-BE49-F238E27FC236}">
                <a16:creationId xmlns:a16="http://schemas.microsoft.com/office/drawing/2014/main" id="{23AFD31A-E3A6-914E-94D0-84F47668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77" y="592220"/>
            <a:ext cx="4944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Dựa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bảng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liệu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hãy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  <a:endParaRPr lang="en-US" alt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06EB3-8F88-7133-8065-15D144A27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0761"/>
            <a:ext cx="6276705" cy="2109985"/>
          </a:xfrm>
          <a:prstGeom prst="rect">
            <a:avLst/>
          </a:prstGeom>
        </p:spPr>
      </p:pic>
      <p:sp>
        <p:nvSpPr>
          <p:cNvPr id="10" name="Google Shape;614;p36">
            <a:extLst>
              <a:ext uri="{FF2B5EF4-FFF2-40B4-BE49-F238E27FC236}">
                <a16:creationId xmlns:a16="http://schemas.microsoft.com/office/drawing/2014/main" id="{112966DE-C292-C249-949B-36440725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031" y="876093"/>
            <a:ext cx="2636450" cy="3630800"/>
          </a:xfrm>
          <a:prstGeom prst="roundRect">
            <a:avLst>
              <a:gd name="adj" fmla="val 280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83C10-CCA8-804D-AF49-32AABB28854A}"/>
              </a:ext>
            </a:extLst>
          </p:cNvPr>
          <p:cNvSpPr/>
          <p:nvPr/>
        </p:nvSpPr>
        <p:spPr>
          <a:xfrm>
            <a:off x="6379031" y="1223005"/>
            <a:ext cx="263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các đại dương theo thứ tự từ lớn đến nhỏ về diện tích?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235;p39">
            <a:extLst>
              <a:ext uri="{FF2B5EF4-FFF2-40B4-BE49-F238E27FC236}">
                <a16:creationId xmlns:a16="http://schemas.microsoft.com/office/drawing/2014/main" id="{E3BD3798-4074-D4F8-2A0A-3E8C672F6712}"/>
              </a:ext>
            </a:extLst>
          </p:cNvPr>
          <p:cNvGrpSpPr/>
          <p:nvPr/>
        </p:nvGrpSpPr>
        <p:grpSpPr>
          <a:xfrm flipH="1">
            <a:off x="1994926" y="1068708"/>
            <a:ext cx="657282" cy="421468"/>
            <a:chOff x="9356472" y="3319641"/>
            <a:chExt cx="657282" cy="421468"/>
          </a:xfrm>
        </p:grpSpPr>
        <p:grpSp>
          <p:nvGrpSpPr>
            <p:cNvPr id="5" name="Google Shape;1236;p39">
              <a:extLst>
                <a:ext uri="{FF2B5EF4-FFF2-40B4-BE49-F238E27FC236}">
                  <a16:creationId xmlns:a16="http://schemas.microsoft.com/office/drawing/2014/main" id="{D393ABA7-AF31-9F6A-7AC8-4C17D6430F91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3" name="Google Shape;1237;p39">
                <a:extLst>
                  <a:ext uri="{FF2B5EF4-FFF2-40B4-BE49-F238E27FC236}">
                    <a16:creationId xmlns:a16="http://schemas.microsoft.com/office/drawing/2014/main" id="{C2B2C0BE-8F43-1622-1CD7-4DBE32D52A0A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38;p39">
                <a:extLst>
                  <a:ext uri="{FF2B5EF4-FFF2-40B4-BE49-F238E27FC236}">
                    <a16:creationId xmlns:a16="http://schemas.microsoft.com/office/drawing/2014/main" id="{0E2D2E65-A02D-5917-37E8-6F14EABAA967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39;p39">
                <a:extLst>
                  <a:ext uri="{FF2B5EF4-FFF2-40B4-BE49-F238E27FC236}">
                    <a16:creationId xmlns:a16="http://schemas.microsoft.com/office/drawing/2014/main" id="{9524BDF4-1981-D9E0-2275-4AA57B517C63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40;p39">
                <a:extLst>
                  <a:ext uri="{FF2B5EF4-FFF2-40B4-BE49-F238E27FC236}">
                    <a16:creationId xmlns:a16="http://schemas.microsoft.com/office/drawing/2014/main" id="{939B8B0A-195B-9AEF-59EA-DF93039616DB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41;p39">
                <a:extLst>
                  <a:ext uri="{FF2B5EF4-FFF2-40B4-BE49-F238E27FC236}">
                    <a16:creationId xmlns:a16="http://schemas.microsoft.com/office/drawing/2014/main" id="{7F556ECA-F7BF-C0C5-E31E-79568362F1AF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42;p39">
                <a:extLst>
                  <a:ext uri="{FF2B5EF4-FFF2-40B4-BE49-F238E27FC236}">
                    <a16:creationId xmlns:a16="http://schemas.microsoft.com/office/drawing/2014/main" id="{CE5DAC7B-7C03-7CC2-E590-52BF0A5F801E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43;p39">
                <a:extLst>
                  <a:ext uri="{FF2B5EF4-FFF2-40B4-BE49-F238E27FC236}">
                    <a16:creationId xmlns:a16="http://schemas.microsoft.com/office/drawing/2014/main" id="{45BBB8C9-A532-7789-9B3C-D8C7BE11CF71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44;p39">
                <a:extLst>
                  <a:ext uri="{FF2B5EF4-FFF2-40B4-BE49-F238E27FC236}">
                    <a16:creationId xmlns:a16="http://schemas.microsoft.com/office/drawing/2014/main" id="{FCA43C73-8D14-3DBD-C3A3-F81854C85614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45;p39">
                <a:extLst>
                  <a:ext uri="{FF2B5EF4-FFF2-40B4-BE49-F238E27FC236}">
                    <a16:creationId xmlns:a16="http://schemas.microsoft.com/office/drawing/2014/main" id="{2E8C8792-A462-33D9-EFC1-F5C24B2214C9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46;p39">
                <a:extLst>
                  <a:ext uri="{FF2B5EF4-FFF2-40B4-BE49-F238E27FC236}">
                    <a16:creationId xmlns:a16="http://schemas.microsoft.com/office/drawing/2014/main" id="{0805EB63-FF4F-8D1A-DDA7-8FC45AF0B2D0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47;p39">
                <a:extLst>
                  <a:ext uri="{FF2B5EF4-FFF2-40B4-BE49-F238E27FC236}">
                    <a16:creationId xmlns:a16="http://schemas.microsoft.com/office/drawing/2014/main" id="{558A2533-0AAB-FD0D-AB8A-8443863F5788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48;p39">
                <a:extLst>
                  <a:ext uri="{FF2B5EF4-FFF2-40B4-BE49-F238E27FC236}">
                    <a16:creationId xmlns:a16="http://schemas.microsoft.com/office/drawing/2014/main" id="{6832E553-319B-FE8C-A639-2293A4263766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49;p39">
                <a:extLst>
                  <a:ext uri="{FF2B5EF4-FFF2-40B4-BE49-F238E27FC236}">
                    <a16:creationId xmlns:a16="http://schemas.microsoft.com/office/drawing/2014/main" id="{BFC7DF95-C9E6-0635-A75E-51EC4F6C6856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50;p39">
                <a:extLst>
                  <a:ext uri="{FF2B5EF4-FFF2-40B4-BE49-F238E27FC236}">
                    <a16:creationId xmlns:a16="http://schemas.microsoft.com/office/drawing/2014/main" id="{C57D8722-A3A9-ED0E-548A-61C5EF22FC75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51;p39">
                <a:extLst>
                  <a:ext uri="{FF2B5EF4-FFF2-40B4-BE49-F238E27FC236}">
                    <a16:creationId xmlns:a16="http://schemas.microsoft.com/office/drawing/2014/main" id="{2D0787CF-B696-E2F7-490F-35047615E04B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52;p39">
                <a:extLst>
                  <a:ext uri="{FF2B5EF4-FFF2-40B4-BE49-F238E27FC236}">
                    <a16:creationId xmlns:a16="http://schemas.microsoft.com/office/drawing/2014/main" id="{2D072FE8-AD4C-D63F-5C50-EA9E8B6DF6A5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3;p39">
                <a:extLst>
                  <a:ext uri="{FF2B5EF4-FFF2-40B4-BE49-F238E27FC236}">
                    <a16:creationId xmlns:a16="http://schemas.microsoft.com/office/drawing/2014/main" id="{7338F921-4B86-5F26-4EE9-0289229FEF87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4;p39">
                <a:extLst>
                  <a:ext uri="{FF2B5EF4-FFF2-40B4-BE49-F238E27FC236}">
                    <a16:creationId xmlns:a16="http://schemas.microsoft.com/office/drawing/2014/main" id="{2C5F3BF0-0278-85C9-478D-8D731BFD397E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55;p39">
                <a:extLst>
                  <a:ext uri="{FF2B5EF4-FFF2-40B4-BE49-F238E27FC236}">
                    <a16:creationId xmlns:a16="http://schemas.microsoft.com/office/drawing/2014/main" id="{728EF81E-292F-8D00-1352-FBE72E49E0EE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56;p39">
                <a:extLst>
                  <a:ext uri="{FF2B5EF4-FFF2-40B4-BE49-F238E27FC236}">
                    <a16:creationId xmlns:a16="http://schemas.microsoft.com/office/drawing/2014/main" id="{952B4107-44C7-B1A3-14A6-BF37DADAA679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57;p39">
                <a:extLst>
                  <a:ext uri="{FF2B5EF4-FFF2-40B4-BE49-F238E27FC236}">
                    <a16:creationId xmlns:a16="http://schemas.microsoft.com/office/drawing/2014/main" id="{49C02D93-124D-E909-9258-223915E3F831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58;p39">
                <a:extLst>
                  <a:ext uri="{FF2B5EF4-FFF2-40B4-BE49-F238E27FC236}">
                    <a16:creationId xmlns:a16="http://schemas.microsoft.com/office/drawing/2014/main" id="{4AF55969-2697-F278-275D-9CF94A0D13A1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59;p39">
                <a:extLst>
                  <a:ext uri="{FF2B5EF4-FFF2-40B4-BE49-F238E27FC236}">
                    <a16:creationId xmlns:a16="http://schemas.microsoft.com/office/drawing/2014/main" id="{2A55AC84-F0EE-B7CC-B91F-427FE3A67DB6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60;p39">
                <a:extLst>
                  <a:ext uri="{FF2B5EF4-FFF2-40B4-BE49-F238E27FC236}">
                    <a16:creationId xmlns:a16="http://schemas.microsoft.com/office/drawing/2014/main" id="{4FCE9571-E381-18B6-347D-5AAC5CC24341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61;p39">
                <a:extLst>
                  <a:ext uri="{FF2B5EF4-FFF2-40B4-BE49-F238E27FC236}">
                    <a16:creationId xmlns:a16="http://schemas.microsoft.com/office/drawing/2014/main" id="{9B2E6531-1C64-7EB9-C60E-D434A7889E93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2;p39">
                <a:extLst>
                  <a:ext uri="{FF2B5EF4-FFF2-40B4-BE49-F238E27FC236}">
                    <a16:creationId xmlns:a16="http://schemas.microsoft.com/office/drawing/2014/main" id="{257E11AA-ECFA-C973-DC34-F28638582C85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63;p39">
                <a:extLst>
                  <a:ext uri="{FF2B5EF4-FFF2-40B4-BE49-F238E27FC236}">
                    <a16:creationId xmlns:a16="http://schemas.microsoft.com/office/drawing/2014/main" id="{5642022B-4BD9-9EC5-4EBE-AE43261C2BAB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64;p39">
                <a:extLst>
                  <a:ext uri="{FF2B5EF4-FFF2-40B4-BE49-F238E27FC236}">
                    <a16:creationId xmlns:a16="http://schemas.microsoft.com/office/drawing/2014/main" id="{BA3C6475-5D0A-B265-F148-E2135D1185CB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65;p39">
                <a:extLst>
                  <a:ext uri="{FF2B5EF4-FFF2-40B4-BE49-F238E27FC236}">
                    <a16:creationId xmlns:a16="http://schemas.microsoft.com/office/drawing/2014/main" id="{3DD30159-9141-92AA-33B2-64DD81730C2D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66;p39">
                <a:extLst>
                  <a:ext uri="{FF2B5EF4-FFF2-40B4-BE49-F238E27FC236}">
                    <a16:creationId xmlns:a16="http://schemas.microsoft.com/office/drawing/2014/main" id="{DCE99B60-52C5-A658-A6A1-20ACCB59E300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67;p39">
                <a:extLst>
                  <a:ext uri="{FF2B5EF4-FFF2-40B4-BE49-F238E27FC236}">
                    <a16:creationId xmlns:a16="http://schemas.microsoft.com/office/drawing/2014/main" id="{AEA30B27-7475-E8D4-AA93-3DABBAC140FE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268;p39">
              <a:extLst>
                <a:ext uri="{FF2B5EF4-FFF2-40B4-BE49-F238E27FC236}">
                  <a16:creationId xmlns:a16="http://schemas.microsoft.com/office/drawing/2014/main" id="{B509C46C-841D-FBC4-DDA1-B9FDDAC9793C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7" name="Google Shape;1269;p39">
                <a:extLst>
                  <a:ext uri="{FF2B5EF4-FFF2-40B4-BE49-F238E27FC236}">
                    <a16:creationId xmlns:a16="http://schemas.microsoft.com/office/drawing/2014/main" id="{375CC73C-835E-C2FF-37C9-FF85D32F2FF1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270;p39">
                <a:extLst>
                  <a:ext uri="{FF2B5EF4-FFF2-40B4-BE49-F238E27FC236}">
                    <a16:creationId xmlns:a16="http://schemas.microsoft.com/office/drawing/2014/main" id="{333ADC95-1F08-FB1C-0E2D-33D307FA4158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1271;p39">
                <a:extLst>
                  <a:ext uri="{FF2B5EF4-FFF2-40B4-BE49-F238E27FC236}">
                    <a16:creationId xmlns:a16="http://schemas.microsoft.com/office/drawing/2014/main" id="{28C3BC59-63AB-8046-7A48-49B4AB94F3D9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72;p39">
                <a:extLst>
                  <a:ext uri="{FF2B5EF4-FFF2-40B4-BE49-F238E27FC236}">
                    <a16:creationId xmlns:a16="http://schemas.microsoft.com/office/drawing/2014/main" id="{02536140-1AE4-060B-5A60-C4F7A19AAC78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73;p39">
                <a:extLst>
                  <a:ext uri="{FF2B5EF4-FFF2-40B4-BE49-F238E27FC236}">
                    <a16:creationId xmlns:a16="http://schemas.microsoft.com/office/drawing/2014/main" id="{57A31622-1AAA-018E-7614-659DD2455A65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74;p39">
                <a:extLst>
                  <a:ext uri="{FF2B5EF4-FFF2-40B4-BE49-F238E27FC236}">
                    <a16:creationId xmlns:a16="http://schemas.microsoft.com/office/drawing/2014/main" id="{CB397786-D776-1DD2-8A67-6432A40D4D55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69A69A0-2A07-0F13-3269-B294A66559A6}"/>
              </a:ext>
            </a:extLst>
          </p:cNvPr>
          <p:cNvSpPr txBox="1"/>
          <p:nvPr/>
        </p:nvSpPr>
        <p:spPr>
          <a:xfrm>
            <a:off x="652057" y="1672560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Thái Bình Dương</a:t>
            </a:r>
          </a:p>
        </p:txBody>
      </p:sp>
      <p:grpSp>
        <p:nvGrpSpPr>
          <p:cNvPr id="45" name="Google Shape;1235;p39">
            <a:extLst>
              <a:ext uri="{FF2B5EF4-FFF2-40B4-BE49-F238E27FC236}">
                <a16:creationId xmlns:a16="http://schemas.microsoft.com/office/drawing/2014/main" id="{999FA8F8-9CAC-969F-A6F2-66DB2392CCEA}"/>
              </a:ext>
            </a:extLst>
          </p:cNvPr>
          <p:cNvGrpSpPr/>
          <p:nvPr/>
        </p:nvGrpSpPr>
        <p:grpSpPr>
          <a:xfrm flipH="1">
            <a:off x="1962772" y="2466188"/>
            <a:ext cx="657282" cy="421468"/>
            <a:chOff x="9356472" y="3319641"/>
            <a:chExt cx="657282" cy="421468"/>
          </a:xfrm>
        </p:grpSpPr>
        <p:grpSp>
          <p:nvGrpSpPr>
            <p:cNvPr id="46" name="Google Shape;1236;p39">
              <a:extLst>
                <a:ext uri="{FF2B5EF4-FFF2-40B4-BE49-F238E27FC236}">
                  <a16:creationId xmlns:a16="http://schemas.microsoft.com/office/drawing/2014/main" id="{8E60705D-876C-0F95-1BD9-D10ABD470218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54" name="Google Shape;1237;p39">
                <a:extLst>
                  <a:ext uri="{FF2B5EF4-FFF2-40B4-BE49-F238E27FC236}">
                    <a16:creationId xmlns:a16="http://schemas.microsoft.com/office/drawing/2014/main" id="{FFA769FE-534B-B1AF-D16A-1E3271D730E8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38;p39">
                <a:extLst>
                  <a:ext uri="{FF2B5EF4-FFF2-40B4-BE49-F238E27FC236}">
                    <a16:creationId xmlns:a16="http://schemas.microsoft.com/office/drawing/2014/main" id="{25A8866E-0875-BEA0-28A2-2B32D65FD47B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39;p39">
                <a:extLst>
                  <a:ext uri="{FF2B5EF4-FFF2-40B4-BE49-F238E27FC236}">
                    <a16:creationId xmlns:a16="http://schemas.microsoft.com/office/drawing/2014/main" id="{CF6D62E4-0CA0-15D5-2156-9433A6474D41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40;p39">
                <a:extLst>
                  <a:ext uri="{FF2B5EF4-FFF2-40B4-BE49-F238E27FC236}">
                    <a16:creationId xmlns:a16="http://schemas.microsoft.com/office/drawing/2014/main" id="{2897A99C-EF0A-B20E-FEBE-878E3FFCC75F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41;p39">
                <a:extLst>
                  <a:ext uri="{FF2B5EF4-FFF2-40B4-BE49-F238E27FC236}">
                    <a16:creationId xmlns:a16="http://schemas.microsoft.com/office/drawing/2014/main" id="{1F6BF928-6355-9524-A75E-A3DE3BB561E2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42;p39">
                <a:extLst>
                  <a:ext uri="{FF2B5EF4-FFF2-40B4-BE49-F238E27FC236}">
                    <a16:creationId xmlns:a16="http://schemas.microsoft.com/office/drawing/2014/main" id="{22741EEF-596B-2768-721F-02B5CEDE3D2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3;p39">
                <a:extLst>
                  <a:ext uri="{FF2B5EF4-FFF2-40B4-BE49-F238E27FC236}">
                    <a16:creationId xmlns:a16="http://schemas.microsoft.com/office/drawing/2014/main" id="{E0069147-C8D6-6216-4177-EDED6008B0D0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44;p39">
                <a:extLst>
                  <a:ext uri="{FF2B5EF4-FFF2-40B4-BE49-F238E27FC236}">
                    <a16:creationId xmlns:a16="http://schemas.microsoft.com/office/drawing/2014/main" id="{59280451-B4C0-1905-0EEA-824A1B60C776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45;p39">
                <a:extLst>
                  <a:ext uri="{FF2B5EF4-FFF2-40B4-BE49-F238E27FC236}">
                    <a16:creationId xmlns:a16="http://schemas.microsoft.com/office/drawing/2014/main" id="{308EF60D-141C-1034-04BF-8E8C18BC6FD7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6;p39">
                <a:extLst>
                  <a:ext uri="{FF2B5EF4-FFF2-40B4-BE49-F238E27FC236}">
                    <a16:creationId xmlns:a16="http://schemas.microsoft.com/office/drawing/2014/main" id="{1C8F2221-3538-B57A-C536-E6B12EA74778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7;p39">
                <a:extLst>
                  <a:ext uri="{FF2B5EF4-FFF2-40B4-BE49-F238E27FC236}">
                    <a16:creationId xmlns:a16="http://schemas.microsoft.com/office/drawing/2014/main" id="{FF58C5FD-9F7F-1680-087C-AD668D280904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48;p39">
                <a:extLst>
                  <a:ext uri="{FF2B5EF4-FFF2-40B4-BE49-F238E27FC236}">
                    <a16:creationId xmlns:a16="http://schemas.microsoft.com/office/drawing/2014/main" id="{399752D6-8B8B-B273-D1D8-EA183B989DE2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49;p39">
                <a:extLst>
                  <a:ext uri="{FF2B5EF4-FFF2-40B4-BE49-F238E27FC236}">
                    <a16:creationId xmlns:a16="http://schemas.microsoft.com/office/drawing/2014/main" id="{7D37AB5E-C000-92EA-E81F-67D2F00328F2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0;p39">
                <a:extLst>
                  <a:ext uri="{FF2B5EF4-FFF2-40B4-BE49-F238E27FC236}">
                    <a16:creationId xmlns:a16="http://schemas.microsoft.com/office/drawing/2014/main" id="{2A77BB13-F66F-EE1D-0B05-0A82451E1194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1;p39">
                <a:extLst>
                  <a:ext uri="{FF2B5EF4-FFF2-40B4-BE49-F238E27FC236}">
                    <a16:creationId xmlns:a16="http://schemas.microsoft.com/office/drawing/2014/main" id="{247E5B76-258B-7588-AA5D-A9D7F3F0C9CA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2;p39">
                <a:extLst>
                  <a:ext uri="{FF2B5EF4-FFF2-40B4-BE49-F238E27FC236}">
                    <a16:creationId xmlns:a16="http://schemas.microsoft.com/office/drawing/2014/main" id="{5C358E87-24F7-CDD1-05C1-447843D8AAC9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3;p39">
                <a:extLst>
                  <a:ext uri="{FF2B5EF4-FFF2-40B4-BE49-F238E27FC236}">
                    <a16:creationId xmlns:a16="http://schemas.microsoft.com/office/drawing/2014/main" id="{238E419D-8BDF-CB16-0B9B-B54DD0CFCE4E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4;p39">
                <a:extLst>
                  <a:ext uri="{FF2B5EF4-FFF2-40B4-BE49-F238E27FC236}">
                    <a16:creationId xmlns:a16="http://schemas.microsoft.com/office/drawing/2014/main" id="{F3D58E2B-EF8A-D5CF-1A95-D678A7B202C1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5;p39">
                <a:extLst>
                  <a:ext uri="{FF2B5EF4-FFF2-40B4-BE49-F238E27FC236}">
                    <a16:creationId xmlns:a16="http://schemas.microsoft.com/office/drawing/2014/main" id="{276A2706-D34B-43CC-1DB8-217D51364B6F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6;p39">
                <a:extLst>
                  <a:ext uri="{FF2B5EF4-FFF2-40B4-BE49-F238E27FC236}">
                    <a16:creationId xmlns:a16="http://schemas.microsoft.com/office/drawing/2014/main" id="{A6B94493-5748-5938-19D4-AA9EABC5AB30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7;p39">
                <a:extLst>
                  <a:ext uri="{FF2B5EF4-FFF2-40B4-BE49-F238E27FC236}">
                    <a16:creationId xmlns:a16="http://schemas.microsoft.com/office/drawing/2014/main" id="{0C665CA6-C7EF-D90A-0760-39F3781D04EA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58;p39">
                <a:extLst>
                  <a:ext uri="{FF2B5EF4-FFF2-40B4-BE49-F238E27FC236}">
                    <a16:creationId xmlns:a16="http://schemas.microsoft.com/office/drawing/2014/main" id="{4B1D3C09-214A-DABF-210F-18C8BB786AF8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59;p39">
                <a:extLst>
                  <a:ext uri="{FF2B5EF4-FFF2-40B4-BE49-F238E27FC236}">
                    <a16:creationId xmlns:a16="http://schemas.microsoft.com/office/drawing/2014/main" id="{29CAA0BF-CBA7-508B-8BF5-22F40B6A06E6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0;p39">
                <a:extLst>
                  <a:ext uri="{FF2B5EF4-FFF2-40B4-BE49-F238E27FC236}">
                    <a16:creationId xmlns:a16="http://schemas.microsoft.com/office/drawing/2014/main" id="{A9BDC371-2167-BD2F-77C7-51F168FB895F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1;p39">
                <a:extLst>
                  <a:ext uri="{FF2B5EF4-FFF2-40B4-BE49-F238E27FC236}">
                    <a16:creationId xmlns:a16="http://schemas.microsoft.com/office/drawing/2014/main" id="{1F619038-816C-A3D8-C877-4390C46C18E9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2;p39">
                <a:extLst>
                  <a:ext uri="{FF2B5EF4-FFF2-40B4-BE49-F238E27FC236}">
                    <a16:creationId xmlns:a16="http://schemas.microsoft.com/office/drawing/2014/main" id="{F33AFE82-AB77-D556-6E1C-F3215B70373F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3;p39">
                <a:extLst>
                  <a:ext uri="{FF2B5EF4-FFF2-40B4-BE49-F238E27FC236}">
                    <a16:creationId xmlns:a16="http://schemas.microsoft.com/office/drawing/2014/main" id="{9BA336BC-C7BA-A12E-3527-55CB74E08FAA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4;p39">
                <a:extLst>
                  <a:ext uri="{FF2B5EF4-FFF2-40B4-BE49-F238E27FC236}">
                    <a16:creationId xmlns:a16="http://schemas.microsoft.com/office/drawing/2014/main" id="{181211E8-A65D-FF66-947A-E7F5896513A6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5;p39">
                <a:extLst>
                  <a:ext uri="{FF2B5EF4-FFF2-40B4-BE49-F238E27FC236}">
                    <a16:creationId xmlns:a16="http://schemas.microsoft.com/office/drawing/2014/main" id="{26E44A60-3987-4A50-9D9E-941015296A8F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6;p39">
                <a:extLst>
                  <a:ext uri="{FF2B5EF4-FFF2-40B4-BE49-F238E27FC236}">
                    <a16:creationId xmlns:a16="http://schemas.microsoft.com/office/drawing/2014/main" id="{74DD721A-73BC-0F6C-0A6F-FCDF5008A25E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7;p39">
                <a:extLst>
                  <a:ext uri="{FF2B5EF4-FFF2-40B4-BE49-F238E27FC236}">
                    <a16:creationId xmlns:a16="http://schemas.microsoft.com/office/drawing/2014/main" id="{F0232364-1BDD-EDAA-E524-0394BB6C3480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1268;p39">
              <a:extLst>
                <a:ext uri="{FF2B5EF4-FFF2-40B4-BE49-F238E27FC236}">
                  <a16:creationId xmlns:a16="http://schemas.microsoft.com/office/drawing/2014/main" id="{6E55973B-171B-6EA4-3FF4-D4B5547A1015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48" name="Google Shape;1269;p39">
                <a:extLst>
                  <a:ext uri="{FF2B5EF4-FFF2-40B4-BE49-F238E27FC236}">
                    <a16:creationId xmlns:a16="http://schemas.microsoft.com/office/drawing/2014/main" id="{871FD59A-CDF5-447D-153D-C95B5B9B750C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0;p39">
                <a:extLst>
                  <a:ext uri="{FF2B5EF4-FFF2-40B4-BE49-F238E27FC236}">
                    <a16:creationId xmlns:a16="http://schemas.microsoft.com/office/drawing/2014/main" id="{578E3C48-1E16-A366-0051-15E1001B75CF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1271;p39">
                <a:extLst>
                  <a:ext uri="{FF2B5EF4-FFF2-40B4-BE49-F238E27FC236}">
                    <a16:creationId xmlns:a16="http://schemas.microsoft.com/office/drawing/2014/main" id="{C76A34D5-45B3-6433-64D3-54F160CC5D60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72;p39">
                <a:extLst>
                  <a:ext uri="{FF2B5EF4-FFF2-40B4-BE49-F238E27FC236}">
                    <a16:creationId xmlns:a16="http://schemas.microsoft.com/office/drawing/2014/main" id="{A77C6194-5794-AE5D-AD75-972095B37DAF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73;p39">
                <a:extLst>
                  <a:ext uri="{FF2B5EF4-FFF2-40B4-BE49-F238E27FC236}">
                    <a16:creationId xmlns:a16="http://schemas.microsoft.com/office/drawing/2014/main" id="{D40B3CCD-80A3-A7FC-014A-1134F1F86D96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74;p39">
                <a:extLst>
                  <a:ext uri="{FF2B5EF4-FFF2-40B4-BE49-F238E27FC236}">
                    <a16:creationId xmlns:a16="http://schemas.microsoft.com/office/drawing/2014/main" id="{4AE5E1E8-6537-D868-9AB0-962E040BAC1B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B8A683D-BC86-1FD2-C8A1-23BAD26FEF92}"/>
              </a:ext>
            </a:extLst>
          </p:cNvPr>
          <p:cNvSpPr txBox="1"/>
          <p:nvPr/>
        </p:nvSpPr>
        <p:spPr>
          <a:xfrm>
            <a:off x="619903" y="3070040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Đại Tây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86" name="Google Shape;1235;p39">
            <a:extLst>
              <a:ext uri="{FF2B5EF4-FFF2-40B4-BE49-F238E27FC236}">
                <a16:creationId xmlns:a16="http://schemas.microsoft.com/office/drawing/2014/main" id="{911A51E1-FC7E-BFAE-30E4-F25210F323DB}"/>
              </a:ext>
            </a:extLst>
          </p:cNvPr>
          <p:cNvGrpSpPr/>
          <p:nvPr/>
        </p:nvGrpSpPr>
        <p:grpSpPr>
          <a:xfrm flipH="1">
            <a:off x="1929663" y="3717019"/>
            <a:ext cx="657282" cy="421468"/>
            <a:chOff x="9356472" y="3319641"/>
            <a:chExt cx="657282" cy="421468"/>
          </a:xfrm>
        </p:grpSpPr>
        <p:grpSp>
          <p:nvGrpSpPr>
            <p:cNvPr id="87" name="Google Shape;1236;p39">
              <a:extLst>
                <a:ext uri="{FF2B5EF4-FFF2-40B4-BE49-F238E27FC236}">
                  <a16:creationId xmlns:a16="http://schemas.microsoft.com/office/drawing/2014/main" id="{135A1144-70E5-5806-081E-D0BE5530C1A8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95" name="Google Shape;1237;p39">
                <a:extLst>
                  <a:ext uri="{FF2B5EF4-FFF2-40B4-BE49-F238E27FC236}">
                    <a16:creationId xmlns:a16="http://schemas.microsoft.com/office/drawing/2014/main" id="{9AF6D3DA-F580-6038-EF50-1A0930670C6E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38;p39">
                <a:extLst>
                  <a:ext uri="{FF2B5EF4-FFF2-40B4-BE49-F238E27FC236}">
                    <a16:creationId xmlns:a16="http://schemas.microsoft.com/office/drawing/2014/main" id="{DC592B53-902F-0536-A212-4E1E0FC7D8C0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39;p39">
                <a:extLst>
                  <a:ext uri="{FF2B5EF4-FFF2-40B4-BE49-F238E27FC236}">
                    <a16:creationId xmlns:a16="http://schemas.microsoft.com/office/drawing/2014/main" id="{47A1B847-6246-2D22-1813-593042321D88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40;p39">
                <a:extLst>
                  <a:ext uri="{FF2B5EF4-FFF2-40B4-BE49-F238E27FC236}">
                    <a16:creationId xmlns:a16="http://schemas.microsoft.com/office/drawing/2014/main" id="{A872DC96-DCD6-9959-1011-7C79515A220D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41;p39">
                <a:extLst>
                  <a:ext uri="{FF2B5EF4-FFF2-40B4-BE49-F238E27FC236}">
                    <a16:creationId xmlns:a16="http://schemas.microsoft.com/office/drawing/2014/main" id="{8A4566C6-C641-26F1-2CB1-94305C91707E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42;p39">
                <a:extLst>
                  <a:ext uri="{FF2B5EF4-FFF2-40B4-BE49-F238E27FC236}">
                    <a16:creationId xmlns:a16="http://schemas.microsoft.com/office/drawing/2014/main" id="{8211FD09-6F3D-4778-09D2-34E10958B13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43;p39">
                <a:extLst>
                  <a:ext uri="{FF2B5EF4-FFF2-40B4-BE49-F238E27FC236}">
                    <a16:creationId xmlns:a16="http://schemas.microsoft.com/office/drawing/2014/main" id="{E11D3632-11AA-9C9F-386B-D91A17B7E66F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44;p39">
                <a:extLst>
                  <a:ext uri="{FF2B5EF4-FFF2-40B4-BE49-F238E27FC236}">
                    <a16:creationId xmlns:a16="http://schemas.microsoft.com/office/drawing/2014/main" id="{5267D89F-849B-E6CC-C7AF-094D831F3EC9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45;p39">
                <a:extLst>
                  <a:ext uri="{FF2B5EF4-FFF2-40B4-BE49-F238E27FC236}">
                    <a16:creationId xmlns:a16="http://schemas.microsoft.com/office/drawing/2014/main" id="{0EFB7864-27E4-7A53-922B-1832C6C0DB53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6;p39">
                <a:extLst>
                  <a:ext uri="{FF2B5EF4-FFF2-40B4-BE49-F238E27FC236}">
                    <a16:creationId xmlns:a16="http://schemas.microsoft.com/office/drawing/2014/main" id="{00825625-BFA6-3DC5-5C1A-B38924DF2CE5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47;p39">
                <a:extLst>
                  <a:ext uri="{FF2B5EF4-FFF2-40B4-BE49-F238E27FC236}">
                    <a16:creationId xmlns:a16="http://schemas.microsoft.com/office/drawing/2014/main" id="{3AECB676-718C-37CA-FA67-7DB034FBF146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48;p39">
                <a:extLst>
                  <a:ext uri="{FF2B5EF4-FFF2-40B4-BE49-F238E27FC236}">
                    <a16:creationId xmlns:a16="http://schemas.microsoft.com/office/drawing/2014/main" id="{6E507FF5-4FF4-5C49-041D-1982A76002B0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49;p39">
                <a:extLst>
                  <a:ext uri="{FF2B5EF4-FFF2-40B4-BE49-F238E27FC236}">
                    <a16:creationId xmlns:a16="http://schemas.microsoft.com/office/drawing/2014/main" id="{42594CD0-FDD3-F5BD-6D00-B66575A6C890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50;p39">
                <a:extLst>
                  <a:ext uri="{FF2B5EF4-FFF2-40B4-BE49-F238E27FC236}">
                    <a16:creationId xmlns:a16="http://schemas.microsoft.com/office/drawing/2014/main" id="{6D06D6D7-0429-E2BC-85B5-AA8BC32C9779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51;p39">
                <a:extLst>
                  <a:ext uri="{FF2B5EF4-FFF2-40B4-BE49-F238E27FC236}">
                    <a16:creationId xmlns:a16="http://schemas.microsoft.com/office/drawing/2014/main" id="{480BF82F-EC11-67C5-EEC8-B47A27F4FCD1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52;p39">
                <a:extLst>
                  <a:ext uri="{FF2B5EF4-FFF2-40B4-BE49-F238E27FC236}">
                    <a16:creationId xmlns:a16="http://schemas.microsoft.com/office/drawing/2014/main" id="{30827CFD-B3D1-9090-A76F-D14A037A5473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53;p39">
                <a:extLst>
                  <a:ext uri="{FF2B5EF4-FFF2-40B4-BE49-F238E27FC236}">
                    <a16:creationId xmlns:a16="http://schemas.microsoft.com/office/drawing/2014/main" id="{6F3A8525-0D85-BCC9-493F-17763A545CE5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54;p39">
                <a:extLst>
                  <a:ext uri="{FF2B5EF4-FFF2-40B4-BE49-F238E27FC236}">
                    <a16:creationId xmlns:a16="http://schemas.microsoft.com/office/drawing/2014/main" id="{43B42277-6637-CBAC-1611-9F1BA6A58953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55;p39">
                <a:extLst>
                  <a:ext uri="{FF2B5EF4-FFF2-40B4-BE49-F238E27FC236}">
                    <a16:creationId xmlns:a16="http://schemas.microsoft.com/office/drawing/2014/main" id="{49B70FD7-13CE-AB13-529C-F322333F1DBE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56;p39">
                <a:extLst>
                  <a:ext uri="{FF2B5EF4-FFF2-40B4-BE49-F238E27FC236}">
                    <a16:creationId xmlns:a16="http://schemas.microsoft.com/office/drawing/2014/main" id="{BC3E659B-9BB2-3E12-6CC9-F03B2C170568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57;p39">
                <a:extLst>
                  <a:ext uri="{FF2B5EF4-FFF2-40B4-BE49-F238E27FC236}">
                    <a16:creationId xmlns:a16="http://schemas.microsoft.com/office/drawing/2014/main" id="{DEB97451-6157-6110-4A7F-B8E371E312B0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58;p39">
                <a:extLst>
                  <a:ext uri="{FF2B5EF4-FFF2-40B4-BE49-F238E27FC236}">
                    <a16:creationId xmlns:a16="http://schemas.microsoft.com/office/drawing/2014/main" id="{F19D05BA-BCDE-0244-7A20-74505B397C3C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59;p39">
                <a:extLst>
                  <a:ext uri="{FF2B5EF4-FFF2-40B4-BE49-F238E27FC236}">
                    <a16:creationId xmlns:a16="http://schemas.microsoft.com/office/drawing/2014/main" id="{A382D095-2B64-804C-F67C-FF27401DF910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60;p39">
                <a:extLst>
                  <a:ext uri="{FF2B5EF4-FFF2-40B4-BE49-F238E27FC236}">
                    <a16:creationId xmlns:a16="http://schemas.microsoft.com/office/drawing/2014/main" id="{0B6B5FC5-8A06-F8CC-4910-3BC66362979D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61;p39">
                <a:extLst>
                  <a:ext uri="{FF2B5EF4-FFF2-40B4-BE49-F238E27FC236}">
                    <a16:creationId xmlns:a16="http://schemas.microsoft.com/office/drawing/2014/main" id="{37DD3172-6B70-AED8-E5E8-BC9C6EC60C7E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62;p39">
                <a:extLst>
                  <a:ext uri="{FF2B5EF4-FFF2-40B4-BE49-F238E27FC236}">
                    <a16:creationId xmlns:a16="http://schemas.microsoft.com/office/drawing/2014/main" id="{33571A99-FDC5-7CE8-F110-5BCDE9EB2082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63;p39">
                <a:extLst>
                  <a:ext uri="{FF2B5EF4-FFF2-40B4-BE49-F238E27FC236}">
                    <a16:creationId xmlns:a16="http://schemas.microsoft.com/office/drawing/2014/main" id="{43FAE13B-41C3-D8A9-A4B0-10A7CD4B9BC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64;p39">
                <a:extLst>
                  <a:ext uri="{FF2B5EF4-FFF2-40B4-BE49-F238E27FC236}">
                    <a16:creationId xmlns:a16="http://schemas.microsoft.com/office/drawing/2014/main" id="{B4B72CD5-690D-B4CE-9D52-7871A1E084B5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65;p39">
                <a:extLst>
                  <a:ext uri="{FF2B5EF4-FFF2-40B4-BE49-F238E27FC236}">
                    <a16:creationId xmlns:a16="http://schemas.microsoft.com/office/drawing/2014/main" id="{AFA6654D-6D66-798F-A679-A7B2359AB336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66;p39">
                <a:extLst>
                  <a:ext uri="{FF2B5EF4-FFF2-40B4-BE49-F238E27FC236}">
                    <a16:creationId xmlns:a16="http://schemas.microsoft.com/office/drawing/2014/main" id="{B6A6C022-2A79-2E73-7A0E-E4A476D07F40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67;p39">
                <a:extLst>
                  <a:ext uri="{FF2B5EF4-FFF2-40B4-BE49-F238E27FC236}">
                    <a16:creationId xmlns:a16="http://schemas.microsoft.com/office/drawing/2014/main" id="{CD99C7FF-558B-B9A5-1B4E-32C29D68634F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1268;p39">
              <a:extLst>
                <a:ext uri="{FF2B5EF4-FFF2-40B4-BE49-F238E27FC236}">
                  <a16:creationId xmlns:a16="http://schemas.microsoft.com/office/drawing/2014/main" id="{D46B2A96-AE11-D9BC-A11B-C0E31648273C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89" name="Google Shape;1269;p39">
                <a:extLst>
                  <a:ext uri="{FF2B5EF4-FFF2-40B4-BE49-F238E27FC236}">
                    <a16:creationId xmlns:a16="http://schemas.microsoft.com/office/drawing/2014/main" id="{AC18EDF7-46EA-8386-C2A3-05FF93567E82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0;p39">
                <a:extLst>
                  <a:ext uri="{FF2B5EF4-FFF2-40B4-BE49-F238E27FC236}">
                    <a16:creationId xmlns:a16="http://schemas.microsoft.com/office/drawing/2014/main" id="{A0CD6D65-536B-5AF9-2262-43D44787A0D1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1271;p39">
                <a:extLst>
                  <a:ext uri="{FF2B5EF4-FFF2-40B4-BE49-F238E27FC236}">
                    <a16:creationId xmlns:a16="http://schemas.microsoft.com/office/drawing/2014/main" id="{D7A5A646-6C40-9AD1-3522-2965CDA68066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2;p39">
                <a:extLst>
                  <a:ext uri="{FF2B5EF4-FFF2-40B4-BE49-F238E27FC236}">
                    <a16:creationId xmlns:a16="http://schemas.microsoft.com/office/drawing/2014/main" id="{C932537B-8247-B812-ED7A-9C1CE43098B3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3;p39">
                <a:extLst>
                  <a:ext uri="{FF2B5EF4-FFF2-40B4-BE49-F238E27FC236}">
                    <a16:creationId xmlns:a16="http://schemas.microsoft.com/office/drawing/2014/main" id="{92D9DC59-D792-E6F5-A0D5-9E3405B3B0BB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4;p39">
                <a:extLst>
                  <a:ext uri="{FF2B5EF4-FFF2-40B4-BE49-F238E27FC236}">
                    <a16:creationId xmlns:a16="http://schemas.microsoft.com/office/drawing/2014/main" id="{B4666AFD-BC18-2E91-B81D-AB82116916AB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BE79DDB-B6D9-B28C-E5F8-8BEE206BE179}"/>
              </a:ext>
            </a:extLst>
          </p:cNvPr>
          <p:cNvSpPr txBox="1"/>
          <p:nvPr/>
        </p:nvSpPr>
        <p:spPr>
          <a:xfrm>
            <a:off x="586794" y="4320871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Ấn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7" name="Google Shape;1235;p39">
            <a:extLst>
              <a:ext uri="{FF2B5EF4-FFF2-40B4-BE49-F238E27FC236}">
                <a16:creationId xmlns:a16="http://schemas.microsoft.com/office/drawing/2014/main" id="{613F8F0A-0FDD-0D17-3AA8-6F61F1DCE808}"/>
              </a:ext>
            </a:extLst>
          </p:cNvPr>
          <p:cNvGrpSpPr/>
          <p:nvPr/>
        </p:nvGrpSpPr>
        <p:grpSpPr>
          <a:xfrm flipH="1">
            <a:off x="5975451" y="2378954"/>
            <a:ext cx="657282" cy="421468"/>
            <a:chOff x="9356472" y="3319641"/>
            <a:chExt cx="657282" cy="421468"/>
          </a:xfrm>
        </p:grpSpPr>
        <p:grpSp>
          <p:nvGrpSpPr>
            <p:cNvPr id="128" name="Google Shape;1236;p39">
              <a:extLst>
                <a:ext uri="{FF2B5EF4-FFF2-40B4-BE49-F238E27FC236}">
                  <a16:creationId xmlns:a16="http://schemas.microsoft.com/office/drawing/2014/main" id="{844B2144-3A81-CC48-9B57-CA45770F3585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36" name="Google Shape;1237;p39">
                <a:extLst>
                  <a:ext uri="{FF2B5EF4-FFF2-40B4-BE49-F238E27FC236}">
                    <a16:creationId xmlns:a16="http://schemas.microsoft.com/office/drawing/2014/main" id="{05B4DDA9-759A-87CE-9568-68965AC6AC3C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238;p39">
                <a:extLst>
                  <a:ext uri="{FF2B5EF4-FFF2-40B4-BE49-F238E27FC236}">
                    <a16:creationId xmlns:a16="http://schemas.microsoft.com/office/drawing/2014/main" id="{ADA1C511-437C-D1DF-6C5E-8BB4B1C982C9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239;p39">
                <a:extLst>
                  <a:ext uri="{FF2B5EF4-FFF2-40B4-BE49-F238E27FC236}">
                    <a16:creationId xmlns:a16="http://schemas.microsoft.com/office/drawing/2014/main" id="{7D4AC995-E3FA-3602-B2E5-9E37ED3E96EE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240;p39">
                <a:extLst>
                  <a:ext uri="{FF2B5EF4-FFF2-40B4-BE49-F238E27FC236}">
                    <a16:creationId xmlns:a16="http://schemas.microsoft.com/office/drawing/2014/main" id="{A0C9C422-48D7-F798-75A9-C71E0DE71AFE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241;p39">
                <a:extLst>
                  <a:ext uri="{FF2B5EF4-FFF2-40B4-BE49-F238E27FC236}">
                    <a16:creationId xmlns:a16="http://schemas.microsoft.com/office/drawing/2014/main" id="{99FBFA05-338C-25E6-9E5F-47ABB3EE5A9A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242;p39">
                <a:extLst>
                  <a:ext uri="{FF2B5EF4-FFF2-40B4-BE49-F238E27FC236}">
                    <a16:creationId xmlns:a16="http://schemas.microsoft.com/office/drawing/2014/main" id="{A48198C5-D69B-39F3-3B4E-732068D808F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243;p39">
                <a:extLst>
                  <a:ext uri="{FF2B5EF4-FFF2-40B4-BE49-F238E27FC236}">
                    <a16:creationId xmlns:a16="http://schemas.microsoft.com/office/drawing/2014/main" id="{C891B63C-F949-0EB3-9EE2-DF6A7CFF2F62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44;p39">
                <a:extLst>
                  <a:ext uri="{FF2B5EF4-FFF2-40B4-BE49-F238E27FC236}">
                    <a16:creationId xmlns:a16="http://schemas.microsoft.com/office/drawing/2014/main" id="{0174B5BB-84BA-E1D1-906F-FC194131FDD8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45;p39">
                <a:extLst>
                  <a:ext uri="{FF2B5EF4-FFF2-40B4-BE49-F238E27FC236}">
                    <a16:creationId xmlns:a16="http://schemas.microsoft.com/office/drawing/2014/main" id="{12942563-F8FE-6C12-986F-0EE4A1F54B3A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46;p39">
                <a:extLst>
                  <a:ext uri="{FF2B5EF4-FFF2-40B4-BE49-F238E27FC236}">
                    <a16:creationId xmlns:a16="http://schemas.microsoft.com/office/drawing/2014/main" id="{E66557D3-E28E-3356-8C07-3C427B523DA8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47;p39">
                <a:extLst>
                  <a:ext uri="{FF2B5EF4-FFF2-40B4-BE49-F238E27FC236}">
                    <a16:creationId xmlns:a16="http://schemas.microsoft.com/office/drawing/2014/main" id="{E75720F4-4B9F-0D13-5C18-E5C508881554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48;p39">
                <a:extLst>
                  <a:ext uri="{FF2B5EF4-FFF2-40B4-BE49-F238E27FC236}">
                    <a16:creationId xmlns:a16="http://schemas.microsoft.com/office/drawing/2014/main" id="{B26820C1-93AC-60F5-8747-CB52D02AE724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49;p39">
                <a:extLst>
                  <a:ext uri="{FF2B5EF4-FFF2-40B4-BE49-F238E27FC236}">
                    <a16:creationId xmlns:a16="http://schemas.microsoft.com/office/drawing/2014/main" id="{94A4DD92-64D2-BAC0-5EB3-52B8A4005439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50;p39">
                <a:extLst>
                  <a:ext uri="{FF2B5EF4-FFF2-40B4-BE49-F238E27FC236}">
                    <a16:creationId xmlns:a16="http://schemas.microsoft.com/office/drawing/2014/main" id="{C48E81CF-1C4F-5FCE-7473-C24AA13E7016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251;p39">
                <a:extLst>
                  <a:ext uri="{FF2B5EF4-FFF2-40B4-BE49-F238E27FC236}">
                    <a16:creationId xmlns:a16="http://schemas.microsoft.com/office/drawing/2014/main" id="{6EB09240-0F7D-CE46-5711-A727ED07477C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252;p39">
                <a:extLst>
                  <a:ext uri="{FF2B5EF4-FFF2-40B4-BE49-F238E27FC236}">
                    <a16:creationId xmlns:a16="http://schemas.microsoft.com/office/drawing/2014/main" id="{00D856F0-1074-3D17-1BAE-1D6A5B00139D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253;p39">
                <a:extLst>
                  <a:ext uri="{FF2B5EF4-FFF2-40B4-BE49-F238E27FC236}">
                    <a16:creationId xmlns:a16="http://schemas.microsoft.com/office/drawing/2014/main" id="{E2B9C5FF-E729-9F5C-67A5-2EACAD21D312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254;p39">
                <a:extLst>
                  <a:ext uri="{FF2B5EF4-FFF2-40B4-BE49-F238E27FC236}">
                    <a16:creationId xmlns:a16="http://schemas.microsoft.com/office/drawing/2014/main" id="{4DE2016E-FD28-6BEC-9515-A1178B6B26DC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255;p39">
                <a:extLst>
                  <a:ext uri="{FF2B5EF4-FFF2-40B4-BE49-F238E27FC236}">
                    <a16:creationId xmlns:a16="http://schemas.microsoft.com/office/drawing/2014/main" id="{EC225044-5DA9-A3C3-A80D-11B82CE7F664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256;p39">
                <a:extLst>
                  <a:ext uri="{FF2B5EF4-FFF2-40B4-BE49-F238E27FC236}">
                    <a16:creationId xmlns:a16="http://schemas.microsoft.com/office/drawing/2014/main" id="{561228A6-201E-96C5-45F0-EBFE28F110B8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257;p39">
                <a:extLst>
                  <a:ext uri="{FF2B5EF4-FFF2-40B4-BE49-F238E27FC236}">
                    <a16:creationId xmlns:a16="http://schemas.microsoft.com/office/drawing/2014/main" id="{89067360-C6FD-7209-7FD8-8A4319C10940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258;p39">
                <a:extLst>
                  <a:ext uri="{FF2B5EF4-FFF2-40B4-BE49-F238E27FC236}">
                    <a16:creationId xmlns:a16="http://schemas.microsoft.com/office/drawing/2014/main" id="{EEF4C6CD-B229-8D01-93A6-54E8BBB1AE53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259;p39">
                <a:extLst>
                  <a:ext uri="{FF2B5EF4-FFF2-40B4-BE49-F238E27FC236}">
                    <a16:creationId xmlns:a16="http://schemas.microsoft.com/office/drawing/2014/main" id="{80B6E934-301C-68C0-9D82-CFA9EFE777CB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260;p39">
                <a:extLst>
                  <a:ext uri="{FF2B5EF4-FFF2-40B4-BE49-F238E27FC236}">
                    <a16:creationId xmlns:a16="http://schemas.microsoft.com/office/drawing/2014/main" id="{B990C011-D7BE-3C07-E48F-2685DC22B90C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261;p39">
                <a:extLst>
                  <a:ext uri="{FF2B5EF4-FFF2-40B4-BE49-F238E27FC236}">
                    <a16:creationId xmlns:a16="http://schemas.microsoft.com/office/drawing/2014/main" id="{5D62054A-372C-0CF1-FE41-B86C36F258D6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262;p39">
                <a:extLst>
                  <a:ext uri="{FF2B5EF4-FFF2-40B4-BE49-F238E27FC236}">
                    <a16:creationId xmlns:a16="http://schemas.microsoft.com/office/drawing/2014/main" id="{4B1E1198-4C7F-4ADF-C777-50D0CC83BC6A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63;p39">
                <a:extLst>
                  <a:ext uri="{FF2B5EF4-FFF2-40B4-BE49-F238E27FC236}">
                    <a16:creationId xmlns:a16="http://schemas.microsoft.com/office/drawing/2014/main" id="{AF473EE7-0CA3-238A-9CBB-F9AB05568CA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264;p39">
                <a:extLst>
                  <a:ext uri="{FF2B5EF4-FFF2-40B4-BE49-F238E27FC236}">
                    <a16:creationId xmlns:a16="http://schemas.microsoft.com/office/drawing/2014/main" id="{CF4F264F-E819-7E15-12E2-85886FA78D68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265;p39">
                <a:extLst>
                  <a:ext uri="{FF2B5EF4-FFF2-40B4-BE49-F238E27FC236}">
                    <a16:creationId xmlns:a16="http://schemas.microsoft.com/office/drawing/2014/main" id="{999447A4-BD60-CEF7-6C80-B7706D550D35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266;p39">
                <a:extLst>
                  <a:ext uri="{FF2B5EF4-FFF2-40B4-BE49-F238E27FC236}">
                    <a16:creationId xmlns:a16="http://schemas.microsoft.com/office/drawing/2014/main" id="{43583EF9-362F-7D3E-F080-93A6A1FA8EE4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267;p39">
                <a:extLst>
                  <a:ext uri="{FF2B5EF4-FFF2-40B4-BE49-F238E27FC236}">
                    <a16:creationId xmlns:a16="http://schemas.microsoft.com/office/drawing/2014/main" id="{AE29F432-8C07-BA00-CD7D-8D8064E48ACD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68;p39">
              <a:extLst>
                <a:ext uri="{FF2B5EF4-FFF2-40B4-BE49-F238E27FC236}">
                  <a16:creationId xmlns:a16="http://schemas.microsoft.com/office/drawing/2014/main" id="{39A62190-3E48-5857-6551-FFB6982DED50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130" name="Google Shape;1269;p39">
                <a:extLst>
                  <a:ext uri="{FF2B5EF4-FFF2-40B4-BE49-F238E27FC236}">
                    <a16:creationId xmlns:a16="http://schemas.microsoft.com/office/drawing/2014/main" id="{4442E5D3-1842-AD87-3FC4-B22180DCB674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270;p39">
                <a:extLst>
                  <a:ext uri="{FF2B5EF4-FFF2-40B4-BE49-F238E27FC236}">
                    <a16:creationId xmlns:a16="http://schemas.microsoft.com/office/drawing/2014/main" id="{1804E3C4-DB61-BA87-E6DD-C5374EADCF41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1271;p39">
                <a:extLst>
                  <a:ext uri="{FF2B5EF4-FFF2-40B4-BE49-F238E27FC236}">
                    <a16:creationId xmlns:a16="http://schemas.microsoft.com/office/drawing/2014/main" id="{5E949027-B055-1174-2153-6D3DFB67ED13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272;p39">
                <a:extLst>
                  <a:ext uri="{FF2B5EF4-FFF2-40B4-BE49-F238E27FC236}">
                    <a16:creationId xmlns:a16="http://schemas.microsoft.com/office/drawing/2014/main" id="{AAC6EB64-2809-778E-0F9D-050A458D3D02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273;p39">
                <a:extLst>
                  <a:ext uri="{FF2B5EF4-FFF2-40B4-BE49-F238E27FC236}">
                    <a16:creationId xmlns:a16="http://schemas.microsoft.com/office/drawing/2014/main" id="{4E38862A-4CD7-CA29-5E7E-59CA7316B926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274;p39">
                <a:extLst>
                  <a:ext uri="{FF2B5EF4-FFF2-40B4-BE49-F238E27FC236}">
                    <a16:creationId xmlns:a16="http://schemas.microsoft.com/office/drawing/2014/main" id="{89E51541-A1AB-CA1D-DDA6-F79EE7B83254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7593DE50-1652-A922-7016-4CC983EDB65C}"/>
              </a:ext>
            </a:extLst>
          </p:cNvPr>
          <p:cNvSpPr txBox="1"/>
          <p:nvPr/>
        </p:nvSpPr>
        <p:spPr>
          <a:xfrm>
            <a:off x="4632582" y="2982806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Nam Đại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68" name="Google Shape;1235;p39">
            <a:extLst>
              <a:ext uri="{FF2B5EF4-FFF2-40B4-BE49-F238E27FC236}">
                <a16:creationId xmlns:a16="http://schemas.microsoft.com/office/drawing/2014/main" id="{09CF90B1-837E-A091-E0E2-97C0C57F8E8F}"/>
              </a:ext>
            </a:extLst>
          </p:cNvPr>
          <p:cNvGrpSpPr/>
          <p:nvPr/>
        </p:nvGrpSpPr>
        <p:grpSpPr>
          <a:xfrm flipH="1">
            <a:off x="6018111" y="3655443"/>
            <a:ext cx="657282" cy="421468"/>
            <a:chOff x="9356472" y="3319641"/>
            <a:chExt cx="657282" cy="421468"/>
          </a:xfrm>
        </p:grpSpPr>
        <p:grpSp>
          <p:nvGrpSpPr>
            <p:cNvPr id="169" name="Google Shape;1236;p39">
              <a:extLst>
                <a:ext uri="{FF2B5EF4-FFF2-40B4-BE49-F238E27FC236}">
                  <a16:creationId xmlns:a16="http://schemas.microsoft.com/office/drawing/2014/main" id="{4A6156B7-805C-DC08-DC5D-82C83A23B4AB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77" name="Google Shape;1237;p39">
                <a:extLst>
                  <a:ext uri="{FF2B5EF4-FFF2-40B4-BE49-F238E27FC236}">
                    <a16:creationId xmlns:a16="http://schemas.microsoft.com/office/drawing/2014/main" id="{03E9A38F-9227-C801-1CD4-EFAF949FAE0C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38;p39">
                <a:extLst>
                  <a:ext uri="{FF2B5EF4-FFF2-40B4-BE49-F238E27FC236}">
                    <a16:creationId xmlns:a16="http://schemas.microsoft.com/office/drawing/2014/main" id="{EEDF9624-67A4-C0D3-D501-C28996CE6137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39;p39">
                <a:extLst>
                  <a:ext uri="{FF2B5EF4-FFF2-40B4-BE49-F238E27FC236}">
                    <a16:creationId xmlns:a16="http://schemas.microsoft.com/office/drawing/2014/main" id="{55F56001-8049-04E5-DA61-5600245CB387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40;p39">
                <a:extLst>
                  <a:ext uri="{FF2B5EF4-FFF2-40B4-BE49-F238E27FC236}">
                    <a16:creationId xmlns:a16="http://schemas.microsoft.com/office/drawing/2014/main" id="{1C727068-5B3A-DFC3-7398-9B916468E6D9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41;p39">
                <a:extLst>
                  <a:ext uri="{FF2B5EF4-FFF2-40B4-BE49-F238E27FC236}">
                    <a16:creationId xmlns:a16="http://schemas.microsoft.com/office/drawing/2014/main" id="{9DB467F0-0966-BBC4-B4E8-D1A6177D4083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42;p39">
                <a:extLst>
                  <a:ext uri="{FF2B5EF4-FFF2-40B4-BE49-F238E27FC236}">
                    <a16:creationId xmlns:a16="http://schemas.microsoft.com/office/drawing/2014/main" id="{A4FDAFF9-FAF6-801D-EBA9-08DDA99A4412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43;p39">
                <a:extLst>
                  <a:ext uri="{FF2B5EF4-FFF2-40B4-BE49-F238E27FC236}">
                    <a16:creationId xmlns:a16="http://schemas.microsoft.com/office/drawing/2014/main" id="{9ED940F9-6899-F0D6-F013-8E79640F1942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44;p39">
                <a:extLst>
                  <a:ext uri="{FF2B5EF4-FFF2-40B4-BE49-F238E27FC236}">
                    <a16:creationId xmlns:a16="http://schemas.microsoft.com/office/drawing/2014/main" id="{E2B53F9D-65D3-31B8-9EBB-906829031D79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45;p39">
                <a:extLst>
                  <a:ext uri="{FF2B5EF4-FFF2-40B4-BE49-F238E27FC236}">
                    <a16:creationId xmlns:a16="http://schemas.microsoft.com/office/drawing/2014/main" id="{85F14A15-8252-0D30-7A8A-BF92F6A46928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46;p39">
                <a:extLst>
                  <a:ext uri="{FF2B5EF4-FFF2-40B4-BE49-F238E27FC236}">
                    <a16:creationId xmlns:a16="http://schemas.microsoft.com/office/drawing/2014/main" id="{E7F3C9DA-EDED-4F93-CFA7-AF7F2F126DF9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47;p39">
                <a:extLst>
                  <a:ext uri="{FF2B5EF4-FFF2-40B4-BE49-F238E27FC236}">
                    <a16:creationId xmlns:a16="http://schemas.microsoft.com/office/drawing/2014/main" id="{4E356C84-FE93-BCFE-4215-B2D8FBB63146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48;p39">
                <a:extLst>
                  <a:ext uri="{FF2B5EF4-FFF2-40B4-BE49-F238E27FC236}">
                    <a16:creationId xmlns:a16="http://schemas.microsoft.com/office/drawing/2014/main" id="{E41F86F8-0291-EFA2-F202-824FD571196B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49;p39">
                <a:extLst>
                  <a:ext uri="{FF2B5EF4-FFF2-40B4-BE49-F238E27FC236}">
                    <a16:creationId xmlns:a16="http://schemas.microsoft.com/office/drawing/2014/main" id="{08BB8B63-F654-2105-13DD-60EF98A9C609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50;p39">
                <a:extLst>
                  <a:ext uri="{FF2B5EF4-FFF2-40B4-BE49-F238E27FC236}">
                    <a16:creationId xmlns:a16="http://schemas.microsoft.com/office/drawing/2014/main" id="{F8785BC5-37A7-4BFE-E12C-81ACBFE7AA1E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51;p39">
                <a:extLst>
                  <a:ext uri="{FF2B5EF4-FFF2-40B4-BE49-F238E27FC236}">
                    <a16:creationId xmlns:a16="http://schemas.microsoft.com/office/drawing/2014/main" id="{14FA0300-0ED5-384E-1975-D2E376692FC8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52;p39">
                <a:extLst>
                  <a:ext uri="{FF2B5EF4-FFF2-40B4-BE49-F238E27FC236}">
                    <a16:creationId xmlns:a16="http://schemas.microsoft.com/office/drawing/2014/main" id="{54BE0778-A95B-5EC4-035A-6D30C6AFD2CF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53;p39">
                <a:extLst>
                  <a:ext uri="{FF2B5EF4-FFF2-40B4-BE49-F238E27FC236}">
                    <a16:creationId xmlns:a16="http://schemas.microsoft.com/office/drawing/2014/main" id="{1BF9C666-E61E-7506-B153-ACA9AE7F66BE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54;p39">
                <a:extLst>
                  <a:ext uri="{FF2B5EF4-FFF2-40B4-BE49-F238E27FC236}">
                    <a16:creationId xmlns:a16="http://schemas.microsoft.com/office/drawing/2014/main" id="{A1ED1E78-5560-75BD-2D9A-C760E5CCAAD7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55;p39">
                <a:extLst>
                  <a:ext uri="{FF2B5EF4-FFF2-40B4-BE49-F238E27FC236}">
                    <a16:creationId xmlns:a16="http://schemas.microsoft.com/office/drawing/2014/main" id="{BFB3E0B2-C197-0851-63B7-B392DB798A0F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56;p39">
                <a:extLst>
                  <a:ext uri="{FF2B5EF4-FFF2-40B4-BE49-F238E27FC236}">
                    <a16:creationId xmlns:a16="http://schemas.microsoft.com/office/drawing/2014/main" id="{B4C5BF85-E7C8-7F61-96C6-ED7DC65FCD4F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57;p39">
                <a:extLst>
                  <a:ext uri="{FF2B5EF4-FFF2-40B4-BE49-F238E27FC236}">
                    <a16:creationId xmlns:a16="http://schemas.microsoft.com/office/drawing/2014/main" id="{2D7D7D98-ECC0-EFF8-6623-F936084D9033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58;p39">
                <a:extLst>
                  <a:ext uri="{FF2B5EF4-FFF2-40B4-BE49-F238E27FC236}">
                    <a16:creationId xmlns:a16="http://schemas.microsoft.com/office/drawing/2014/main" id="{EFB9FC1D-0C36-FD16-64DF-AD2E3F8725A4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259;p39">
                <a:extLst>
                  <a:ext uri="{FF2B5EF4-FFF2-40B4-BE49-F238E27FC236}">
                    <a16:creationId xmlns:a16="http://schemas.microsoft.com/office/drawing/2014/main" id="{123B6985-385F-5A98-84B3-AB4454539F6C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260;p39">
                <a:extLst>
                  <a:ext uri="{FF2B5EF4-FFF2-40B4-BE49-F238E27FC236}">
                    <a16:creationId xmlns:a16="http://schemas.microsoft.com/office/drawing/2014/main" id="{40297C56-12F6-ED44-B5AC-94FD09FA5409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261;p39">
                <a:extLst>
                  <a:ext uri="{FF2B5EF4-FFF2-40B4-BE49-F238E27FC236}">
                    <a16:creationId xmlns:a16="http://schemas.microsoft.com/office/drawing/2014/main" id="{F2859975-F5C8-9855-FEF9-187142A9B32A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262;p39">
                <a:extLst>
                  <a:ext uri="{FF2B5EF4-FFF2-40B4-BE49-F238E27FC236}">
                    <a16:creationId xmlns:a16="http://schemas.microsoft.com/office/drawing/2014/main" id="{5045CAE1-2F53-B45A-46BB-8311E9402BCE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263;p39">
                <a:extLst>
                  <a:ext uri="{FF2B5EF4-FFF2-40B4-BE49-F238E27FC236}">
                    <a16:creationId xmlns:a16="http://schemas.microsoft.com/office/drawing/2014/main" id="{C179CF82-11D8-10F7-821F-6713F40E827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264;p39">
                <a:extLst>
                  <a:ext uri="{FF2B5EF4-FFF2-40B4-BE49-F238E27FC236}">
                    <a16:creationId xmlns:a16="http://schemas.microsoft.com/office/drawing/2014/main" id="{6459B434-4F93-FA1A-F21E-97B151FFD1A5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265;p39">
                <a:extLst>
                  <a:ext uri="{FF2B5EF4-FFF2-40B4-BE49-F238E27FC236}">
                    <a16:creationId xmlns:a16="http://schemas.microsoft.com/office/drawing/2014/main" id="{C5CEE0A3-2EB8-6659-1205-B11B52229F37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266;p39">
                <a:extLst>
                  <a:ext uri="{FF2B5EF4-FFF2-40B4-BE49-F238E27FC236}">
                    <a16:creationId xmlns:a16="http://schemas.microsoft.com/office/drawing/2014/main" id="{1462E846-8156-1F1C-CD0B-AC4AE60ACB62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267;p39">
                <a:extLst>
                  <a:ext uri="{FF2B5EF4-FFF2-40B4-BE49-F238E27FC236}">
                    <a16:creationId xmlns:a16="http://schemas.microsoft.com/office/drawing/2014/main" id="{2350AF7B-A899-0F4B-2C54-C0DE892B10BE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268;p39">
              <a:extLst>
                <a:ext uri="{FF2B5EF4-FFF2-40B4-BE49-F238E27FC236}">
                  <a16:creationId xmlns:a16="http://schemas.microsoft.com/office/drawing/2014/main" id="{F97A5F8D-A325-098F-A3F3-7F00B74FD21D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171" name="Google Shape;1269;p39">
                <a:extLst>
                  <a:ext uri="{FF2B5EF4-FFF2-40B4-BE49-F238E27FC236}">
                    <a16:creationId xmlns:a16="http://schemas.microsoft.com/office/drawing/2014/main" id="{E109C38A-81F4-6DCD-17E2-E4F3B37597C0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70;p39">
                <a:extLst>
                  <a:ext uri="{FF2B5EF4-FFF2-40B4-BE49-F238E27FC236}">
                    <a16:creationId xmlns:a16="http://schemas.microsoft.com/office/drawing/2014/main" id="{A203A75B-AED1-1C74-51F3-1D699BF42B05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271;p39">
                <a:extLst>
                  <a:ext uri="{FF2B5EF4-FFF2-40B4-BE49-F238E27FC236}">
                    <a16:creationId xmlns:a16="http://schemas.microsoft.com/office/drawing/2014/main" id="{4D48D2B3-D93C-D361-599D-1E7667C9B3E3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72;p39">
                <a:extLst>
                  <a:ext uri="{FF2B5EF4-FFF2-40B4-BE49-F238E27FC236}">
                    <a16:creationId xmlns:a16="http://schemas.microsoft.com/office/drawing/2014/main" id="{3B56C0A8-E099-078E-3934-B827D3A458C6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73;p39">
                <a:extLst>
                  <a:ext uri="{FF2B5EF4-FFF2-40B4-BE49-F238E27FC236}">
                    <a16:creationId xmlns:a16="http://schemas.microsoft.com/office/drawing/2014/main" id="{7DB5E5D1-9BB5-41F0-3144-B45D53996EB5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74;p39">
                <a:extLst>
                  <a:ext uri="{FF2B5EF4-FFF2-40B4-BE49-F238E27FC236}">
                    <a16:creationId xmlns:a16="http://schemas.microsoft.com/office/drawing/2014/main" id="{AE24FE3E-5531-6C9A-49EE-BC29A0E59E06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29E1268E-663B-EF2D-D9A9-A5C07D8DA9B2}"/>
              </a:ext>
            </a:extLst>
          </p:cNvPr>
          <p:cNvSpPr txBox="1"/>
          <p:nvPr/>
        </p:nvSpPr>
        <p:spPr>
          <a:xfrm>
            <a:off x="4675242" y="4259295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Bắc Băng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icture 1" descr="A green and white logo&#10;&#10;Description automatically generated">
            <a:extLst>
              <a:ext uri="{FF2B5EF4-FFF2-40B4-BE49-F238E27FC236}">
                <a16:creationId xmlns:a16="http://schemas.microsoft.com/office/drawing/2014/main" id="{59DA911D-429C-FE91-79C7-0FDE94989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5079" y="-474918"/>
            <a:ext cx="2691636" cy="28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5" grpId="0"/>
      <p:bldP spid="126" grpId="0"/>
      <p:bldP spid="167" grpId="0"/>
      <p:bldP spid="2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vi-VN" sz="3600" b="1" dirty="0">
                <a:solidFill>
                  <a:srgbClr val="002060"/>
                </a:solidFill>
              </a:rPr>
              <a:t>Độ sâu lớn nhất thuộc về đại dương nào?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271" y="3010619"/>
            <a:ext cx="3731129" cy="1330623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 Bình Dương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19C48-0BD1-1F75-C7B1-5E37BE39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6" y="1154142"/>
            <a:ext cx="4527610" cy="3201846"/>
          </a:xfrm>
          <a:prstGeom prst="rect">
            <a:avLst/>
          </a:prstGeom>
        </p:spPr>
      </p:pic>
      <p:pic>
        <p:nvPicPr>
          <p:cNvPr id="1026" name="Picture 2" descr="Những sự thật thú vị về đại dương có thể bạn chưa biết | VOV.VN">
            <a:extLst>
              <a:ext uri="{FF2B5EF4-FFF2-40B4-BE49-F238E27FC236}">
                <a16:creationId xmlns:a16="http://schemas.microsoft.com/office/drawing/2014/main" id="{A97D5857-0632-6A94-D9E5-60AFF866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37">
            <a:off x="5161162" y="267419"/>
            <a:ext cx="3749924" cy="204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ranh thế giới sinh vật đáy đại dương 8637 - 123Design.org">
            <a:extLst>
              <a:ext uri="{FF2B5EF4-FFF2-40B4-BE49-F238E27FC236}">
                <a16:creationId xmlns:a16="http://schemas.microsoft.com/office/drawing/2014/main" id="{372B3792-6B4E-393B-221E-72FDC684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7">
            <a:off x="5105900" y="2470566"/>
            <a:ext cx="3572843" cy="222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29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2060"/>
                </a:solidFill>
              </a:rPr>
              <a:t>Các đại dương có khoảng bao nhiêu nghìn sinh vật biển?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5" y="2596552"/>
            <a:ext cx="5653262" cy="2104845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đại dương có khoảng hơn 230 nghìn sinh vật biển.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5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2060"/>
                </a:solidFill>
              </a:rPr>
              <a:t>Hiện nay các đại dương đang phải đối mặt với nguy cơ nào?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5" y="2380891"/>
            <a:ext cx="5653262" cy="2329132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 nay các đại dương đang phải đối mặt với nguy cơ ô nhiễm môi trương và sự suy giảm tài nguyên môi trường.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1"/>
          <p:cNvSpPr txBox="1">
            <a:spLocks noGrp="1"/>
          </p:cNvSpPr>
          <p:nvPr>
            <p:ph type="title"/>
          </p:nvPr>
        </p:nvSpPr>
        <p:spPr>
          <a:xfrm>
            <a:off x="2349205" y="806172"/>
            <a:ext cx="4318589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KẾT LUẬN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1346E-BB9A-A241-B1D6-E6DF9829399E}"/>
              </a:ext>
            </a:extLst>
          </p:cNvPr>
          <p:cNvSpPr txBox="1"/>
          <p:nvPr/>
        </p:nvSpPr>
        <p:spPr>
          <a:xfrm>
            <a:off x="1584960" y="1719588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Trên Trái Đất có 4 đại dương đó là: Thái Bình Dương, Đại Tây Dương, Ấn Độ Dương và Bắc Băng Dương.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4.07407E-6 L 4.44444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  <p:pic>
        <p:nvPicPr>
          <p:cNvPr id="6" name="Picture 5" descr="A blue and red text&#10;&#10;Description automatically generated">
            <a:extLst>
              <a:ext uri="{FF2B5EF4-FFF2-40B4-BE49-F238E27FC236}">
                <a16:creationId xmlns:a16="http://schemas.microsoft.com/office/drawing/2014/main" id="{98121D58-54EB-BD39-99E5-C7084CD0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68" y="828712"/>
            <a:ext cx="7349706" cy="35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  <p:pic>
        <p:nvPicPr>
          <p:cNvPr id="3" name="Picture 2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7D0D563-66CE-E9E2-9DEB-E1BDB80BB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19" y="715418"/>
            <a:ext cx="5424425" cy="436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1E50BD-CAA2-AFC1-BAF9-DBBE9DC60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71" y="449116"/>
            <a:ext cx="7340220" cy="1743607"/>
          </a:xfrm>
          <a:prstGeom prst="rect">
            <a:avLst/>
          </a:prstGeom>
        </p:spPr>
      </p:pic>
      <p:sp>
        <p:nvSpPr>
          <p:cNvPr id="4" name="Rounded Rectangle 29">
            <a:extLst>
              <a:ext uri="{FF2B5EF4-FFF2-40B4-BE49-F238E27FC236}">
                <a16:creationId xmlns:a16="http://schemas.microsoft.com/office/drawing/2014/main" id="{B78D9072-5EC4-24EC-6969-2ED8F40C6833}"/>
              </a:ext>
            </a:extLst>
          </p:cNvPr>
          <p:cNvSpPr/>
          <p:nvPr/>
        </p:nvSpPr>
        <p:spPr>
          <a:xfrm>
            <a:off x="1171180" y="2192723"/>
            <a:ext cx="6410001" cy="2500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2400" b="1" dirty="0">
                <a:solidFill>
                  <a:srgbClr val="002060"/>
                </a:solidFill>
              </a:rPr>
              <a:t>Đ</a:t>
            </a:r>
            <a:r>
              <a:rPr lang="vi-VN" sz="2400" b="1" dirty="0">
                <a:solidFill>
                  <a:srgbClr val="002060"/>
                </a:solidFill>
              </a:rPr>
              <a:t>óng vai hướng dẫn viên du lịch để giới thiệu về các châu lục và đại dương: </a:t>
            </a:r>
            <a:r>
              <a:rPr lang="vi-VN" sz="2400" b="1" i="1" dirty="0">
                <a:solidFill>
                  <a:srgbClr val="002060"/>
                </a:solidFill>
              </a:rPr>
              <a:t>dựa vào nội dung bài học, các thông tin tra cứu được trong sách, báo, internet,.. để giới thiệu về lịch sử, nét đẹp về thiên nhiên,...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1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107" y="2110085"/>
            <a:ext cx="4201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KHỞI ĐỘNG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3">
          <a:extLst>
            <a:ext uri="{FF2B5EF4-FFF2-40B4-BE49-F238E27FC236}">
              <a16:creationId xmlns:a16="http://schemas.microsoft.com/office/drawing/2014/main" id="{FDAD5F4D-32A5-AA08-12CC-53C02B6CD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21595" y="1463754"/>
            <a:ext cx="39388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LỊCH SỬ - ĐỊA LÝ</a:t>
            </a:r>
            <a:endParaRPr lang="en-US" sz="36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3856" y="2110085"/>
            <a:ext cx="85363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CÁC CHÂU LỤC VÀ ĐẠI DƯƠNG TRÊN THẾ GIỚI</a:t>
            </a:r>
            <a:endParaRPr lang="en-US" sz="28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36455" y="2623661"/>
            <a:ext cx="327727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(Tiết 5)</a:t>
            </a:r>
            <a:endParaRPr lang="en-US" sz="36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82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1941" y="1378565"/>
            <a:ext cx="3801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KHÁM PHÁ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0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9"/>
          <p:cNvSpPr txBox="1">
            <a:spLocks noGrp="1"/>
          </p:cNvSpPr>
          <p:nvPr>
            <p:ph type="title"/>
          </p:nvPr>
        </p:nvSpPr>
        <p:spPr>
          <a:xfrm>
            <a:off x="859392" y="114385"/>
            <a:ext cx="8106808" cy="658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05" name="Google Shape;1205;p39"/>
          <p:cNvGrpSpPr/>
          <p:nvPr/>
        </p:nvGrpSpPr>
        <p:grpSpPr>
          <a:xfrm>
            <a:off x="332855" y="194111"/>
            <a:ext cx="667683" cy="400866"/>
            <a:chOff x="12376667" y="1561271"/>
            <a:chExt cx="667683" cy="400866"/>
          </a:xfrm>
        </p:grpSpPr>
        <p:grpSp>
          <p:nvGrpSpPr>
            <p:cNvPr id="1206" name="Google Shape;1206;p39"/>
            <p:cNvGrpSpPr/>
            <p:nvPr/>
          </p:nvGrpSpPr>
          <p:grpSpPr>
            <a:xfrm rot="4864985">
              <a:off x="12809349" y="1641834"/>
              <a:ext cx="237872" cy="197647"/>
              <a:chOff x="9459700" y="1764488"/>
              <a:chExt cx="237875" cy="197650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3" name="Google Shape;1213;p39"/>
            <p:cNvGrpSpPr/>
            <p:nvPr/>
          </p:nvGrpSpPr>
          <p:grpSpPr>
            <a:xfrm>
              <a:off x="12376667" y="1561271"/>
              <a:ext cx="432366" cy="400866"/>
              <a:chOff x="4194000" y="3132025"/>
              <a:chExt cx="747650" cy="693181"/>
            </a:xfrm>
          </p:grpSpPr>
          <p:sp>
            <p:nvSpPr>
              <p:cNvPr id="1214" name="Google Shape;1214;p39"/>
              <p:cNvSpPr/>
              <p:nvPr/>
            </p:nvSpPr>
            <p:spPr>
              <a:xfrm>
                <a:off x="4201307" y="3214581"/>
                <a:ext cx="639675" cy="610625"/>
              </a:xfrm>
              <a:custGeom>
                <a:avLst/>
                <a:gdLst/>
                <a:ahLst/>
                <a:cxnLst/>
                <a:rect l="l" t="t" r="r" b="b"/>
                <a:pathLst>
                  <a:path w="25587" h="24425" extrusionOk="0">
                    <a:moveTo>
                      <a:pt x="14229" y="0"/>
                    </a:moveTo>
                    <a:cubicBezTo>
                      <a:pt x="13393" y="0"/>
                      <a:pt x="12519" y="475"/>
                      <a:pt x="11872" y="2002"/>
                    </a:cubicBezTo>
                    <a:cubicBezTo>
                      <a:pt x="11872" y="2002"/>
                      <a:pt x="10967" y="1671"/>
                      <a:pt x="9922" y="1671"/>
                    </a:cubicBezTo>
                    <a:cubicBezTo>
                      <a:pt x="8521" y="1671"/>
                      <a:pt x="6867" y="2265"/>
                      <a:pt x="6793" y="5043"/>
                    </a:cubicBezTo>
                    <a:cubicBezTo>
                      <a:pt x="6793" y="5043"/>
                      <a:pt x="6366" y="4930"/>
                      <a:pt x="5828" y="4930"/>
                    </a:cubicBezTo>
                    <a:cubicBezTo>
                      <a:pt x="4639" y="4930"/>
                      <a:pt x="2908" y="5482"/>
                      <a:pt x="4044" y="9022"/>
                    </a:cubicBezTo>
                    <a:cubicBezTo>
                      <a:pt x="2750" y="9022"/>
                      <a:pt x="421" y="9022"/>
                      <a:pt x="98" y="11092"/>
                    </a:cubicBezTo>
                    <a:cubicBezTo>
                      <a:pt x="1" y="11739"/>
                      <a:pt x="162" y="12386"/>
                      <a:pt x="518" y="12935"/>
                    </a:cubicBezTo>
                    <a:cubicBezTo>
                      <a:pt x="809" y="13453"/>
                      <a:pt x="1197" y="13938"/>
                      <a:pt x="1618" y="14359"/>
                    </a:cubicBezTo>
                    <a:lnTo>
                      <a:pt x="1812" y="14585"/>
                    </a:lnTo>
                    <a:lnTo>
                      <a:pt x="1844" y="14618"/>
                    </a:lnTo>
                    <a:lnTo>
                      <a:pt x="2071" y="14844"/>
                    </a:lnTo>
                    <a:cubicBezTo>
                      <a:pt x="2621" y="15361"/>
                      <a:pt x="3203" y="15847"/>
                      <a:pt x="3817" y="16300"/>
                    </a:cubicBezTo>
                    <a:lnTo>
                      <a:pt x="4141" y="16494"/>
                    </a:lnTo>
                    <a:lnTo>
                      <a:pt x="4173" y="16526"/>
                    </a:lnTo>
                    <a:lnTo>
                      <a:pt x="4464" y="16752"/>
                    </a:lnTo>
                    <a:lnTo>
                      <a:pt x="4529" y="16785"/>
                    </a:lnTo>
                    <a:lnTo>
                      <a:pt x="4852" y="16979"/>
                    </a:lnTo>
                    <a:lnTo>
                      <a:pt x="4885" y="17011"/>
                    </a:lnTo>
                    <a:lnTo>
                      <a:pt x="5208" y="17205"/>
                    </a:lnTo>
                    <a:cubicBezTo>
                      <a:pt x="5694" y="17529"/>
                      <a:pt x="6179" y="17787"/>
                      <a:pt x="6696" y="18079"/>
                    </a:cubicBezTo>
                    <a:lnTo>
                      <a:pt x="6729" y="18111"/>
                    </a:lnTo>
                    <a:lnTo>
                      <a:pt x="7052" y="18273"/>
                    </a:lnTo>
                    <a:lnTo>
                      <a:pt x="7149" y="18305"/>
                    </a:lnTo>
                    <a:lnTo>
                      <a:pt x="7440" y="18467"/>
                    </a:lnTo>
                    <a:lnTo>
                      <a:pt x="7570" y="18531"/>
                    </a:lnTo>
                    <a:lnTo>
                      <a:pt x="7861" y="18661"/>
                    </a:lnTo>
                    <a:lnTo>
                      <a:pt x="7990" y="18758"/>
                    </a:lnTo>
                    <a:lnTo>
                      <a:pt x="8281" y="18887"/>
                    </a:lnTo>
                    <a:lnTo>
                      <a:pt x="8411" y="18952"/>
                    </a:lnTo>
                    <a:lnTo>
                      <a:pt x="8702" y="19081"/>
                    </a:lnTo>
                    <a:lnTo>
                      <a:pt x="8831" y="19146"/>
                    </a:lnTo>
                    <a:cubicBezTo>
                      <a:pt x="9155" y="19275"/>
                      <a:pt x="9510" y="19405"/>
                      <a:pt x="9834" y="19534"/>
                    </a:cubicBezTo>
                    <a:lnTo>
                      <a:pt x="9963" y="19599"/>
                    </a:lnTo>
                    <a:lnTo>
                      <a:pt x="10222" y="19696"/>
                    </a:lnTo>
                    <a:lnTo>
                      <a:pt x="10416" y="19761"/>
                    </a:lnTo>
                    <a:lnTo>
                      <a:pt x="10675" y="19858"/>
                    </a:lnTo>
                    <a:lnTo>
                      <a:pt x="10869" y="19922"/>
                    </a:lnTo>
                    <a:lnTo>
                      <a:pt x="11095" y="20019"/>
                    </a:lnTo>
                    <a:lnTo>
                      <a:pt x="11322" y="20084"/>
                    </a:lnTo>
                    <a:lnTo>
                      <a:pt x="11548" y="20181"/>
                    </a:lnTo>
                    <a:lnTo>
                      <a:pt x="11775" y="20246"/>
                    </a:lnTo>
                    <a:lnTo>
                      <a:pt x="11969" y="20310"/>
                    </a:lnTo>
                    <a:lnTo>
                      <a:pt x="12228" y="20375"/>
                    </a:lnTo>
                    <a:lnTo>
                      <a:pt x="12422" y="20440"/>
                    </a:lnTo>
                    <a:lnTo>
                      <a:pt x="12680" y="20505"/>
                    </a:lnTo>
                    <a:lnTo>
                      <a:pt x="12874" y="20569"/>
                    </a:lnTo>
                    <a:lnTo>
                      <a:pt x="13295" y="20666"/>
                    </a:lnTo>
                    <a:lnTo>
                      <a:pt x="13424" y="20699"/>
                    </a:lnTo>
                    <a:lnTo>
                      <a:pt x="13651" y="20763"/>
                    </a:lnTo>
                    <a:cubicBezTo>
                      <a:pt x="13327" y="22219"/>
                      <a:pt x="13230" y="23416"/>
                      <a:pt x="13715" y="23998"/>
                    </a:cubicBezTo>
                    <a:cubicBezTo>
                      <a:pt x="13970" y="24295"/>
                      <a:pt x="14487" y="24425"/>
                      <a:pt x="15150" y="24425"/>
                    </a:cubicBezTo>
                    <a:cubicBezTo>
                      <a:pt x="15500" y="24425"/>
                      <a:pt x="15890" y="24388"/>
                      <a:pt x="16303" y="24321"/>
                    </a:cubicBezTo>
                    <a:lnTo>
                      <a:pt x="16788" y="24224"/>
                    </a:lnTo>
                    <a:lnTo>
                      <a:pt x="16853" y="24224"/>
                    </a:lnTo>
                    <a:lnTo>
                      <a:pt x="17274" y="24127"/>
                    </a:lnTo>
                    <a:lnTo>
                      <a:pt x="17371" y="24095"/>
                    </a:lnTo>
                    <a:cubicBezTo>
                      <a:pt x="17694" y="23998"/>
                      <a:pt x="18050" y="23901"/>
                      <a:pt x="18406" y="23772"/>
                    </a:cubicBezTo>
                    <a:lnTo>
                      <a:pt x="18503" y="23739"/>
                    </a:lnTo>
                    <a:lnTo>
                      <a:pt x="18956" y="23577"/>
                    </a:lnTo>
                    <a:lnTo>
                      <a:pt x="19053" y="23545"/>
                    </a:lnTo>
                    <a:lnTo>
                      <a:pt x="19570" y="23351"/>
                    </a:lnTo>
                    <a:lnTo>
                      <a:pt x="19635" y="23319"/>
                    </a:lnTo>
                    <a:lnTo>
                      <a:pt x="20088" y="23157"/>
                    </a:lnTo>
                    <a:lnTo>
                      <a:pt x="20217" y="23092"/>
                    </a:lnTo>
                    <a:lnTo>
                      <a:pt x="20670" y="22898"/>
                    </a:lnTo>
                    <a:lnTo>
                      <a:pt x="20702" y="22898"/>
                    </a:lnTo>
                    <a:lnTo>
                      <a:pt x="21188" y="22639"/>
                    </a:lnTo>
                    <a:lnTo>
                      <a:pt x="21285" y="22575"/>
                    </a:lnTo>
                    <a:lnTo>
                      <a:pt x="21673" y="22413"/>
                    </a:lnTo>
                    <a:lnTo>
                      <a:pt x="21770" y="22348"/>
                    </a:lnTo>
                    <a:lnTo>
                      <a:pt x="22190" y="22090"/>
                    </a:lnTo>
                    <a:lnTo>
                      <a:pt x="22255" y="22057"/>
                    </a:lnTo>
                    <a:lnTo>
                      <a:pt x="22611" y="21831"/>
                    </a:lnTo>
                    <a:lnTo>
                      <a:pt x="22708" y="21766"/>
                    </a:lnTo>
                    <a:lnTo>
                      <a:pt x="22999" y="21572"/>
                    </a:lnTo>
                    <a:lnTo>
                      <a:pt x="23064" y="21507"/>
                    </a:lnTo>
                    <a:cubicBezTo>
                      <a:pt x="23161" y="21443"/>
                      <a:pt x="23290" y="21346"/>
                      <a:pt x="23387" y="21249"/>
                    </a:cubicBezTo>
                    <a:lnTo>
                      <a:pt x="23452" y="21216"/>
                    </a:lnTo>
                    <a:lnTo>
                      <a:pt x="23646" y="21022"/>
                    </a:lnTo>
                    <a:lnTo>
                      <a:pt x="23711" y="20925"/>
                    </a:lnTo>
                    <a:cubicBezTo>
                      <a:pt x="23808" y="20860"/>
                      <a:pt x="23872" y="20763"/>
                      <a:pt x="23937" y="20699"/>
                    </a:cubicBezTo>
                    <a:cubicBezTo>
                      <a:pt x="24552" y="19922"/>
                      <a:pt x="23419" y="18661"/>
                      <a:pt x="21770" y="17367"/>
                    </a:cubicBezTo>
                    <a:lnTo>
                      <a:pt x="21802" y="17302"/>
                    </a:lnTo>
                    <a:cubicBezTo>
                      <a:pt x="21964" y="16946"/>
                      <a:pt x="22126" y="16591"/>
                      <a:pt x="22287" y="16202"/>
                    </a:cubicBezTo>
                    <a:lnTo>
                      <a:pt x="22287" y="16170"/>
                    </a:lnTo>
                    <a:lnTo>
                      <a:pt x="22546" y="15620"/>
                    </a:lnTo>
                    <a:lnTo>
                      <a:pt x="22546" y="15588"/>
                    </a:lnTo>
                    <a:lnTo>
                      <a:pt x="22805" y="15006"/>
                    </a:lnTo>
                    <a:lnTo>
                      <a:pt x="22805" y="14973"/>
                    </a:lnTo>
                    <a:cubicBezTo>
                      <a:pt x="23064" y="14391"/>
                      <a:pt x="23322" y="13744"/>
                      <a:pt x="23581" y="13097"/>
                    </a:cubicBezTo>
                    <a:cubicBezTo>
                      <a:pt x="23646" y="12903"/>
                      <a:pt x="23743" y="12677"/>
                      <a:pt x="23808" y="12483"/>
                    </a:cubicBezTo>
                    <a:lnTo>
                      <a:pt x="23808" y="12450"/>
                    </a:lnTo>
                    <a:cubicBezTo>
                      <a:pt x="24131" y="11577"/>
                      <a:pt x="24455" y="10704"/>
                      <a:pt x="24681" y="9830"/>
                    </a:cubicBezTo>
                    <a:cubicBezTo>
                      <a:pt x="24746" y="9604"/>
                      <a:pt x="24810" y="9410"/>
                      <a:pt x="24875" y="9183"/>
                    </a:cubicBezTo>
                    <a:cubicBezTo>
                      <a:pt x="25360" y="7243"/>
                      <a:pt x="25587" y="5463"/>
                      <a:pt x="25199" y="4137"/>
                    </a:cubicBezTo>
                    <a:cubicBezTo>
                      <a:pt x="25069" y="3555"/>
                      <a:pt x="24778" y="3070"/>
                      <a:pt x="24358" y="2682"/>
                    </a:cubicBezTo>
                    <a:cubicBezTo>
                      <a:pt x="24260" y="2585"/>
                      <a:pt x="24131" y="2488"/>
                      <a:pt x="24002" y="2423"/>
                    </a:cubicBezTo>
                    <a:cubicBezTo>
                      <a:pt x="23423" y="2081"/>
                      <a:pt x="22739" y="1910"/>
                      <a:pt x="22051" y="1910"/>
                    </a:cubicBezTo>
                    <a:cubicBezTo>
                      <a:pt x="21892" y="1910"/>
                      <a:pt x="21733" y="1919"/>
                      <a:pt x="21576" y="1938"/>
                    </a:cubicBezTo>
                    <a:cubicBezTo>
                      <a:pt x="21576" y="1938"/>
                      <a:pt x="20498" y="174"/>
                      <a:pt x="18957" y="174"/>
                    </a:cubicBezTo>
                    <a:cubicBezTo>
                      <a:pt x="18330" y="174"/>
                      <a:pt x="17625" y="467"/>
                      <a:pt x="16885" y="1291"/>
                    </a:cubicBezTo>
                    <a:cubicBezTo>
                      <a:pt x="16885" y="1291"/>
                      <a:pt x="15608" y="0"/>
                      <a:pt x="14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4518375" y="3515325"/>
                <a:ext cx="330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231" h="11338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3009" y="3364"/>
                      <a:pt x="1" y="9381"/>
                      <a:pt x="1327" y="10901"/>
                    </a:cubicBezTo>
                    <a:cubicBezTo>
                      <a:pt x="1592" y="11205"/>
                      <a:pt x="2097" y="11337"/>
                      <a:pt x="2748" y="11337"/>
                    </a:cubicBezTo>
                    <a:cubicBezTo>
                      <a:pt x="5351" y="11337"/>
                      <a:pt x="10293" y="9226"/>
                      <a:pt x="11613" y="7569"/>
                    </a:cubicBezTo>
                    <a:cubicBezTo>
                      <a:pt x="13230" y="5532"/>
                      <a:pt x="2524" y="1"/>
                      <a:pt x="25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4582275" y="3515325"/>
                <a:ext cx="266875" cy="280625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12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5" y="486"/>
                      <a:pt x="65" y="1003"/>
                      <a:pt x="0" y="1521"/>
                    </a:cubicBezTo>
                    <a:cubicBezTo>
                      <a:pt x="3008" y="3235"/>
                      <a:pt x="8313" y="6567"/>
                      <a:pt x="7149" y="8055"/>
                    </a:cubicBezTo>
                    <a:cubicBezTo>
                      <a:pt x="6275" y="9154"/>
                      <a:pt x="3752" y="10481"/>
                      <a:pt x="1359" y="11225"/>
                    </a:cubicBezTo>
                    <a:cubicBezTo>
                      <a:pt x="4076" y="10772"/>
                      <a:pt x="7925" y="8993"/>
                      <a:pt x="9057" y="7569"/>
                    </a:cubicBezTo>
                    <a:cubicBezTo>
                      <a:pt x="10674" y="553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4194000" y="3187100"/>
                <a:ext cx="747650" cy="529700"/>
              </a:xfrm>
              <a:custGeom>
                <a:avLst/>
                <a:gdLst/>
                <a:ahLst/>
                <a:cxnLst/>
                <a:rect l="l" t="t" r="r" b="b"/>
                <a:pathLst>
                  <a:path w="29906" h="21188" extrusionOk="0">
                    <a:moveTo>
                      <a:pt x="14775" y="0"/>
                    </a:moveTo>
                    <a:cubicBezTo>
                      <a:pt x="13934" y="0"/>
                      <a:pt x="13053" y="475"/>
                      <a:pt x="12393" y="2002"/>
                    </a:cubicBezTo>
                    <a:cubicBezTo>
                      <a:pt x="12393" y="2002"/>
                      <a:pt x="11489" y="1671"/>
                      <a:pt x="10443" y="1671"/>
                    </a:cubicBezTo>
                    <a:cubicBezTo>
                      <a:pt x="9043" y="1671"/>
                      <a:pt x="7389" y="2265"/>
                      <a:pt x="7315" y="5043"/>
                    </a:cubicBezTo>
                    <a:cubicBezTo>
                      <a:pt x="7315" y="5043"/>
                      <a:pt x="6888" y="4930"/>
                      <a:pt x="6349" y="4930"/>
                    </a:cubicBezTo>
                    <a:cubicBezTo>
                      <a:pt x="5160" y="4930"/>
                      <a:pt x="3430" y="5481"/>
                      <a:pt x="4566" y="9021"/>
                    </a:cubicBezTo>
                    <a:cubicBezTo>
                      <a:pt x="3272" y="9021"/>
                      <a:pt x="943" y="9021"/>
                      <a:pt x="619" y="11092"/>
                    </a:cubicBezTo>
                    <a:cubicBezTo>
                      <a:pt x="1" y="14901"/>
                      <a:pt x="10863" y="21188"/>
                      <a:pt x="17326" y="21188"/>
                    </a:cubicBezTo>
                    <a:cubicBezTo>
                      <a:pt x="19315" y="21188"/>
                      <a:pt x="20887" y="20592"/>
                      <a:pt x="21580" y="19146"/>
                    </a:cubicBezTo>
                    <a:cubicBezTo>
                      <a:pt x="23774" y="14567"/>
                      <a:pt x="29906" y="1894"/>
                      <a:pt x="22679" y="1894"/>
                    </a:cubicBezTo>
                    <a:cubicBezTo>
                      <a:pt x="22554" y="1894"/>
                      <a:pt x="22425" y="1897"/>
                      <a:pt x="22291" y="1905"/>
                    </a:cubicBezTo>
                    <a:cubicBezTo>
                      <a:pt x="22291" y="1905"/>
                      <a:pt x="21140" y="153"/>
                      <a:pt x="19560" y="153"/>
                    </a:cubicBezTo>
                    <a:cubicBezTo>
                      <a:pt x="18909" y="153"/>
                      <a:pt x="18185" y="451"/>
                      <a:pt x="17439" y="1291"/>
                    </a:cubicBezTo>
                    <a:cubicBezTo>
                      <a:pt x="17439" y="1291"/>
                      <a:pt x="16162" y="0"/>
                      <a:pt x="14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4672550" y="3178100"/>
                <a:ext cx="82800" cy="4990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19962" extrusionOk="0">
                    <a:moveTo>
                      <a:pt x="1467" y="1"/>
                    </a:moveTo>
                    <a:cubicBezTo>
                      <a:pt x="1467" y="1"/>
                      <a:pt x="1" y="19962"/>
                      <a:pt x="1214" y="19962"/>
                    </a:cubicBezTo>
                    <a:cubicBezTo>
                      <a:pt x="1223" y="19962"/>
                      <a:pt x="1232" y="19961"/>
                      <a:pt x="1241" y="19959"/>
                    </a:cubicBezTo>
                    <a:cubicBezTo>
                      <a:pt x="2535" y="19635"/>
                      <a:pt x="3117" y="2265"/>
                      <a:pt x="3117" y="2265"/>
                    </a:cubicBezTo>
                    <a:lnTo>
                      <a:pt x="3311" y="130"/>
                    </a:ln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4545875" y="3132025"/>
                <a:ext cx="154475" cy="553275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2131" extrusionOk="0">
                    <a:moveTo>
                      <a:pt x="0" y="0"/>
                    </a:moveTo>
                    <a:cubicBezTo>
                      <a:pt x="1" y="1"/>
                      <a:pt x="3848" y="22130"/>
                      <a:pt x="5017" y="22130"/>
                    </a:cubicBezTo>
                    <a:cubicBezTo>
                      <a:pt x="5027" y="22130"/>
                      <a:pt x="5037" y="22128"/>
                      <a:pt x="5046" y="22125"/>
                    </a:cubicBezTo>
                    <a:cubicBezTo>
                      <a:pt x="6179" y="21705"/>
                      <a:pt x="3364" y="3494"/>
                      <a:pt x="3364" y="3494"/>
                    </a:cubicBezTo>
                    <a:lnTo>
                      <a:pt x="2265" y="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4390600" y="3195900"/>
                <a:ext cx="269325" cy="499000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960" extrusionOk="0">
                    <a:moveTo>
                      <a:pt x="1" y="1"/>
                    </a:moveTo>
                    <a:cubicBezTo>
                      <a:pt x="1" y="1"/>
                      <a:pt x="9403" y="19959"/>
                      <a:pt x="10117" y="19959"/>
                    </a:cubicBezTo>
                    <a:cubicBezTo>
                      <a:pt x="10120" y="19959"/>
                      <a:pt x="10123" y="19959"/>
                      <a:pt x="10125" y="19958"/>
                    </a:cubicBezTo>
                    <a:cubicBezTo>
                      <a:pt x="10772" y="19797"/>
                      <a:pt x="4562" y="1650"/>
                      <a:pt x="4562" y="1650"/>
                    </a:cubicBezTo>
                    <a:lnTo>
                      <a:pt x="4012" y="7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4288725" y="3274350"/>
                <a:ext cx="350975" cy="414225"/>
              </a:xfrm>
              <a:custGeom>
                <a:avLst/>
                <a:gdLst/>
                <a:ahLst/>
                <a:cxnLst/>
                <a:rect l="l" t="t" r="r" b="b"/>
                <a:pathLst>
                  <a:path w="14039" h="16569" extrusionOk="0">
                    <a:moveTo>
                      <a:pt x="0" y="0"/>
                    </a:moveTo>
                    <a:cubicBezTo>
                      <a:pt x="1" y="1"/>
                      <a:pt x="10561" y="16568"/>
                      <a:pt x="12363" y="16568"/>
                    </a:cubicBezTo>
                    <a:cubicBezTo>
                      <a:pt x="12384" y="16568"/>
                      <a:pt x="12403" y="16566"/>
                      <a:pt x="12421" y="16562"/>
                    </a:cubicBezTo>
                    <a:cubicBezTo>
                      <a:pt x="14039" y="16173"/>
                      <a:pt x="3526" y="1553"/>
                      <a:pt x="3526" y="15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4210275" y="3394825"/>
                <a:ext cx="342900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911" extrusionOk="0">
                    <a:moveTo>
                      <a:pt x="1780" y="1"/>
                    </a:moveTo>
                    <a:lnTo>
                      <a:pt x="1" y="551"/>
                    </a:lnTo>
                    <a:cubicBezTo>
                      <a:pt x="1" y="551"/>
                      <a:pt x="11268" y="10910"/>
                      <a:pt x="12621" y="10910"/>
                    </a:cubicBezTo>
                    <a:cubicBezTo>
                      <a:pt x="12644" y="10910"/>
                      <a:pt x="12664" y="10907"/>
                      <a:pt x="12680" y="10902"/>
                    </a:cubicBezTo>
                    <a:cubicBezTo>
                      <a:pt x="13716" y="10546"/>
                      <a:pt x="3915" y="712"/>
                      <a:pt x="3915" y="712"/>
                    </a:cubicBez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219975" y="3242000"/>
                <a:ext cx="694675" cy="474700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18988" extrusionOk="0">
                    <a:moveTo>
                      <a:pt x="23258" y="0"/>
                    </a:moveTo>
                    <a:cubicBezTo>
                      <a:pt x="24293" y="3849"/>
                      <a:pt x="20541" y="11613"/>
                      <a:pt x="18924" y="14977"/>
                    </a:cubicBezTo>
                    <a:cubicBezTo>
                      <a:pt x="18234" y="16425"/>
                      <a:pt x="16660" y="17021"/>
                      <a:pt x="14666" y="17021"/>
                    </a:cubicBezTo>
                    <a:cubicBezTo>
                      <a:pt x="10114" y="17021"/>
                      <a:pt x="3375" y="13911"/>
                      <a:pt x="1" y="10739"/>
                    </a:cubicBezTo>
                    <a:lnTo>
                      <a:pt x="1" y="10739"/>
                    </a:lnTo>
                    <a:cubicBezTo>
                      <a:pt x="2091" y="14445"/>
                      <a:pt x="10775" y="18988"/>
                      <a:pt x="16266" y="18988"/>
                    </a:cubicBezTo>
                    <a:cubicBezTo>
                      <a:pt x="18253" y="18988"/>
                      <a:pt x="19821" y="18393"/>
                      <a:pt x="20508" y="16950"/>
                    </a:cubicBezTo>
                    <a:cubicBezTo>
                      <a:pt x="22514" y="12777"/>
                      <a:pt x="27786" y="1909"/>
                      <a:pt x="23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18C26F-478B-8BBA-4B70-08039556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84" y="1367252"/>
            <a:ext cx="4786485" cy="352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C92C58B0-E52F-45C1-F313-6C3C8140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855" y="1725283"/>
            <a:ext cx="3615345" cy="1164566"/>
          </a:xfrm>
          <a:prstGeom prst="roundRect">
            <a:avLst>
              <a:gd name="adj" fmla="val 193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Trái Đất có mấy đại dương? Đó là những đại dương nào.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959B6B-6A7C-05B6-5677-EB40AEB7D4E9}"/>
              </a:ext>
            </a:extLst>
          </p:cNvPr>
          <p:cNvSpPr/>
          <p:nvPr/>
        </p:nvSpPr>
        <p:spPr>
          <a:xfrm>
            <a:off x="5350855" y="3131389"/>
            <a:ext cx="3615345" cy="1876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đất có 5 đại dương gồm: </a:t>
            </a:r>
            <a:r>
              <a:rPr lang="vi-VN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Bình Dương, Đại Tây Dương, Ấn Độ Dương, Bắc Băng Dương và Nam Đại Dương.</a:t>
            </a:r>
            <a:endParaRPr 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78443"/>
              </p:ext>
            </p:extLst>
          </p:nvPr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Bình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172" r="51254" b="57568"/>
          <a:stretch/>
        </p:blipFill>
        <p:spPr bwMode="auto">
          <a:xfrm>
            <a:off x="5182347" y="2014290"/>
            <a:ext cx="3647921" cy="30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1632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53554" y="7765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34477" y="789912"/>
            <a:ext cx="31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0" y="3387694"/>
            <a:ext cx="584200" cy="358805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C6D4E27F-DE21-D543-9EB9-828ADAB385A3}"/>
              </a:ext>
            </a:extLst>
          </p:cNvPr>
          <p:cNvSpPr/>
          <p:nvPr/>
        </p:nvSpPr>
        <p:spPr>
          <a:xfrm flipH="1">
            <a:off x="4313195" y="3102866"/>
            <a:ext cx="543005" cy="284829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197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90371"/>
              </p:ext>
            </p:extLst>
          </p:nvPr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 Độ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2072" r="51431" b="15634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009" y="20081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509816" y="48096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78954" y="7892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34612" y="814616"/>
            <a:ext cx="31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2553838" y="3611116"/>
            <a:ext cx="478832" cy="3693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904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10891"/>
              </p:ext>
            </p:extLst>
          </p:nvPr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 Tây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97" r="3278" b="57509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954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370116" y="47969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53554" y="7892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72712" y="789216"/>
            <a:ext cx="31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1151395" y="3055344"/>
            <a:ext cx="478832" cy="3693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661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64464"/>
              </p:ext>
            </p:extLst>
          </p:nvPr>
        </p:nvGraphicFramePr>
        <p:xfrm>
          <a:off x="212483" y="138446"/>
          <a:ext cx="8719034" cy="1837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Bắc Băng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41878" r="3762" b="15828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1" y="20335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573316" y="48350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90989" y="922820"/>
            <a:ext cx="30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53994" y="922820"/>
            <a:ext cx="31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E0B6528C-77E6-7146-8B7A-ED67DCB83623}"/>
              </a:ext>
            </a:extLst>
          </p:cNvPr>
          <p:cNvSpPr/>
          <p:nvPr/>
        </p:nvSpPr>
        <p:spPr>
          <a:xfrm flipH="1">
            <a:off x="3110319" y="2097082"/>
            <a:ext cx="543005" cy="29051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3152</TotalTime>
  <Words>565</Words>
  <Application>Microsoft Office PowerPoint</Application>
  <PresentationFormat>On-screen Show (16:9)</PresentationFormat>
  <Paragraphs>64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Đọc thông tin mục 2, quan sát hình 1 và trả lời câu hỏi: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MAIHUNG</cp:lastModifiedBy>
  <cp:revision>39</cp:revision>
  <cp:lastPrinted>2022-03-19T07:42:26Z</cp:lastPrinted>
  <dcterms:modified xsi:type="dcterms:W3CDTF">2026-04-02T00:40:43Z</dcterms:modified>
</cp:coreProperties>
</file>