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18288000" cy="10287000"/>
  <p:notesSz cx="6858000" cy="9144000"/>
  <p:embeddedFontLst>
    <p:embeddedFont>
      <p:font typeface="Overlock" panose="020B060402020202020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uranna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ikY/Y+PNR4hIav2bmwGzxavxFq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8" Type="http://schemas.openxmlformats.org/officeDocument/2006/relationships/slide" Target="slides/slide7.xml"/><Relationship Id="rId7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7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4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1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9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1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8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1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5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/>
        </p:nvSpPr>
        <p:spPr>
          <a:xfrm rot="-188432">
            <a:off x="5073355" y="1821257"/>
            <a:ext cx="3324671" cy="112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66" b="0" i="0" u="none" strike="noStrike" cap="none">
                <a:solidFill>
                  <a:srgbClr val="8F4251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8364419" y="2097686"/>
            <a:ext cx="5333813" cy="112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66" b="0" i="0" u="none" strike="noStrike" cap="none">
                <a:solidFill>
                  <a:srgbClr val="8F4251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2697349" y="556350"/>
            <a:ext cx="12893301" cy="84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0" i="0" strike="noStrike" cap="none" dirty="0">
                <a:solidFill>
                  <a:srgbClr val="8F4251"/>
                </a:solidFill>
                <a:latin typeface="Suranna"/>
                <a:ea typeface="Suranna"/>
                <a:cs typeface="Suranna"/>
                <a:sym typeface="Suranna"/>
              </a:rPr>
              <a:t>Unit 15</a:t>
            </a:r>
            <a:endParaRPr dirty="0"/>
          </a:p>
        </p:txBody>
      </p:sp>
      <p:sp>
        <p:nvSpPr>
          <p:cNvPr id="123" name="Google Shape;123;p2"/>
          <p:cNvSpPr txBox="1"/>
          <p:nvPr/>
        </p:nvSpPr>
        <p:spPr>
          <a:xfrm>
            <a:off x="4189376" y="3737405"/>
            <a:ext cx="10104600" cy="9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8F4251"/>
                </a:solidFill>
                <a:latin typeface="Arial"/>
                <a:ea typeface="Arial"/>
                <a:cs typeface="Arial"/>
                <a:sym typeface="Arial"/>
              </a:rPr>
              <a:t>Lesson 3 – Period </a:t>
            </a:r>
            <a:r>
              <a:rPr lang="en-US" sz="7200">
                <a:solidFill>
                  <a:srgbClr val="8F4251"/>
                </a:solidFill>
              </a:rPr>
              <a:t>5</a:t>
            </a: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645978" y="7755142"/>
            <a:ext cx="5986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Hoa Nghia Primary School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Class 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Teacher: Pham Thi Thu Trang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/>
          <p:nvPr/>
        </p:nvSpPr>
        <p:spPr>
          <a:xfrm>
            <a:off x="602138" y="266700"/>
            <a:ext cx="17083730" cy="9753600"/>
          </a:xfrm>
          <a:custGeom>
            <a:avLst/>
            <a:gdLst/>
            <a:ahLst/>
            <a:cxnLst/>
            <a:rect l="l" t="t" r="r" b="b"/>
            <a:pathLst>
              <a:path w="5778940" h="3099913" extrusionOk="0">
                <a:moveTo>
                  <a:pt x="5654479" y="3099913"/>
                </a:moveTo>
                <a:lnTo>
                  <a:pt x="124460" y="3099913"/>
                </a:lnTo>
                <a:cubicBezTo>
                  <a:pt x="55880" y="3099913"/>
                  <a:pt x="0" y="3044033"/>
                  <a:pt x="0" y="297545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54480" y="0"/>
                </a:lnTo>
                <a:cubicBezTo>
                  <a:pt x="5723060" y="0"/>
                  <a:pt x="5778940" y="55880"/>
                  <a:pt x="5778940" y="124460"/>
                </a:cubicBezTo>
                <a:lnTo>
                  <a:pt x="5778940" y="2975453"/>
                </a:lnTo>
                <a:cubicBezTo>
                  <a:pt x="5778940" y="3044033"/>
                  <a:pt x="5723060" y="3099913"/>
                  <a:pt x="5654480" y="3099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p17"/>
          <p:cNvGrpSpPr/>
          <p:nvPr/>
        </p:nvGrpSpPr>
        <p:grpSpPr>
          <a:xfrm>
            <a:off x="2667000" y="2613438"/>
            <a:ext cx="11277600" cy="6919947"/>
            <a:chOff x="0" y="0"/>
            <a:chExt cx="8909050" cy="6686423"/>
          </a:xfrm>
        </p:grpSpPr>
        <p:sp>
          <p:nvSpPr>
            <p:cNvPr id="342" name="Google Shape;342;p17"/>
            <p:cNvSpPr/>
            <p:nvPr/>
          </p:nvSpPr>
          <p:spPr>
            <a:xfrm>
              <a:off x="9525" y="9525"/>
              <a:ext cx="8890000" cy="6667373"/>
            </a:xfrm>
            <a:custGeom>
              <a:avLst/>
              <a:gdLst/>
              <a:ahLst/>
              <a:cxnLst/>
              <a:rect l="l" t="t" r="r" b="b"/>
              <a:pathLst>
                <a:path w="8890000" h="6667373" extrusionOk="0">
                  <a:moveTo>
                    <a:pt x="0" y="0"/>
                  </a:moveTo>
                  <a:lnTo>
                    <a:pt x="8890000" y="0"/>
                  </a:lnTo>
                  <a:lnTo>
                    <a:pt x="8890000" y="6667373"/>
                  </a:lnTo>
                  <a:lnTo>
                    <a:pt x="0" y="6667373"/>
                  </a:lnTo>
                  <a:close/>
                </a:path>
              </a:pathLst>
            </a:custGeom>
            <a:solidFill>
              <a:srgbClr val="7403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0" y="0"/>
              <a:ext cx="8909050" cy="6686423"/>
            </a:xfrm>
            <a:custGeom>
              <a:avLst/>
              <a:gdLst/>
              <a:ahLst/>
              <a:cxnLst/>
              <a:rect l="l" t="t" r="r" b="b"/>
              <a:pathLst>
                <a:path w="8909050" h="6686423" extrusionOk="0">
                  <a:moveTo>
                    <a:pt x="8909050" y="6686423"/>
                  </a:moveTo>
                  <a:lnTo>
                    <a:pt x="0" y="6686423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6686423"/>
                  </a:lnTo>
                  <a:close/>
                  <a:moveTo>
                    <a:pt x="19050" y="6667373"/>
                  </a:moveTo>
                  <a:lnTo>
                    <a:pt x="8890000" y="6667373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6667373"/>
                  </a:lnTo>
                  <a:close/>
                  <a:moveTo>
                    <a:pt x="8736203" y="6323076"/>
                  </a:moveTo>
                  <a:lnTo>
                    <a:pt x="172847" y="6323076"/>
                  </a:lnTo>
                  <a:lnTo>
                    <a:pt x="172847" y="363347"/>
                  </a:lnTo>
                  <a:lnTo>
                    <a:pt x="8736203" y="363347"/>
                  </a:lnTo>
                  <a:lnTo>
                    <a:pt x="8736203" y="6323076"/>
                  </a:lnTo>
                  <a:close/>
                  <a:moveTo>
                    <a:pt x="191897" y="6304026"/>
                  </a:moveTo>
                  <a:lnTo>
                    <a:pt x="8717153" y="6304026"/>
                  </a:lnTo>
                  <a:lnTo>
                    <a:pt x="8717153" y="382397"/>
                  </a:lnTo>
                  <a:lnTo>
                    <a:pt x="191897" y="382397"/>
                  </a:lnTo>
                  <a:lnTo>
                    <a:pt x="191897" y="6304026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17"/>
          <p:cNvSpPr txBox="1"/>
          <p:nvPr/>
        </p:nvSpPr>
        <p:spPr>
          <a:xfrm>
            <a:off x="2362200" y="1026264"/>
            <a:ext cx="12199465" cy="136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94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>
                <a:solidFill>
                  <a:srgbClr val="740318"/>
                </a:solidFill>
                <a:latin typeface="Overlock"/>
                <a:ea typeface="Overlock"/>
                <a:cs typeface="Overlock"/>
                <a:sym typeface="Overlock"/>
              </a:rPr>
              <a:t>headache</a:t>
            </a: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3048000" y="3086100"/>
            <a:ext cx="10515600" cy="5907112"/>
          </a:xfrm>
          <a:custGeom>
            <a:avLst/>
            <a:gdLst/>
            <a:ahLst/>
            <a:cxnLst/>
            <a:rect l="l" t="t" r="r" b="b"/>
            <a:pathLst>
              <a:path w="6811853" h="4538397" extrusionOk="0">
                <a:moveTo>
                  <a:pt x="0" y="0"/>
                </a:moveTo>
                <a:lnTo>
                  <a:pt x="6811853" y="0"/>
                </a:lnTo>
                <a:lnTo>
                  <a:pt x="6811853" y="4538397"/>
                </a:lnTo>
                <a:lnTo>
                  <a:pt x="0" y="4538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"/>
          <p:cNvSpPr/>
          <p:nvPr/>
        </p:nvSpPr>
        <p:spPr>
          <a:xfrm>
            <a:off x="838200" y="876300"/>
            <a:ext cx="16764000" cy="8382000"/>
          </a:xfrm>
          <a:custGeom>
            <a:avLst/>
            <a:gdLst/>
            <a:ahLst/>
            <a:cxnLst/>
            <a:rect l="l" t="t" r="r" b="b"/>
            <a:pathLst>
              <a:path w="16067786" h="5998131" extrusionOk="0">
                <a:moveTo>
                  <a:pt x="0" y="0"/>
                </a:moveTo>
                <a:lnTo>
                  <a:pt x="16067786" y="0"/>
                </a:lnTo>
                <a:lnTo>
                  <a:pt x="16067786" y="5998131"/>
                </a:lnTo>
                <a:lnTo>
                  <a:pt x="0" y="5998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83255" t="-956184" r="-486612" b="-49588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"/>
          <p:cNvSpPr/>
          <p:nvPr/>
        </p:nvSpPr>
        <p:spPr>
          <a:xfrm>
            <a:off x="602138" y="561514"/>
            <a:ext cx="17083730" cy="9163976"/>
          </a:xfrm>
          <a:custGeom>
            <a:avLst/>
            <a:gdLst/>
            <a:ahLst/>
            <a:cxnLst/>
            <a:rect l="l" t="t" r="r" b="b"/>
            <a:pathLst>
              <a:path w="5778940" h="3099913" extrusionOk="0">
                <a:moveTo>
                  <a:pt x="5654479" y="3099913"/>
                </a:moveTo>
                <a:lnTo>
                  <a:pt x="124460" y="3099913"/>
                </a:lnTo>
                <a:cubicBezTo>
                  <a:pt x="55880" y="3099913"/>
                  <a:pt x="0" y="3044033"/>
                  <a:pt x="0" y="297545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54480" y="0"/>
                </a:lnTo>
                <a:cubicBezTo>
                  <a:pt x="5723060" y="0"/>
                  <a:pt x="5778940" y="55880"/>
                  <a:pt x="5778940" y="124460"/>
                </a:cubicBezTo>
                <a:lnTo>
                  <a:pt x="5778940" y="2975453"/>
                </a:lnTo>
                <a:cubicBezTo>
                  <a:pt x="5778940" y="3044033"/>
                  <a:pt x="5723060" y="3099913"/>
                  <a:pt x="5654480" y="3099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" name="Google Shape;361;p19"/>
          <p:cNvGrpSpPr/>
          <p:nvPr/>
        </p:nvGrpSpPr>
        <p:grpSpPr>
          <a:xfrm>
            <a:off x="3342567" y="2586667"/>
            <a:ext cx="11658600" cy="6821474"/>
            <a:chOff x="0" y="0"/>
            <a:chExt cx="8909050" cy="6686423"/>
          </a:xfrm>
        </p:grpSpPr>
        <p:sp>
          <p:nvSpPr>
            <p:cNvPr id="362" name="Google Shape;362;p19"/>
            <p:cNvSpPr/>
            <p:nvPr/>
          </p:nvSpPr>
          <p:spPr>
            <a:xfrm>
              <a:off x="9525" y="9525"/>
              <a:ext cx="8890000" cy="6667373"/>
            </a:xfrm>
            <a:custGeom>
              <a:avLst/>
              <a:gdLst/>
              <a:ahLst/>
              <a:cxnLst/>
              <a:rect l="l" t="t" r="r" b="b"/>
              <a:pathLst>
                <a:path w="8890000" h="6667373" extrusionOk="0">
                  <a:moveTo>
                    <a:pt x="0" y="0"/>
                  </a:moveTo>
                  <a:lnTo>
                    <a:pt x="8890000" y="0"/>
                  </a:lnTo>
                  <a:lnTo>
                    <a:pt x="8890000" y="6667373"/>
                  </a:lnTo>
                  <a:lnTo>
                    <a:pt x="0" y="6667373"/>
                  </a:lnTo>
                  <a:close/>
                </a:path>
              </a:pathLst>
            </a:custGeom>
            <a:solidFill>
              <a:srgbClr val="7403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0" y="0"/>
              <a:ext cx="8909050" cy="6686423"/>
            </a:xfrm>
            <a:custGeom>
              <a:avLst/>
              <a:gdLst/>
              <a:ahLst/>
              <a:cxnLst/>
              <a:rect l="l" t="t" r="r" b="b"/>
              <a:pathLst>
                <a:path w="8909050" h="6686423" extrusionOk="0">
                  <a:moveTo>
                    <a:pt x="8909050" y="6686423"/>
                  </a:moveTo>
                  <a:lnTo>
                    <a:pt x="0" y="6686423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6686423"/>
                  </a:lnTo>
                  <a:close/>
                  <a:moveTo>
                    <a:pt x="19050" y="6667373"/>
                  </a:moveTo>
                  <a:lnTo>
                    <a:pt x="8890000" y="6667373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6667373"/>
                  </a:lnTo>
                  <a:close/>
                  <a:moveTo>
                    <a:pt x="8736203" y="6323076"/>
                  </a:moveTo>
                  <a:lnTo>
                    <a:pt x="172847" y="6323076"/>
                  </a:lnTo>
                  <a:lnTo>
                    <a:pt x="172847" y="363347"/>
                  </a:lnTo>
                  <a:lnTo>
                    <a:pt x="8736203" y="363347"/>
                  </a:lnTo>
                  <a:lnTo>
                    <a:pt x="8736203" y="6323076"/>
                  </a:lnTo>
                  <a:close/>
                  <a:moveTo>
                    <a:pt x="191897" y="6304026"/>
                  </a:moveTo>
                  <a:lnTo>
                    <a:pt x="8717153" y="6304026"/>
                  </a:lnTo>
                  <a:lnTo>
                    <a:pt x="8717153" y="382397"/>
                  </a:lnTo>
                  <a:lnTo>
                    <a:pt x="191897" y="382397"/>
                  </a:lnTo>
                  <a:lnTo>
                    <a:pt x="191897" y="6304026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19"/>
          <p:cNvSpPr txBox="1"/>
          <p:nvPr/>
        </p:nvSpPr>
        <p:spPr>
          <a:xfrm>
            <a:off x="4215135" y="561510"/>
            <a:ext cx="9913465" cy="177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740318"/>
                </a:solidFill>
                <a:latin typeface="Overlock"/>
                <a:ea typeface="Overlock"/>
                <a:cs typeface="Overlock"/>
                <a:sym typeface="Overlock"/>
              </a:rPr>
              <a:t>stomachache</a:t>
            </a:r>
            <a:endParaRPr/>
          </a:p>
        </p:txBody>
      </p:sp>
      <p:sp>
        <p:nvSpPr>
          <p:cNvPr id="365" name="Google Shape;365;p19"/>
          <p:cNvSpPr/>
          <p:nvPr/>
        </p:nvSpPr>
        <p:spPr>
          <a:xfrm>
            <a:off x="3898267" y="2902291"/>
            <a:ext cx="10547200" cy="6127409"/>
          </a:xfrm>
          <a:custGeom>
            <a:avLst/>
            <a:gdLst/>
            <a:ahLst/>
            <a:cxnLst/>
            <a:rect l="l" t="t" r="r" b="b"/>
            <a:pathLst>
              <a:path w="6132006" h="4085449" extrusionOk="0">
                <a:moveTo>
                  <a:pt x="0" y="0"/>
                </a:moveTo>
                <a:lnTo>
                  <a:pt x="6132006" y="0"/>
                </a:lnTo>
                <a:lnTo>
                  <a:pt x="6132006" y="4085449"/>
                </a:lnTo>
                <a:lnTo>
                  <a:pt x="0" y="4085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"/>
          <p:cNvSpPr/>
          <p:nvPr/>
        </p:nvSpPr>
        <p:spPr>
          <a:xfrm>
            <a:off x="1430538" y="1028700"/>
            <a:ext cx="15866862" cy="8458200"/>
          </a:xfrm>
          <a:custGeom>
            <a:avLst/>
            <a:gdLst/>
            <a:ahLst/>
            <a:cxnLst/>
            <a:rect l="l" t="t" r="r" b="b"/>
            <a:pathLst>
              <a:path w="14611615" h="8174394" extrusionOk="0">
                <a:moveTo>
                  <a:pt x="0" y="0"/>
                </a:moveTo>
                <a:lnTo>
                  <a:pt x="14611615" y="0"/>
                </a:lnTo>
                <a:lnTo>
                  <a:pt x="14611615" y="8174394"/>
                </a:lnTo>
                <a:lnTo>
                  <a:pt x="0" y="8174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30825" t="-421074" r="-585512" b="-570272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/>
          <p:nvPr/>
        </p:nvSpPr>
        <p:spPr>
          <a:xfrm>
            <a:off x="602138" y="561514"/>
            <a:ext cx="17083730" cy="9163976"/>
          </a:xfrm>
          <a:custGeom>
            <a:avLst/>
            <a:gdLst/>
            <a:ahLst/>
            <a:cxnLst/>
            <a:rect l="l" t="t" r="r" b="b"/>
            <a:pathLst>
              <a:path w="5778940" h="3099913" extrusionOk="0">
                <a:moveTo>
                  <a:pt x="5654479" y="3099913"/>
                </a:moveTo>
                <a:lnTo>
                  <a:pt x="124460" y="3099913"/>
                </a:lnTo>
                <a:cubicBezTo>
                  <a:pt x="55880" y="3099913"/>
                  <a:pt x="0" y="3044033"/>
                  <a:pt x="0" y="297545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54480" y="0"/>
                </a:lnTo>
                <a:cubicBezTo>
                  <a:pt x="5723060" y="0"/>
                  <a:pt x="5778940" y="55880"/>
                  <a:pt x="5778940" y="124460"/>
                </a:cubicBezTo>
                <a:lnTo>
                  <a:pt x="5778940" y="2975453"/>
                </a:lnTo>
                <a:cubicBezTo>
                  <a:pt x="5778940" y="3044033"/>
                  <a:pt x="5723060" y="3099913"/>
                  <a:pt x="5654480" y="3099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21"/>
          <p:cNvGrpSpPr/>
          <p:nvPr/>
        </p:nvGrpSpPr>
        <p:grpSpPr>
          <a:xfrm>
            <a:off x="4267200" y="2628899"/>
            <a:ext cx="9088994" cy="6794921"/>
            <a:chOff x="0" y="0"/>
            <a:chExt cx="8909050" cy="6686423"/>
          </a:xfrm>
        </p:grpSpPr>
        <p:sp>
          <p:nvSpPr>
            <p:cNvPr id="381" name="Google Shape;381;p21"/>
            <p:cNvSpPr/>
            <p:nvPr/>
          </p:nvSpPr>
          <p:spPr>
            <a:xfrm>
              <a:off x="9525" y="9525"/>
              <a:ext cx="8890000" cy="6667373"/>
            </a:xfrm>
            <a:custGeom>
              <a:avLst/>
              <a:gdLst/>
              <a:ahLst/>
              <a:cxnLst/>
              <a:rect l="l" t="t" r="r" b="b"/>
              <a:pathLst>
                <a:path w="8890000" h="6667373" extrusionOk="0">
                  <a:moveTo>
                    <a:pt x="0" y="0"/>
                  </a:moveTo>
                  <a:lnTo>
                    <a:pt x="8890000" y="0"/>
                  </a:lnTo>
                  <a:lnTo>
                    <a:pt x="8890000" y="6667373"/>
                  </a:lnTo>
                  <a:lnTo>
                    <a:pt x="0" y="6667373"/>
                  </a:lnTo>
                  <a:close/>
                </a:path>
              </a:pathLst>
            </a:custGeom>
            <a:solidFill>
              <a:srgbClr val="7403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0" y="0"/>
              <a:ext cx="8909050" cy="6686423"/>
            </a:xfrm>
            <a:custGeom>
              <a:avLst/>
              <a:gdLst/>
              <a:ahLst/>
              <a:cxnLst/>
              <a:rect l="l" t="t" r="r" b="b"/>
              <a:pathLst>
                <a:path w="8909050" h="6686423" extrusionOk="0">
                  <a:moveTo>
                    <a:pt x="8909050" y="6686423"/>
                  </a:moveTo>
                  <a:lnTo>
                    <a:pt x="0" y="6686423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6686423"/>
                  </a:lnTo>
                  <a:close/>
                  <a:moveTo>
                    <a:pt x="19050" y="6667373"/>
                  </a:moveTo>
                  <a:lnTo>
                    <a:pt x="8890000" y="6667373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6667373"/>
                  </a:lnTo>
                  <a:close/>
                  <a:moveTo>
                    <a:pt x="8736203" y="6323076"/>
                  </a:moveTo>
                  <a:lnTo>
                    <a:pt x="172847" y="6323076"/>
                  </a:lnTo>
                  <a:lnTo>
                    <a:pt x="172847" y="363347"/>
                  </a:lnTo>
                  <a:lnTo>
                    <a:pt x="8736203" y="363347"/>
                  </a:lnTo>
                  <a:lnTo>
                    <a:pt x="8736203" y="6323076"/>
                  </a:lnTo>
                  <a:close/>
                  <a:moveTo>
                    <a:pt x="191897" y="6304026"/>
                  </a:moveTo>
                  <a:lnTo>
                    <a:pt x="8717153" y="6304026"/>
                  </a:lnTo>
                  <a:lnTo>
                    <a:pt x="8717153" y="382397"/>
                  </a:lnTo>
                  <a:lnTo>
                    <a:pt x="191897" y="382397"/>
                  </a:lnTo>
                  <a:lnTo>
                    <a:pt x="191897" y="6304026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21"/>
          <p:cNvSpPr txBox="1"/>
          <p:nvPr/>
        </p:nvSpPr>
        <p:spPr>
          <a:xfrm>
            <a:off x="4800600" y="574162"/>
            <a:ext cx="8313265" cy="177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740318"/>
                </a:solidFill>
                <a:latin typeface="Overlock"/>
                <a:ea typeface="Overlock"/>
                <a:cs typeface="Overlock"/>
                <a:sym typeface="Overlock"/>
              </a:rPr>
              <a:t>toothache</a:t>
            </a:r>
            <a:endParaRPr/>
          </a:p>
        </p:txBody>
      </p:sp>
      <p:sp>
        <p:nvSpPr>
          <p:cNvPr id="384" name="Google Shape;384;p21"/>
          <p:cNvSpPr/>
          <p:nvPr/>
        </p:nvSpPr>
        <p:spPr>
          <a:xfrm>
            <a:off x="4771292" y="3086100"/>
            <a:ext cx="8229600" cy="6030766"/>
          </a:xfrm>
          <a:custGeom>
            <a:avLst/>
            <a:gdLst/>
            <a:ahLst/>
            <a:cxnLst/>
            <a:rect l="l" t="t" r="r" b="b"/>
            <a:pathLst>
              <a:path w="6811853" h="4538397" extrusionOk="0">
                <a:moveTo>
                  <a:pt x="0" y="0"/>
                </a:moveTo>
                <a:lnTo>
                  <a:pt x="6811853" y="0"/>
                </a:lnTo>
                <a:lnTo>
                  <a:pt x="6811853" y="4538397"/>
                </a:lnTo>
                <a:lnTo>
                  <a:pt x="0" y="4538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22"/>
          <p:cNvGrpSpPr/>
          <p:nvPr/>
        </p:nvGrpSpPr>
        <p:grpSpPr>
          <a:xfrm>
            <a:off x="2840566" y="542725"/>
            <a:ext cx="12606872" cy="3982004"/>
            <a:chOff x="0" y="0"/>
            <a:chExt cx="3741029" cy="1181640"/>
          </a:xfrm>
        </p:grpSpPr>
        <p:sp>
          <p:nvSpPr>
            <p:cNvPr id="392" name="Google Shape;392;p22"/>
            <p:cNvSpPr/>
            <p:nvPr/>
          </p:nvSpPr>
          <p:spPr>
            <a:xfrm>
              <a:off x="92710" y="106680"/>
              <a:ext cx="3636889" cy="1062260"/>
            </a:xfrm>
            <a:custGeom>
              <a:avLst/>
              <a:gdLst/>
              <a:ahLst/>
              <a:cxnLst/>
              <a:rect l="l" t="t" r="r" b="b"/>
              <a:pathLst>
                <a:path w="3636889" h="1062260" extrusionOk="0">
                  <a:moveTo>
                    <a:pt x="3610219" y="873031"/>
                  </a:moveTo>
                  <a:cubicBezTo>
                    <a:pt x="3610219" y="960661"/>
                    <a:pt x="3534019" y="1031781"/>
                    <a:pt x="3452739" y="1031781"/>
                  </a:cubicBezTo>
                  <a:lnTo>
                    <a:pt x="66040" y="1031781"/>
                  </a:lnTo>
                  <a:cubicBezTo>
                    <a:pt x="43180" y="1031781"/>
                    <a:pt x="20320" y="1026701"/>
                    <a:pt x="0" y="1017811"/>
                  </a:cubicBezTo>
                  <a:cubicBezTo>
                    <a:pt x="26670" y="1045751"/>
                    <a:pt x="63500" y="1062260"/>
                    <a:pt x="117307" y="1062260"/>
                  </a:cubicBezTo>
                  <a:lnTo>
                    <a:pt x="3490839" y="1062260"/>
                  </a:lnTo>
                  <a:cubicBezTo>
                    <a:pt x="3570849" y="1062260"/>
                    <a:pt x="3636889" y="996221"/>
                    <a:pt x="3636889" y="916211"/>
                  </a:cubicBezTo>
                  <a:lnTo>
                    <a:pt x="3636889" y="95250"/>
                  </a:lnTo>
                  <a:cubicBezTo>
                    <a:pt x="3636889" y="58420"/>
                    <a:pt x="3622919" y="25400"/>
                    <a:pt x="3601329" y="0"/>
                  </a:cubicBezTo>
                  <a:cubicBezTo>
                    <a:pt x="3607679" y="16510"/>
                    <a:pt x="3610219" y="34290"/>
                    <a:pt x="3610219" y="52070"/>
                  </a:cubicBezTo>
                  <a:lnTo>
                    <a:pt x="3610219" y="873031"/>
                  </a:lnTo>
                  <a:close/>
                </a:path>
              </a:pathLst>
            </a:custGeom>
            <a:solidFill>
              <a:srgbClr val="7403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12700" y="12700"/>
              <a:ext cx="3676259" cy="1113061"/>
            </a:xfrm>
            <a:custGeom>
              <a:avLst/>
              <a:gdLst/>
              <a:ahLst/>
              <a:cxnLst/>
              <a:rect l="l" t="t" r="r" b="b"/>
              <a:pathLst>
                <a:path w="3676259" h="1113061" extrusionOk="0">
                  <a:moveTo>
                    <a:pt x="146050" y="1113061"/>
                  </a:moveTo>
                  <a:lnTo>
                    <a:pt x="3530209" y="1113061"/>
                  </a:lnTo>
                  <a:cubicBezTo>
                    <a:pt x="3610219" y="1113061"/>
                    <a:pt x="3676259" y="1047021"/>
                    <a:pt x="3676259" y="967011"/>
                  </a:cubicBezTo>
                  <a:lnTo>
                    <a:pt x="3676259" y="146050"/>
                  </a:lnTo>
                  <a:cubicBezTo>
                    <a:pt x="3676259" y="66040"/>
                    <a:pt x="3610219" y="0"/>
                    <a:pt x="353020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967011"/>
                  </a:lnTo>
                  <a:cubicBezTo>
                    <a:pt x="0" y="1048290"/>
                    <a:pt x="66040" y="1113061"/>
                    <a:pt x="146050" y="11130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0" y="0"/>
              <a:ext cx="3741029" cy="1181640"/>
            </a:xfrm>
            <a:custGeom>
              <a:avLst/>
              <a:gdLst/>
              <a:ahLst/>
              <a:cxnLst/>
              <a:rect l="l" t="t" r="r" b="b"/>
              <a:pathLst>
                <a:path w="3741029" h="1181640" extrusionOk="0">
                  <a:moveTo>
                    <a:pt x="3677529" y="74930"/>
                  </a:moveTo>
                  <a:cubicBezTo>
                    <a:pt x="3649589" y="30480"/>
                    <a:pt x="3600059" y="0"/>
                    <a:pt x="354290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79711"/>
                  </a:lnTo>
                  <a:cubicBezTo>
                    <a:pt x="0" y="1031781"/>
                    <a:pt x="25400" y="1077501"/>
                    <a:pt x="63500" y="1106711"/>
                  </a:cubicBezTo>
                  <a:cubicBezTo>
                    <a:pt x="91440" y="1151161"/>
                    <a:pt x="140970" y="1181640"/>
                    <a:pt x="213342" y="1181640"/>
                  </a:cubicBezTo>
                  <a:lnTo>
                    <a:pt x="3582279" y="1181640"/>
                  </a:lnTo>
                  <a:cubicBezTo>
                    <a:pt x="3669909" y="1181640"/>
                    <a:pt x="3741029" y="1110521"/>
                    <a:pt x="3741029" y="1022891"/>
                  </a:cubicBezTo>
                  <a:lnTo>
                    <a:pt x="3741029" y="201930"/>
                  </a:lnTo>
                  <a:cubicBezTo>
                    <a:pt x="3741029" y="149860"/>
                    <a:pt x="3715629" y="104140"/>
                    <a:pt x="3677529" y="74930"/>
                  </a:cubicBezTo>
                  <a:close/>
                  <a:moveTo>
                    <a:pt x="12700" y="97971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542909" y="12700"/>
                  </a:lnTo>
                  <a:cubicBezTo>
                    <a:pt x="3622919" y="12700"/>
                    <a:pt x="3688959" y="78740"/>
                    <a:pt x="3688959" y="158750"/>
                  </a:cubicBezTo>
                  <a:lnTo>
                    <a:pt x="3688959" y="979711"/>
                  </a:lnTo>
                  <a:cubicBezTo>
                    <a:pt x="3688959" y="1059721"/>
                    <a:pt x="3622919" y="1125761"/>
                    <a:pt x="3542909" y="1125761"/>
                  </a:cubicBezTo>
                  <a:lnTo>
                    <a:pt x="158750" y="1125761"/>
                  </a:lnTo>
                  <a:cubicBezTo>
                    <a:pt x="78740" y="1125761"/>
                    <a:pt x="12700" y="1060990"/>
                    <a:pt x="12700" y="979711"/>
                  </a:cubicBezTo>
                  <a:close/>
                  <a:moveTo>
                    <a:pt x="3729599" y="1022890"/>
                  </a:moveTo>
                  <a:cubicBezTo>
                    <a:pt x="3729599" y="1102901"/>
                    <a:pt x="3662289" y="1168940"/>
                    <a:pt x="3582279" y="1168940"/>
                  </a:cubicBezTo>
                  <a:lnTo>
                    <a:pt x="213342" y="1168940"/>
                  </a:lnTo>
                  <a:cubicBezTo>
                    <a:pt x="157480" y="1168940"/>
                    <a:pt x="120650" y="1152430"/>
                    <a:pt x="93980" y="1124490"/>
                  </a:cubicBezTo>
                  <a:cubicBezTo>
                    <a:pt x="114300" y="1133380"/>
                    <a:pt x="135890" y="1138461"/>
                    <a:pt x="160020" y="1138461"/>
                  </a:cubicBezTo>
                  <a:lnTo>
                    <a:pt x="3544179" y="1138461"/>
                  </a:lnTo>
                  <a:cubicBezTo>
                    <a:pt x="3631809" y="1138461"/>
                    <a:pt x="3702929" y="1067340"/>
                    <a:pt x="3702929" y="979710"/>
                  </a:cubicBezTo>
                  <a:lnTo>
                    <a:pt x="3702929" y="158750"/>
                  </a:lnTo>
                  <a:cubicBezTo>
                    <a:pt x="3702929" y="140970"/>
                    <a:pt x="3699119" y="123190"/>
                    <a:pt x="3694039" y="106680"/>
                  </a:cubicBezTo>
                  <a:cubicBezTo>
                    <a:pt x="3715629" y="132080"/>
                    <a:pt x="3729599" y="165100"/>
                    <a:pt x="3729599" y="201930"/>
                  </a:cubicBezTo>
                  <a:lnTo>
                    <a:pt x="3729599" y="1022890"/>
                  </a:lnTo>
                  <a:close/>
                </a:path>
              </a:pathLst>
            </a:custGeom>
            <a:solidFill>
              <a:srgbClr val="7403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22"/>
          <p:cNvSpPr txBox="1"/>
          <p:nvPr/>
        </p:nvSpPr>
        <p:spPr>
          <a:xfrm>
            <a:off x="2840566" y="952501"/>
            <a:ext cx="12285218" cy="177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740318"/>
                </a:solidFill>
                <a:latin typeface="Overlock"/>
                <a:ea typeface="Overlock"/>
                <a:cs typeface="Overlock"/>
                <a:sym typeface="Overlock"/>
              </a:rPr>
              <a:t>THANK YOU!</a:t>
            </a:r>
            <a:endParaRPr/>
          </a:p>
        </p:txBody>
      </p:sp>
      <p:sp>
        <p:nvSpPr>
          <p:cNvPr id="396" name="Google Shape;396;p22"/>
          <p:cNvSpPr txBox="1"/>
          <p:nvPr/>
        </p:nvSpPr>
        <p:spPr>
          <a:xfrm>
            <a:off x="5335311" y="2991005"/>
            <a:ext cx="7617381" cy="74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SEE YOU NEXT TIME.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/>
          <p:nvPr/>
        </p:nvSpPr>
        <p:spPr>
          <a:xfrm>
            <a:off x="2842357" y="2829563"/>
            <a:ext cx="12439358" cy="411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65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dirty="0"/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2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Warm-up and Review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 txBox="1"/>
          <p:nvPr/>
        </p:nvSpPr>
        <p:spPr>
          <a:xfrm>
            <a:off x="1507645" y="3019426"/>
            <a:ext cx="15571181" cy="200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0">
                <a:solidFill>
                  <a:srgbClr val="740318"/>
                </a:solidFill>
                <a:latin typeface="Overlock"/>
                <a:ea typeface="Overlock"/>
                <a:cs typeface="Overlock"/>
                <a:sym typeface="Overlock"/>
              </a:rPr>
              <a:t>ZOOM IT IN! </a:t>
            </a:r>
            <a:endParaRPr/>
          </a:p>
        </p:txBody>
      </p:sp>
      <p:sp>
        <p:nvSpPr>
          <p:cNvPr id="271" name="Google Shape;271;p10"/>
          <p:cNvSpPr txBox="1"/>
          <p:nvPr/>
        </p:nvSpPr>
        <p:spPr>
          <a:xfrm>
            <a:off x="1507645" y="5502992"/>
            <a:ext cx="15571181" cy="104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(HEALTH EDITION)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 txBox="1"/>
          <p:nvPr/>
        </p:nvSpPr>
        <p:spPr>
          <a:xfrm>
            <a:off x="4069287" y="3373348"/>
            <a:ext cx="8945141" cy="163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1">
                <a:solidFill>
                  <a:srgbClr val="740318"/>
                </a:solidFill>
                <a:latin typeface="Overlock"/>
                <a:ea typeface="Overlock"/>
                <a:cs typeface="Overlock"/>
                <a:sym typeface="Overlock"/>
              </a:rPr>
              <a:t>WELCOME!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/>
          <p:nvPr/>
        </p:nvSpPr>
        <p:spPr>
          <a:xfrm>
            <a:off x="827316" y="2075347"/>
            <a:ext cx="16019638" cy="442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99">
                <a:solidFill>
                  <a:srgbClr val="740318"/>
                </a:solidFill>
                <a:latin typeface="Overlock"/>
                <a:ea typeface="Overlock"/>
                <a:cs typeface="Overlock"/>
                <a:sym typeface="Overlock"/>
              </a:rPr>
              <a:t>GUESS </a:t>
            </a:r>
            <a:endParaRPr/>
          </a:p>
          <a:p>
            <a:pPr marL="0" marR="0" lvl="0" indent="0" algn="ctr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99">
                <a:solidFill>
                  <a:srgbClr val="740318"/>
                </a:solidFill>
                <a:latin typeface="Overlock"/>
                <a:ea typeface="Overlock"/>
                <a:cs typeface="Overlock"/>
                <a:sym typeface="Overlock"/>
              </a:rPr>
              <a:t>THE ZOOMED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/>
          <p:nvPr/>
        </p:nvSpPr>
        <p:spPr>
          <a:xfrm>
            <a:off x="1003501" y="1219601"/>
            <a:ext cx="16038044" cy="170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99">
                <a:solidFill>
                  <a:srgbClr val="740318"/>
                </a:solidFill>
                <a:latin typeface="Overlock"/>
                <a:ea typeface="Overlock"/>
                <a:cs typeface="Overlock"/>
                <a:sym typeface="Overlock"/>
              </a:rPr>
              <a:t>ARE YOU READY?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"/>
          <p:cNvSpPr/>
          <p:nvPr/>
        </p:nvSpPr>
        <p:spPr>
          <a:xfrm>
            <a:off x="900259" y="1181100"/>
            <a:ext cx="16456134" cy="8229600"/>
          </a:xfrm>
          <a:custGeom>
            <a:avLst/>
            <a:gdLst/>
            <a:ahLst/>
            <a:cxnLst/>
            <a:rect l="l" t="t" r="r" b="b"/>
            <a:pathLst>
              <a:path w="16456134" h="7063641" extrusionOk="0">
                <a:moveTo>
                  <a:pt x="0" y="0"/>
                </a:moveTo>
                <a:lnTo>
                  <a:pt x="16456134" y="0"/>
                </a:lnTo>
                <a:lnTo>
                  <a:pt x="16456134" y="7063642"/>
                </a:lnTo>
                <a:lnTo>
                  <a:pt x="0" y="7063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73327" t="-536949" r="-287013" b="-540907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"/>
          <p:cNvSpPr/>
          <p:nvPr/>
        </p:nvSpPr>
        <p:spPr>
          <a:xfrm>
            <a:off x="602138" y="561514"/>
            <a:ext cx="17083730" cy="9163976"/>
          </a:xfrm>
          <a:custGeom>
            <a:avLst/>
            <a:gdLst/>
            <a:ahLst/>
            <a:cxnLst/>
            <a:rect l="l" t="t" r="r" b="b"/>
            <a:pathLst>
              <a:path w="5778940" h="3099913" extrusionOk="0">
                <a:moveTo>
                  <a:pt x="5654479" y="3099913"/>
                </a:moveTo>
                <a:lnTo>
                  <a:pt x="124460" y="3099913"/>
                </a:lnTo>
                <a:cubicBezTo>
                  <a:pt x="55880" y="3099913"/>
                  <a:pt x="0" y="3044033"/>
                  <a:pt x="0" y="297545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54480" y="0"/>
                </a:lnTo>
                <a:cubicBezTo>
                  <a:pt x="5723060" y="0"/>
                  <a:pt x="5778940" y="55880"/>
                  <a:pt x="5778940" y="124460"/>
                </a:cubicBezTo>
                <a:lnTo>
                  <a:pt x="5778940" y="2975453"/>
                </a:lnTo>
                <a:cubicBezTo>
                  <a:pt x="5778940" y="3044033"/>
                  <a:pt x="5723060" y="3099913"/>
                  <a:pt x="5654480" y="3099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1066800" y="1224473"/>
            <a:ext cx="10443494" cy="7838054"/>
            <a:chOff x="0" y="0"/>
            <a:chExt cx="8909050" cy="6686423"/>
          </a:xfrm>
        </p:grpSpPr>
        <p:sp>
          <p:nvSpPr>
            <p:cNvPr id="323" name="Google Shape;323;p15"/>
            <p:cNvSpPr/>
            <p:nvPr/>
          </p:nvSpPr>
          <p:spPr>
            <a:xfrm>
              <a:off x="9525" y="9525"/>
              <a:ext cx="8890000" cy="6667373"/>
            </a:xfrm>
            <a:custGeom>
              <a:avLst/>
              <a:gdLst/>
              <a:ahLst/>
              <a:cxnLst/>
              <a:rect l="l" t="t" r="r" b="b"/>
              <a:pathLst>
                <a:path w="8890000" h="6667373" extrusionOk="0">
                  <a:moveTo>
                    <a:pt x="0" y="0"/>
                  </a:moveTo>
                  <a:lnTo>
                    <a:pt x="8890000" y="0"/>
                  </a:lnTo>
                  <a:lnTo>
                    <a:pt x="8890000" y="6667373"/>
                  </a:lnTo>
                  <a:lnTo>
                    <a:pt x="0" y="6667373"/>
                  </a:lnTo>
                  <a:close/>
                </a:path>
              </a:pathLst>
            </a:custGeom>
            <a:solidFill>
              <a:srgbClr val="7403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0" y="0"/>
              <a:ext cx="8909050" cy="6686423"/>
            </a:xfrm>
            <a:custGeom>
              <a:avLst/>
              <a:gdLst/>
              <a:ahLst/>
              <a:cxnLst/>
              <a:rect l="l" t="t" r="r" b="b"/>
              <a:pathLst>
                <a:path w="8909050" h="6686423" extrusionOk="0">
                  <a:moveTo>
                    <a:pt x="8909050" y="6686423"/>
                  </a:moveTo>
                  <a:lnTo>
                    <a:pt x="0" y="6686423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6686423"/>
                  </a:lnTo>
                  <a:close/>
                  <a:moveTo>
                    <a:pt x="19050" y="6667373"/>
                  </a:moveTo>
                  <a:lnTo>
                    <a:pt x="8890000" y="6667373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6667373"/>
                  </a:lnTo>
                  <a:close/>
                  <a:moveTo>
                    <a:pt x="8736203" y="6323076"/>
                  </a:moveTo>
                  <a:lnTo>
                    <a:pt x="172847" y="6323076"/>
                  </a:lnTo>
                  <a:lnTo>
                    <a:pt x="172847" y="363347"/>
                  </a:lnTo>
                  <a:lnTo>
                    <a:pt x="8736203" y="363347"/>
                  </a:lnTo>
                  <a:lnTo>
                    <a:pt x="8736203" y="6323076"/>
                  </a:lnTo>
                  <a:close/>
                  <a:moveTo>
                    <a:pt x="191897" y="6304026"/>
                  </a:moveTo>
                  <a:lnTo>
                    <a:pt x="8717153" y="6304026"/>
                  </a:lnTo>
                  <a:lnTo>
                    <a:pt x="8717153" y="382397"/>
                  </a:lnTo>
                  <a:lnTo>
                    <a:pt x="191897" y="382397"/>
                  </a:lnTo>
                  <a:lnTo>
                    <a:pt x="191897" y="6304026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15"/>
          <p:cNvSpPr txBox="1"/>
          <p:nvPr/>
        </p:nvSpPr>
        <p:spPr>
          <a:xfrm>
            <a:off x="11738894" y="3009900"/>
            <a:ext cx="6644330" cy="2212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99" dirty="0">
                <a:solidFill>
                  <a:srgbClr val="740318"/>
                </a:solidFill>
                <a:latin typeface="Overlock"/>
                <a:ea typeface="Overlock"/>
                <a:cs typeface="Overlock"/>
                <a:sym typeface="Overlock"/>
              </a:rPr>
              <a:t>sore throat</a:t>
            </a:r>
            <a:endParaRPr dirty="0"/>
          </a:p>
        </p:txBody>
      </p:sp>
      <p:sp>
        <p:nvSpPr>
          <p:cNvPr id="326" name="Google Shape;326;p15"/>
          <p:cNvSpPr/>
          <p:nvPr/>
        </p:nvSpPr>
        <p:spPr>
          <a:xfrm>
            <a:off x="1295400" y="1659926"/>
            <a:ext cx="9982200" cy="6988773"/>
          </a:xfrm>
          <a:custGeom>
            <a:avLst/>
            <a:gdLst/>
            <a:ahLst/>
            <a:cxnLst/>
            <a:rect l="l" t="t" r="r" b="b"/>
            <a:pathLst>
              <a:path w="5732016" h="3811790" extrusionOk="0">
                <a:moveTo>
                  <a:pt x="0" y="0"/>
                </a:moveTo>
                <a:lnTo>
                  <a:pt x="5732015" y="0"/>
                </a:lnTo>
                <a:lnTo>
                  <a:pt x="5732015" y="3811790"/>
                </a:lnTo>
                <a:lnTo>
                  <a:pt x="0" y="3811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/>
          <p:nvPr/>
        </p:nvSpPr>
        <p:spPr>
          <a:xfrm>
            <a:off x="1352136" y="919989"/>
            <a:ext cx="15583728" cy="8447019"/>
          </a:xfrm>
          <a:custGeom>
            <a:avLst/>
            <a:gdLst/>
            <a:ahLst/>
            <a:cxnLst/>
            <a:rect l="l" t="t" r="r" b="b"/>
            <a:pathLst>
              <a:path w="15317857" h="8359637" extrusionOk="0">
                <a:moveTo>
                  <a:pt x="0" y="0"/>
                </a:moveTo>
                <a:lnTo>
                  <a:pt x="15317856" y="0"/>
                </a:lnTo>
                <a:lnTo>
                  <a:pt x="15317856" y="8359636"/>
                </a:lnTo>
                <a:lnTo>
                  <a:pt x="0" y="8359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2692" t="-113510" r="-439558" b="-655903"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58</Words>
  <Application>Microsoft Office PowerPoint</Application>
  <PresentationFormat>Custom</PresentationFormat>
  <Paragraphs>23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Overlock</vt:lpstr>
      <vt:lpstr>Calibri Light</vt:lpstr>
      <vt:lpstr>Suranna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TRANGNHD</dc:creator>
  <cp:lastModifiedBy>MAIHUNG</cp:lastModifiedBy>
  <cp:revision>21</cp:revision>
  <dcterms:created xsi:type="dcterms:W3CDTF">2006-08-16T00:00:00Z</dcterms:created>
  <dcterms:modified xsi:type="dcterms:W3CDTF">2026-04-02T03:18:51Z</dcterms:modified>
</cp:coreProperties>
</file>