
<file path=[Content_Types].xml><?xml version="1.0" encoding="utf-8"?>
<Types xmlns="http://schemas.openxmlformats.org/package/2006/content-types">
  <Default Extension="mp3" ContentType="audio/m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17"/>
  </p:notesMasterIdLst>
  <p:sldIdLst>
    <p:sldId id="598" r:id="rId2"/>
    <p:sldId id="445" r:id="rId3"/>
    <p:sldId id="587" r:id="rId4"/>
    <p:sldId id="599" r:id="rId5"/>
    <p:sldId id="600" r:id="rId6"/>
    <p:sldId id="601" r:id="rId7"/>
    <p:sldId id="602" r:id="rId8"/>
    <p:sldId id="591" r:id="rId9"/>
    <p:sldId id="469" r:id="rId10"/>
    <p:sldId id="615" r:id="rId11"/>
    <p:sldId id="616" r:id="rId12"/>
    <p:sldId id="619" r:id="rId13"/>
    <p:sldId id="620" r:id="rId14"/>
    <p:sldId id="621" r:id="rId15"/>
    <p:sldId id="622"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omic Sans MS" panose="030F0702030302020204" pitchFamily="66" charset="0"/>
      <p:regular r:id="rId22"/>
      <p:bold r:id="rId23"/>
      <p:italic r:id="rId24"/>
      <p:boldItalic r:id="rId25"/>
    </p:embeddedFont>
    <p:embeddedFont>
      <p:font typeface="Nixie One" panose="020B0604020202020204" charset="0"/>
      <p:regular r:id="rId26"/>
    </p:embeddedFont>
    <p:embeddedFont>
      <p:font typeface="Kirang Haerang" panose="020B0604020202020204" charset="-127"/>
      <p:regular r:id="rId27"/>
    </p:embeddedFont>
    <p:embeddedFont>
      <p:font typeface="Calibri Light" panose="020F0302020204030204" pitchFamily="34" charset="0"/>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E2626"/>
    <a:srgbClr val="77A10D"/>
    <a:srgbClr val="EE3F46"/>
    <a:srgbClr val="FF66CC"/>
    <a:srgbClr val="63C08D"/>
    <a:srgbClr val="64C08D"/>
    <a:srgbClr val="F9C7CA"/>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597CDA-B509-4755-B745-F0CC76C8D426}">
  <a:tblStyle styleId="{5C597CDA-B509-4755-B745-F0CC76C8D4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9" autoAdjust="0"/>
    <p:restoredTop sz="92393" autoAdjust="0"/>
  </p:normalViewPr>
  <p:slideViewPr>
    <p:cSldViewPr snapToGrid="0">
      <p:cViewPr varScale="1">
        <p:scale>
          <a:sx n="103" d="100"/>
          <a:sy n="103" d="100"/>
        </p:scale>
        <p:origin x="91" y="18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437322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131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705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56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889018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402367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40481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153441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72296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75433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99401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526A92-8AAF-4BF0-85FE-B336BF0F8D2D}"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8067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29571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67547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899062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73848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92538-5D57-4F51-847F-B42615698161}" type="datetimeFigureOut">
              <a:rPr lang="en-GB" smtClean="0"/>
              <a:t>02/04/2026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DC3875-130A-4745-BF65-F5FE442D28BC}" type="slidenum">
              <a:rPr lang="en-GB" smtClean="0"/>
              <a:t>‹#›</a:t>
            </a:fld>
            <a:endParaRPr lang="en-GB"/>
          </a:p>
        </p:txBody>
      </p:sp>
    </p:spTree>
    <p:extLst>
      <p:ext uri="{BB962C8B-B14F-4D97-AF65-F5344CB8AC3E}">
        <p14:creationId xmlns:p14="http://schemas.microsoft.com/office/powerpoint/2010/main" val="264080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99185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202928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E592538-5D57-4F51-847F-B42615698161}" type="datetimeFigureOut">
              <a:rPr lang="en-GB" smtClean="0"/>
              <a:t>02/04/2026</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5DC3875-130A-4745-BF65-F5FE442D28BC}" type="slidenum">
              <a:rPr lang="en-GB" smtClean="0"/>
              <a:t>‹#›</a:t>
            </a:fld>
            <a:endParaRPr lang="en-GB"/>
          </a:p>
        </p:txBody>
      </p:sp>
    </p:spTree>
    <p:extLst>
      <p:ext uri="{BB962C8B-B14F-4D97-AF65-F5344CB8AC3E}">
        <p14:creationId xmlns:p14="http://schemas.microsoft.com/office/powerpoint/2010/main" val="2528243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image" Target="../media/image13.jpg"/><Relationship Id="rId4" Type="http://schemas.openxmlformats.org/officeDocument/2006/relationships/notesSlide" Target="../notesSlides/notesSlide4.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image" Target="../media/image15.jpg"/><Relationship Id="rId4" Type="http://schemas.openxmlformats.org/officeDocument/2006/relationships/notesSlide" Target="../notesSlides/notesSlide5.xml"/><Relationship Id="rId9" Type="http://schemas.openxmlformats.org/officeDocument/2006/relationships/image" Target="../media/image14.jpg"/></Relationships>
</file>

<file path=ppt/slides/_rels/slide1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image" Target="../media/image17.gif"/><Relationship Id="rId4" Type="http://schemas.openxmlformats.org/officeDocument/2006/relationships/notesSlide" Target="../notesSlides/notesSlide6.xml"/><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image" Target="../media/image19.png"/><Relationship Id="rId4" Type="http://schemas.openxmlformats.org/officeDocument/2006/relationships/notesSlide" Target="../notesSlides/notesSlide7.xml"/><Relationship Id="rId9"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94"/>
        <p:cNvGrpSpPr/>
        <p:nvPr/>
      </p:nvGrpSpPr>
      <p:grpSpPr>
        <a:xfrm>
          <a:off x="0" y="0"/>
          <a:ext cx="0" cy="0"/>
          <a:chOff x="0" y="0"/>
          <a:chExt cx="0" cy="0"/>
        </a:xfrm>
      </p:grpSpPr>
      <p:sp>
        <p:nvSpPr>
          <p:cNvPr id="4" name="Google Shape;1586;p38">
            <a:extLst>
              <a:ext uri="{FF2B5EF4-FFF2-40B4-BE49-F238E27FC236}">
                <a16:creationId xmlns:a16="http://schemas.microsoft.com/office/drawing/2014/main" id="{2CCC8E58-9E73-3759-A439-4A9C2DCC2A52}"/>
              </a:ext>
            </a:extLst>
          </p:cNvPr>
          <p:cNvSpPr txBox="1">
            <a:spLocks noGrp="1"/>
          </p:cNvSpPr>
          <p:nvPr>
            <p:ph type="ctrTitle" idx="4294967295"/>
          </p:nvPr>
        </p:nvSpPr>
        <p:spPr>
          <a:xfrm>
            <a:off x="1084263" y="909638"/>
            <a:ext cx="8059737" cy="6334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a:solidFill>
                  <a:srgbClr val="FF0000"/>
                </a:solidFill>
                <a:latin typeface="Comic Sans MS" panose="030F0702030302020204" pitchFamily="66" charset="0"/>
              </a:rPr>
              <a:t>Unit 16 </a:t>
            </a:r>
            <a:br>
              <a:rPr lang="en-US" sz="4400" b="1">
                <a:solidFill>
                  <a:srgbClr val="FF0000"/>
                </a:solidFill>
                <a:latin typeface="Comic Sans MS" panose="030F0702030302020204" pitchFamily="66" charset="0"/>
              </a:rPr>
            </a:br>
            <a:r>
              <a:rPr lang="en-US" sz="4400" b="1">
                <a:solidFill>
                  <a:srgbClr val="FF0000"/>
                </a:solidFill>
                <a:latin typeface="Comic Sans MS" panose="030F0702030302020204" pitchFamily="66" charset="0"/>
              </a:rPr>
              <a:t>Seasons and the weather</a:t>
            </a:r>
            <a:endParaRPr sz="4400" b="1" dirty="0">
              <a:solidFill>
                <a:srgbClr val="FF0000"/>
              </a:solidFill>
              <a:latin typeface="Comic Sans MS" panose="030F0702030302020204" pitchFamily="66" charset="0"/>
            </a:endParaRPr>
          </a:p>
        </p:txBody>
      </p:sp>
      <p:sp>
        <p:nvSpPr>
          <p:cNvPr id="5" name="Google Shape;1587;p38">
            <a:extLst>
              <a:ext uri="{FF2B5EF4-FFF2-40B4-BE49-F238E27FC236}">
                <a16:creationId xmlns:a16="http://schemas.microsoft.com/office/drawing/2014/main" id="{38676C79-1412-89DF-2569-B7D90C47281F}"/>
              </a:ext>
            </a:extLst>
          </p:cNvPr>
          <p:cNvSpPr txBox="1">
            <a:spLocks/>
          </p:cNvSpPr>
          <p:nvPr/>
        </p:nvSpPr>
        <p:spPr>
          <a:xfrm>
            <a:off x="2165658" y="2884986"/>
            <a:ext cx="4978384" cy="44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Lesson 2 - </a:t>
            </a:r>
            <a:r>
              <a:rPr kumimoji="0" lang="vi-VN"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Period </a:t>
            </a:r>
            <a:r>
              <a:rPr lang="en-US" sz="3600" b="1">
                <a:solidFill>
                  <a:srgbClr val="0070C0"/>
                </a:solidFill>
                <a:latin typeface="Comic Sans MS" panose="030F0702030302020204" pitchFamily="66" charset="0"/>
              </a:rPr>
              <a:t>3</a:t>
            </a:r>
            <a:endParaRPr kumimoji="0" lang="vi-VN" sz="3600" b="1" i="0" u="none" strike="noStrike" kern="0" cap="none" spc="0" normalizeH="0" baseline="0" noProof="0" dirty="0">
              <a:ln>
                <a:noFill/>
              </a:ln>
              <a:solidFill>
                <a:srgbClr val="0070C0"/>
              </a:solidFill>
              <a:effectLst/>
              <a:uLnTx/>
              <a:uFillTx/>
              <a:latin typeface="Comic Sans MS" panose="030F0702030302020204" pitchFamily="66" charset="0"/>
              <a:cs typeface="Arial"/>
              <a:sym typeface="Arial"/>
            </a:endParaRPr>
          </a:p>
        </p:txBody>
      </p:sp>
      <p:sp>
        <p:nvSpPr>
          <p:cNvPr id="6" name="Google Shape;1589;p38">
            <a:extLst>
              <a:ext uri="{FF2B5EF4-FFF2-40B4-BE49-F238E27FC236}">
                <a16:creationId xmlns:a16="http://schemas.microsoft.com/office/drawing/2014/main" id="{5FCBC86A-BE92-B1AD-A585-626CBBEC3748}"/>
              </a:ext>
            </a:extLst>
          </p:cNvPr>
          <p:cNvSpPr/>
          <p:nvPr/>
        </p:nvSpPr>
        <p:spPr>
          <a:xfrm>
            <a:off x="2446100" y="2573107"/>
            <a:ext cx="4417500" cy="71700"/>
          </a:xfrm>
          <a:prstGeom prst="roundRect">
            <a:avLst>
              <a:gd name="adj" fmla="val 50000"/>
            </a:avLst>
          </a:pr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90;p38">
            <a:extLst>
              <a:ext uri="{FF2B5EF4-FFF2-40B4-BE49-F238E27FC236}">
                <a16:creationId xmlns:a16="http://schemas.microsoft.com/office/drawing/2014/main" id="{B7B706F2-1915-1359-80AD-9EB524CD51F7}"/>
              </a:ext>
            </a:extLst>
          </p:cNvPr>
          <p:cNvSpPr/>
          <p:nvPr/>
        </p:nvSpPr>
        <p:spPr>
          <a:xfrm rot="899907">
            <a:off x="8079982" y="3610823"/>
            <a:ext cx="91624" cy="99745"/>
          </a:xfrm>
          <a:custGeom>
            <a:avLst/>
            <a:gdLst/>
            <a:ahLst/>
            <a:cxnLst/>
            <a:rect l="l" t="t" r="r" b="b"/>
            <a:pathLst>
              <a:path w="801" h="872" extrusionOk="0">
                <a:moveTo>
                  <a:pt x="95" y="0"/>
                </a:moveTo>
                <a:cubicBezTo>
                  <a:pt x="22" y="0"/>
                  <a:pt x="0" y="107"/>
                  <a:pt x="46" y="147"/>
                </a:cubicBezTo>
                <a:cubicBezTo>
                  <a:pt x="150" y="251"/>
                  <a:pt x="261" y="327"/>
                  <a:pt x="344" y="437"/>
                </a:cubicBezTo>
                <a:cubicBezTo>
                  <a:pt x="440" y="562"/>
                  <a:pt x="496" y="714"/>
                  <a:pt x="586" y="839"/>
                </a:cubicBezTo>
                <a:cubicBezTo>
                  <a:pt x="605" y="862"/>
                  <a:pt x="627" y="872"/>
                  <a:pt x="650" y="872"/>
                </a:cubicBezTo>
                <a:cubicBezTo>
                  <a:pt x="702" y="872"/>
                  <a:pt x="754" y="820"/>
                  <a:pt x="759" y="763"/>
                </a:cubicBezTo>
                <a:cubicBezTo>
                  <a:pt x="800" y="424"/>
                  <a:pt x="427" y="43"/>
                  <a:pt x="108" y="1"/>
                </a:cubicBezTo>
                <a:cubicBezTo>
                  <a:pt x="104" y="1"/>
                  <a:pt x="99" y="0"/>
                  <a:pt x="95" y="0"/>
                </a:cubicBezTo>
                <a:close/>
              </a:path>
            </a:pathLst>
          </a:custGeom>
          <a:solidFill>
            <a:srgbClr val="F1DF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p:cNvSpPr txBox="1"/>
          <p:nvPr/>
        </p:nvSpPr>
        <p:spPr>
          <a:xfrm>
            <a:off x="2165658" y="3806454"/>
            <a:ext cx="501322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smtClean="0">
                <a:ln>
                  <a:noFill/>
                </a:ln>
                <a:solidFill>
                  <a:srgbClr val="000000"/>
                </a:solidFill>
                <a:effectLst/>
                <a:uLnTx/>
                <a:uFillTx/>
                <a:latin typeface="+mj-lt"/>
                <a:cs typeface="Arial"/>
                <a:sym typeface="Arial"/>
              </a:rPr>
              <a:t>Hoa Nghia Primary School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smtClean="0">
                <a:ln>
                  <a:noFill/>
                </a:ln>
                <a:solidFill>
                  <a:srgbClr val="000000"/>
                </a:solidFill>
                <a:effectLst/>
                <a:uLnTx/>
                <a:uFillTx/>
                <a:latin typeface="+mj-lt"/>
                <a:cs typeface="Arial"/>
                <a:sym typeface="Arial"/>
              </a:rPr>
              <a:t>Class 5B</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smtClean="0">
                <a:ln>
                  <a:noFill/>
                </a:ln>
                <a:solidFill>
                  <a:srgbClr val="000000"/>
                </a:solidFill>
                <a:effectLst/>
                <a:uLnTx/>
                <a:uFillTx/>
                <a:latin typeface="+mj-lt"/>
                <a:cs typeface="Arial"/>
                <a:sym typeface="Arial"/>
              </a:rPr>
              <a:t>Teacher: Pham Thi Thu Trang</a:t>
            </a:r>
            <a:endParaRPr kumimoji="0" lang="en-US" sz="2400" b="0" i="0" u="none" strike="noStrike" kern="0" cap="none" spc="0" normalizeH="0" baseline="0" noProof="0">
              <a:ln>
                <a:noFill/>
              </a:ln>
              <a:solidFill>
                <a:srgbClr val="000000"/>
              </a:solidFill>
              <a:effectLst/>
              <a:uLnTx/>
              <a:uFillTx/>
              <a:latin typeface="+mj-lt"/>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4" name="Picture 2" descr="Hra Board Race – Jazykovevzdelavanie.sk">
            <a:extLst>
              <a:ext uri="{FF2B5EF4-FFF2-40B4-BE49-F238E27FC236}">
                <a16:creationId xmlns:a16="http://schemas.microsoft.com/office/drawing/2014/main" id="{AAE85334-A01C-40BE-925F-4A3F4717270D}"/>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998" t="16971" b="11187"/>
          <a:stretch/>
        </p:blipFill>
        <p:spPr bwMode="auto">
          <a:xfrm>
            <a:off x="1838761" y="803473"/>
            <a:ext cx="6016712"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21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80">
                                          <p:stCondLst>
                                            <p:cond delay="0"/>
                                          </p:stCondLst>
                                        </p:cTn>
                                        <p:tgtEl>
                                          <p:spTgt spid="8194"/>
                                        </p:tgtEl>
                                      </p:cBhvr>
                                    </p:animEffect>
                                    <p:anim calcmode="lin" valueType="num">
                                      <p:cBhvr>
                                        <p:cTn id="8"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4"/>
                                        </p:tgtEl>
                                      </p:cBhvr>
                                      <p:to x="100000" y="60000"/>
                                    </p:animScale>
                                    <p:animScale>
                                      <p:cBhvr>
                                        <p:cTn id="14" dur="166" decel="50000">
                                          <p:stCondLst>
                                            <p:cond delay="676"/>
                                          </p:stCondLst>
                                        </p:cTn>
                                        <p:tgtEl>
                                          <p:spTgt spid="8194"/>
                                        </p:tgtEl>
                                      </p:cBhvr>
                                      <p:to x="100000" y="100000"/>
                                    </p:animScale>
                                    <p:animScale>
                                      <p:cBhvr>
                                        <p:cTn id="15" dur="26">
                                          <p:stCondLst>
                                            <p:cond delay="1312"/>
                                          </p:stCondLst>
                                        </p:cTn>
                                        <p:tgtEl>
                                          <p:spTgt spid="8194"/>
                                        </p:tgtEl>
                                      </p:cBhvr>
                                      <p:to x="100000" y="80000"/>
                                    </p:animScale>
                                    <p:animScale>
                                      <p:cBhvr>
                                        <p:cTn id="16" dur="166" decel="50000">
                                          <p:stCondLst>
                                            <p:cond delay="1338"/>
                                          </p:stCondLst>
                                        </p:cTn>
                                        <p:tgtEl>
                                          <p:spTgt spid="8194"/>
                                        </p:tgtEl>
                                      </p:cBhvr>
                                      <p:to x="100000" y="100000"/>
                                    </p:animScale>
                                    <p:animScale>
                                      <p:cBhvr>
                                        <p:cTn id="17" dur="26">
                                          <p:stCondLst>
                                            <p:cond delay="1642"/>
                                          </p:stCondLst>
                                        </p:cTn>
                                        <p:tgtEl>
                                          <p:spTgt spid="8194"/>
                                        </p:tgtEl>
                                      </p:cBhvr>
                                      <p:to x="100000" y="90000"/>
                                    </p:animScale>
                                    <p:animScale>
                                      <p:cBhvr>
                                        <p:cTn id="18" dur="166" decel="50000">
                                          <p:stCondLst>
                                            <p:cond delay="1668"/>
                                          </p:stCondLst>
                                        </p:cTn>
                                        <p:tgtEl>
                                          <p:spTgt spid="8194"/>
                                        </p:tgtEl>
                                      </p:cBhvr>
                                      <p:to x="100000" y="100000"/>
                                    </p:animScale>
                                    <p:animScale>
                                      <p:cBhvr>
                                        <p:cTn id="19" dur="26">
                                          <p:stCondLst>
                                            <p:cond delay="1808"/>
                                          </p:stCondLst>
                                        </p:cTn>
                                        <p:tgtEl>
                                          <p:spTgt spid="8194"/>
                                        </p:tgtEl>
                                      </p:cBhvr>
                                      <p:to x="100000" y="95000"/>
                                    </p:animScale>
                                    <p:animScale>
                                      <p:cBhvr>
                                        <p:cTn id="20" dur="166" decel="50000">
                                          <p:stCondLst>
                                            <p:cond delay="1834"/>
                                          </p:stCondLst>
                                        </p:cTn>
                                        <p:tgtEl>
                                          <p:spTgt spid="81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Upbeat Energetic Background Music For Sports and Workout Videos">
            <a:hlinkClick r:id="" action="ppaction://media"/>
            <a:extLst>
              <a:ext uri="{FF2B5EF4-FFF2-40B4-BE49-F238E27FC236}">
                <a16:creationId xmlns:a16="http://schemas.microsoft.com/office/drawing/2014/main" id="{257E370C-AC13-4D48-949D-DD33768787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3100" y="1416050"/>
            <a:ext cx="609600" cy="609600"/>
          </a:xfrm>
          <a:prstGeom prst="rect">
            <a:avLst/>
          </a:prstGeom>
        </p:spPr>
      </p:pic>
      <p:sp>
        <p:nvSpPr>
          <p:cNvPr id="5" name="Freeform 4">
            <a:extLst>
              <a:ext uri="{FF2B5EF4-FFF2-40B4-BE49-F238E27FC236}">
                <a16:creationId xmlns:a16="http://schemas.microsoft.com/office/drawing/2014/main" id="{B2930B30-DDBA-4BE5-BD0D-E8A6D1A5ADBA}"/>
              </a:ext>
            </a:extLst>
          </p:cNvPr>
          <p:cNvSpPr/>
          <p:nvPr/>
        </p:nvSpPr>
        <p:spPr>
          <a:xfrm>
            <a:off x="950495" y="582578"/>
            <a:ext cx="7146757" cy="3941295"/>
          </a:xfrm>
          <a:custGeom>
            <a:avLst/>
            <a:gdLst/>
            <a:ahLst/>
            <a:cxnLst/>
            <a:rect l="l" t="t" r="r" b="b"/>
            <a:pathLst>
              <a:path w="15241583" h="8916326">
                <a:moveTo>
                  <a:pt x="0" y="0"/>
                </a:moveTo>
                <a:lnTo>
                  <a:pt x="15241584" y="0"/>
                </a:lnTo>
                <a:lnTo>
                  <a:pt x="15241584" y="8916326"/>
                </a:lnTo>
                <a:lnTo>
                  <a:pt x="0" y="8916326"/>
                </a:lnTo>
                <a:lnTo>
                  <a:pt x="0" y="0"/>
                </a:lnTo>
                <a:close/>
              </a:path>
            </a:pathLst>
          </a:custGeom>
          <a:blipFill>
            <a:blip r:embed="rId6">
              <a:extLst>
                <a:ext uri="{96DAC541-7B7A-43D3-8B79-37D633B846F1}">
                  <asvg:svgBlip xmlns:asvg="http://schemas.microsoft.com/office/drawing/2016/SVG/main" xmlns="" r:embed="rId8"/>
                </a:ext>
              </a:extLst>
            </a:blip>
            <a:stretch>
              <a:fillRect/>
            </a:stretch>
          </a:blipFill>
        </p:spPr>
        <p:txBody>
          <a:bodyPr/>
          <a:lstStyle/>
          <a:p>
            <a:endParaRPr lang="en-US"/>
          </a:p>
        </p:txBody>
      </p:sp>
      <p:pic>
        <p:nvPicPr>
          <p:cNvPr id="7" name="Picture 6" descr="A green shirt with white polka dots&#10;&#10;Description automatically generated">
            <a:extLst>
              <a:ext uri="{FF2B5EF4-FFF2-40B4-BE49-F238E27FC236}">
                <a16:creationId xmlns:a16="http://schemas.microsoft.com/office/drawing/2014/main" id="{14DD87A2-418C-4037-8840-FBA3AB480F6E}"/>
              </a:ext>
            </a:extLst>
          </p:cNvPr>
          <p:cNvPicPr>
            <a:picLocks noChangeAspect="1"/>
          </p:cNvPicPr>
          <p:nvPr/>
        </p:nvPicPr>
        <p:blipFill>
          <a:blip r:embed="rId9"/>
          <a:stretch>
            <a:fillRect/>
          </a:stretch>
        </p:blipFill>
        <p:spPr>
          <a:xfrm>
            <a:off x="1800507" y="1245908"/>
            <a:ext cx="2723366" cy="27233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A blue jeans with white cuffs&#10;&#10;Description automatically generated">
            <a:extLst>
              <a:ext uri="{FF2B5EF4-FFF2-40B4-BE49-F238E27FC236}">
                <a16:creationId xmlns:a16="http://schemas.microsoft.com/office/drawing/2014/main" id="{BF3E5CF7-4220-4BED-B745-7707768EAB54}"/>
              </a:ext>
            </a:extLst>
          </p:cNvPr>
          <p:cNvPicPr>
            <a:picLocks noChangeAspect="1"/>
          </p:cNvPicPr>
          <p:nvPr/>
        </p:nvPicPr>
        <p:blipFill>
          <a:blip r:embed="rId10"/>
          <a:stretch>
            <a:fillRect/>
          </a:stretch>
        </p:blipFill>
        <p:spPr>
          <a:xfrm rot="818421">
            <a:off x="4792578" y="1313381"/>
            <a:ext cx="2588420" cy="258842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2736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7430" fill="hold"/>
                                        <p:tgtEl>
                                          <p:spTgt spid="4"/>
                                        </p:tgtEl>
                                      </p:cBhvr>
                                    </p:cmd>
                                  </p:childTnLst>
                                </p:cTn>
                              </p:par>
                              <p:par>
                                <p:cTn id="7" presetID="2" presetClass="entr" presetSubtype="4"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xit" presetSubtype="8" fill="hold" nodeType="withEffect">
                                  <p:stCondLst>
                                    <p:cond delay="30000"/>
                                  </p:stCondLst>
                                  <p:childTnLst>
                                    <p:anim calcmode="lin" valueType="num">
                                      <p:cBhvr additive="base">
                                        <p:cTn id="16" dur="500"/>
                                        <p:tgtEl>
                                          <p:spTgt spid="7"/>
                                        </p:tgtEl>
                                        <p:attrNameLst>
                                          <p:attrName>ppt_x</p:attrName>
                                        </p:attrNameLst>
                                      </p:cBhvr>
                                      <p:tavLst>
                                        <p:tav tm="0">
                                          <p:val>
                                            <p:strVal val="ppt_x"/>
                                          </p:val>
                                        </p:tav>
                                        <p:tav tm="100000">
                                          <p:val>
                                            <p:strVal val="0-ppt_w/2"/>
                                          </p:val>
                                        </p:tav>
                                      </p:tavLst>
                                    </p:anim>
                                    <p:anim calcmode="lin" valueType="num">
                                      <p:cBhvr additive="base">
                                        <p:cTn id="17" dur="500"/>
                                        <p:tgtEl>
                                          <p:spTgt spid="7"/>
                                        </p:tgtEl>
                                        <p:attrNameLst>
                                          <p:attrName>ppt_y</p:attrName>
                                        </p:attrNameLst>
                                      </p:cBhvr>
                                      <p:tavLst>
                                        <p:tav tm="0">
                                          <p:val>
                                            <p:strVal val="ppt_y"/>
                                          </p:val>
                                        </p:tav>
                                        <p:tav tm="100000">
                                          <p:val>
                                            <p:strVal val="ppt_y"/>
                                          </p:val>
                                        </p:tav>
                                      </p:tavLst>
                                    </p:anim>
                                    <p:set>
                                      <p:cBhvr>
                                        <p:cTn id="18" dur="1" fill="hold">
                                          <p:stCondLst>
                                            <p:cond delay="499"/>
                                          </p:stCondLst>
                                        </p:cTn>
                                        <p:tgtEl>
                                          <p:spTgt spid="7"/>
                                        </p:tgtEl>
                                        <p:attrNameLst>
                                          <p:attrName>style.visibility</p:attrName>
                                        </p:attrNameLst>
                                      </p:cBhvr>
                                      <p:to>
                                        <p:strVal val="hidden"/>
                                      </p:to>
                                    </p:set>
                                  </p:childTnLst>
                                </p:cTn>
                              </p:par>
                              <p:par>
                                <p:cTn id="19" presetID="45" presetClass="exit" presetSubtype="0" fill="hold" nodeType="withEffect">
                                  <p:stCondLst>
                                    <p:cond delay="30000"/>
                                  </p:stCondLst>
                                  <p:childTnLst>
                                    <p:animEffect transition="out" filter="fade">
                                      <p:cBhvr>
                                        <p:cTn id="20" dur="2000"/>
                                        <p:tgtEl>
                                          <p:spTgt spid="11"/>
                                        </p:tgtEl>
                                      </p:cBhvr>
                                    </p:animEffect>
                                    <p:anim calcmode="lin" valueType="num">
                                      <p:cBhvr>
                                        <p:cTn id="21"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11"/>
                                        </p:tgtEl>
                                        <p:attrNameLst>
                                          <p:attrName>ppt_h</p:attrName>
                                        </p:attrNameLst>
                                      </p:cBhvr>
                                      <p:tavLst>
                                        <p:tav tm="0">
                                          <p:val>
                                            <p:strVal val="ppt_h"/>
                                          </p:val>
                                        </p:tav>
                                        <p:tav tm="100000">
                                          <p:val>
                                            <p:strVal val="ppt_h"/>
                                          </p:val>
                                        </p:tav>
                                      </p:tavLst>
                                    </p:anim>
                                    <p:set>
                                      <p:cBhvr>
                                        <p:cTn id="23" dur="1" fill="hold">
                                          <p:stCondLst>
                                            <p:cond delay="1999"/>
                                          </p:stCondLst>
                                        </p:cTn>
                                        <p:tgtEl>
                                          <p:spTgt spid="11"/>
                                        </p:tgtEl>
                                        <p:attrNameLst>
                                          <p:attrName>style.visibility</p:attrName>
                                        </p:attrNameLst>
                                      </p:cBhvr>
                                      <p:to>
                                        <p:strVal val="hidden"/>
                                      </p:to>
                                    </p:set>
                                  </p:childTnLst>
                                </p:cTn>
                              </p:par>
                              <p:par>
                                <p:cTn id="24" presetID="3" presetClass="mediacall" presetSubtype="0" fill="hold" nodeType="withEffect">
                                  <p:stCondLst>
                                    <p:cond delay="30000"/>
                                  </p:stCondLst>
                                  <p:childTnLst>
                                    <p:cmd type="call" cmd="stop">
                                      <p:cBhvr>
                                        <p:cTn id="25"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p:cTn id="26"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Upbeat Energetic Background Music For Sports and Workout Videos">
            <a:hlinkClick r:id="" action="ppaction://media"/>
            <a:extLst>
              <a:ext uri="{FF2B5EF4-FFF2-40B4-BE49-F238E27FC236}">
                <a16:creationId xmlns:a16="http://schemas.microsoft.com/office/drawing/2014/main" id="{257E370C-AC13-4D48-949D-DD33768787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3100" y="1416050"/>
            <a:ext cx="609600" cy="609600"/>
          </a:xfrm>
          <a:prstGeom prst="rect">
            <a:avLst/>
          </a:prstGeom>
        </p:spPr>
      </p:pic>
      <p:sp>
        <p:nvSpPr>
          <p:cNvPr id="5" name="Freeform 4">
            <a:extLst>
              <a:ext uri="{FF2B5EF4-FFF2-40B4-BE49-F238E27FC236}">
                <a16:creationId xmlns:a16="http://schemas.microsoft.com/office/drawing/2014/main" id="{B2930B30-DDBA-4BE5-BD0D-E8A6D1A5ADBA}"/>
              </a:ext>
            </a:extLst>
          </p:cNvPr>
          <p:cNvSpPr/>
          <p:nvPr/>
        </p:nvSpPr>
        <p:spPr>
          <a:xfrm>
            <a:off x="950495" y="582578"/>
            <a:ext cx="7146757" cy="3941295"/>
          </a:xfrm>
          <a:custGeom>
            <a:avLst/>
            <a:gdLst/>
            <a:ahLst/>
            <a:cxnLst/>
            <a:rect l="l" t="t" r="r" b="b"/>
            <a:pathLst>
              <a:path w="15241583" h="8916326">
                <a:moveTo>
                  <a:pt x="0" y="0"/>
                </a:moveTo>
                <a:lnTo>
                  <a:pt x="15241584" y="0"/>
                </a:lnTo>
                <a:lnTo>
                  <a:pt x="15241584" y="8916326"/>
                </a:lnTo>
                <a:lnTo>
                  <a:pt x="0" y="8916326"/>
                </a:lnTo>
                <a:lnTo>
                  <a:pt x="0" y="0"/>
                </a:lnTo>
                <a:close/>
              </a:path>
            </a:pathLst>
          </a:custGeom>
          <a:blipFill>
            <a:blip r:embed="rId6">
              <a:extLst>
                <a:ext uri="{96DAC541-7B7A-43D3-8B79-37D633B846F1}">
                  <asvg:svgBlip xmlns:asvg="http://schemas.microsoft.com/office/drawing/2016/SVG/main" xmlns="" r:embed="rId8"/>
                </a:ext>
              </a:extLst>
            </a:blip>
            <a:stretch>
              <a:fillRect/>
            </a:stretch>
          </a:blipFill>
        </p:spPr>
        <p:txBody>
          <a:bodyPr/>
          <a:lstStyle/>
          <a:p>
            <a:endParaRPr lang="en-US"/>
          </a:p>
        </p:txBody>
      </p:sp>
      <p:pic>
        <p:nvPicPr>
          <p:cNvPr id="8" name="Picture 2">
            <a:extLst>
              <a:ext uri="{FF2B5EF4-FFF2-40B4-BE49-F238E27FC236}">
                <a16:creationId xmlns:a16="http://schemas.microsoft.com/office/drawing/2014/main" id="{E2ABBF84-B8B0-4F19-ADA2-030435B66AF2}"/>
              </a:ext>
            </a:extLst>
          </p:cNvPr>
          <p:cNvPicPr>
            <a:picLocks noChangeAspect="1" noChangeArrowheads="1"/>
          </p:cNvPicPr>
          <p:nvPr/>
        </p:nvPicPr>
        <p:blipFill>
          <a:blip r:embed="rId9"/>
          <a:srcRect/>
          <a:stretch/>
        </p:blipFill>
        <p:spPr bwMode="auto">
          <a:xfrm>
            <a:off x="1545161" y="1182391"/>
            <a:ext cx="2819884" cy="27787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A cartoon of a pair of blue jeans&#10;&#10;Description automatically generated">
            <a:extLst>
              <a:ext uri="{FF2B5EF4-FFF2-40B4-BE49-F238E27FC236}">
                <a16:creationId xmlns:a16="http://schemas.microsoft.com/office/drawing/2014/main" id="{E21D814F-83CF-4087-AD56-B64B75C7B7A1}"/>
              </a:ext>
            </a:extLst>
          </p:cNvPr>
          <p:cNvPicPr>
            <a:picLocks noChangeAspect="1"/>
          </p:cNvPicPr>
          <p:nvPr/>
        </p:nvPicPr>
        <p:blipFill>
          <a:blip r:embed="rId10"/>
          <a:stretch>
            <a:fillRect/>
          </a:stretch>
        </p:blipFill>
        <p:spPr>
          <a:xfrm rot="619362">
            <a:off x="4793963" y="1191542"/>
            <a:ext cx="2723365" cy="27233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845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7430" fill="hold"/>
                                        <p:tgtEl>
                                          <p:spTgt spid="4"/>
                                        </p:tgtEl>
                                      </p:cBhvr>
                                    </p:cmd>
                                  </p:childTnLst>
                                </p:cTn>
                              </p:par>
                              <p:par>
                                <p:cTn id="7" presetID="2" presetClass="entr" presetSubtype="4"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500" fill="hold"/>
                                        <p:tgtEl>
                                          <p:spTgt spid="8"/>
                                        </p:tgtEl>
                                        <p:attrNameLst>
                                          <p:attrName>ppt_x</p:attrName>
                                        </p:attrNameLst>
                                      </p:cBhvr>
                                      <p:tavLst>
                                        <p:tav tm="0">
                                          <p:val>
                                            <p:strVal val="#ppt_x"/>
                                          </p:val>
                                        </p:tav>
                                        <p:tav tm="100000">
                                          <p:val>
                                            <p:strVal val="#ppt_x"/>
                                          </p:val>
                                        </p:tav>
                                      </p:tavLst>
                                    </p:anim>
                                    <p:anim calcmode="lin" valueType="num">
                                      <p:cBhvr additive="base">
                                        <p:cTn id="10" dur="500" fill="hold"/>
                                        <p:tgtEl>
                                          <p:spTgt spid="8"/>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xit" presetSubtype="8" fill="hold" nodeType="withEffect">
                                  <p:stCondLst>
                                    <p:cond delay="30000"/>
                                  </p:stCondLst>
                                  <p:childTnLst>
                                    <p:anim calcmode="lin" valueType="num">
                                      <p:cBhvr additive="base">
                                        <p:cTn id="16" dur="500"/>
                                        <p:tgtEl>
                                          <p:spTgt spid="11"/>
                                        </p:tgtEl>
                                        <p:attrNameLst>
                                          <p:attrName>ppt_x</p:attrName>
                                        </p:attrNameLst>
                                      </p:cBhvr>
                                      <p:tavLst>
                                        <p:tav tm="0">
                                          <p:val>
                                            <p:strVal val="ppt_x"/>
                                          </p:val>
                                        </p:tav>
                                        <p:tav tm="100000">
                                          <p:val>
                                            <p:strVal val="0-ppt_w/2"/>
                                          </p:val>
                                        </p:tav>
                                      </p:tavLst>
                                    </p:anim>
                                    <p:anim calcmode="lin" valueType="num">
                                      <p:cBhvr additive="base">
                                        <p:cTn id="17" dur="500"/>
                                        <p:tgtEl>
                                          <p:spTgt spid="11"/>
                                        </p:tgtEl>
                                        <p:attrNameLst>
                                          <p:attrName>ppt_y</p:attrName>
                                        </p:attrNameLst>
                                      </p:cBhvr>
                                      <p:tavLst>
                                        <p:tav tm="0">
                                          <p:val>
                                            <p:strVal val="ppt_y"/>
                                          </p:val>
                                        </p:tav>
                                        <p:tav tm="100000">
                                          <p:val>
                                            <p:strVal val="ppt_y"/>
                                          </p:val>
                                        </p:tav>
                                      </p:tavLst>
                                    </p:anim>
                                    <p:set>
                                      <p:cBhvr>
                                        <p:cTn id="18" dur="1" fill="hold">
                                          <p:stCondLst>
                                            <p:cond delay="499"/>
                                          </p:stCondLst>
                                        </p:cTn>
                                        <p:tgtEl>
                                          <p:spTgt spid="11"/>
                                        </p:tgtEl>
                                        <p:attrNameLst>
                                          <p:attrName>style.visibility</p:attrName>
                                        </p:attrNameLst>
                                      </p:cBhvr>
                                      <p:to>
                                        <p:strVal val="hidden"/>
                                      </p:to>
                                    </p:set>
                                  </p:childTnLst>
                                </p:cTn>
                              </p:par>
                              <p:par>
                                <p:cTn id="19" presetID="2" presetClass="exit" presetSubtype="8" fill="hold" nodeType="withEffect">
                                  <p:stCondLst>
                                    <p:cond delay="30000"/>
                                  </p:stCondLst>
                                  <p:childTnLst>
                                    <p:anim calcmode="lin" valueType="num">
                                      <p:cBhvr additive="base">
                                        <p:cTn id="20" dur="500"/>
                                        <p:tgtEl>
                                          <p:spTgt spid="8"/>
                                        </p:tgtEl>
                                        <p:attrNameLst>
                                          <p:attrName>ppt_x</p:attrName>
                                        </p:attrNameLst>
                                      </p:cBhvr>
                                      <p:tavLst>
                                        <p:tav tm="0">
                                          <p:val>
                                            <p:strVal val="ppt_x"/>
                                          </p:val>
                                        </p:tav>
                                        <p:tav tm="100000">
                                          <p:val>
                                            <p:strVal val="0-ppt_w/2"/>
                                          </p:val>
                                        </p:tav>
                                      </p:tavLst>
                                    </p:anim>
                                    <p:anim calcmode="lin" valueType="num">
                                      <p:cBhvr additive="base">
                                        <p:cTn id="21" dur="500"/>
                                        <p:tgtEl>
                                          <p:spTgt spid="8"/>
                                        </p:tgtEl>
                                        <p:attrNameLst>
                                          <p:attrName>ppt_y</p:attrName>
                                        </p:attrNameLst>
                                      </p:cBhvr>
                                      <p:tavLst>
                                        <p:tav tm="0">
                                          <p:val>
                                            <p:strVal val="ppt_y"/>
                                          </p:val>
                                        </p:tav>
                                        <p:tav tm="100000">
                                          <p:val>
                                            <p:strVal val="ppt_y"/>
                                          </p:val>
                                        </p:tav>
                                      </p:tavLst>
                                    </p:anim>
                                    <p:set>
                                      <p:cBhvr>
                                        <p:cTn id="22" dur="1" fill="hold">
                                          <p:stCondLst>
                                            <p:cond delay="499"/>
                                          </p:stCondLst>
                                        </p:cTn>
                                        <p:tgtEl>
                                          <p:spTgt spid="8"/>
                                        </p:tgtEl>
                                        <p:attrNameLst>
                                          <p:attrName>style.visibility</p:attrName>
                                        </p:attrNameLst>
                                      </p:cBhvr>
                                      <p:to>
                                        <p:strVal val="hidden"/>
                                      </p:to>
                                    </p:set>
                                  </p:childTnLst>
                                </p:cTn>
                              </p:par>
                              <p:par>
                                <p:cTn id="23" presetID="3" presetClass="mediacall" presetSubtype="0" fill="hold" nodeType="withEffect">
                                  <p:stCondLst>
                                    <p:cond delay="30000"/>
                                  </p:stCondLst>
                                  <p:childTnLst>
                                    <p:cmd type="call" cmd="stop">
                                      <p:cBhvr>
                                        <p:cTn id="24"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p:cTn id="25"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Upbeat Energetic Background Music For Sports and Workout Videos">
            <a:hlinkClick r:id="" action="ppaction://media"/>
            <a:extLst>
              <a:ext uri="{FF2B5EF4-FFF2-40B4-BE49-F238E27FC236}">
                <a16:creationId xmlns:a16="http://schemas.microsoft.com/office/drawing/2014/main" id="{257E370C-AC13-4D48-949D-DD33768787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3100" y="1416050"/>
            <a:ext cx="609600" cy="609600"/>
          </a:xfrm>
          <a:prstGeom prst="rect">
            <a:avLst/>
          </a:prstGeom>
        </p:spPr>
      </p:pic>
      <p:sp>
        <p:nvSpPr>
          <p:cNvPr id="5" name="Freeform 4">
            <a:extLst>
              <a:ext uri="{FF2B5EF4-FFF2-40B4-BE49-F238E27FC236}">
                <a16:creationId xmlns:a16="http://schemas.microsoft.com/office/drawing/2014/main" id="{B2930B30-DDBA-4BE5-BD0D-E8A6D1A5ADBA}"/>
              </a:ext>
            </a:extLst>
          </p:cNvPr>
          <p:cNvSpPr/>
          <p:nvPr/>
        </p:nvSpPr>
        <p:spPr>
          <a:xfrm>
            <a:off x="950495" y="582578"/>
            <a:ext cx="7146757" cy="3941295"/>
          </a:xfrm>
          <a:custGeom>
            <a:avLst/>
            <a:gdLst/>
            <a:ahLst/>
            <a:cxnLst/>
            <a:rect l="l" t="t" r="r" b="b"/>
            <a:pathLst>
              <a:path w="15241583" h="8916326">
                <a:moveTo>
                  <a:pt x="0" y="0"/>
                </a:moveTo>
                <a:lnTo>
                  <a:pt x="15241584" y="0"/>
                </a:lnTo>
                <a:lnTo>
                  <a:pt x="15241584" y="8916326"/>
                </a:lnTo>
                <a:lnTo>
                  <a:pt x="0" y="8916326"/>
                </a:lnTo>
                <a:lnTo>
                  <a:pt x="0" y="0"/>
                </a:lnTo>
                <a:close/>
              </a:path>
            </a:pathLst>
          </a:custGeom>
          <a:blipFill>
            <a:blip r:embed="rId6">
              <a:extLst>
                <a:ext uri="{96DAC541-7B7A-43D3-8B79-37D633B846F1}">
                  <asvg:svgBlip xmlns:asvg="http://schemas.microsoft.com/office/drawing/2016/SVG/main" xmlns="" r:embed="rId8"/>
                </a:ext>
              </a:extLst>
            </a:blip>
            <a:stretch>
              <a:fillRect/>
            </a:stretch>
          </a:blipFill>
        </p:spPr>
        <p:txBody>
          <a:bodyPr/>
          <a:lstStyle/>
          <a:p>
            <a:endParaRPr lang="en-US"/>
          </a:p>
        </p:txBody>
      </p:sp>
      <p:pic>
        <p:nvPicPr>
          <p:cNvPr id="8" name="Picture 2" descr="Free Vector | Sweater cartoon icon illustration. fashion ...">
            <a:extLst>
              <a:ext uri="{FF2B5EF4-FFF2-40B4-BE49-F238E27FC236}">
                <a16:creationId xmlns:a16="http://schemas.microsoft.com/office/drawing/2014/main" id="{E2ABBF84-B8B0-4F19-ADA2-030435B66A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5161" y="1161808"/>
            <a:ext cx="2819884" cy="28198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a16="http://schemas.microsoft.com/office/drawing/2014/main" id="{E21D814F-83CF-4087-AD56-B64B75C7B7A1}"/>
              </a:ext>
            </a:extLst>
          </p:cNvPr>
          <p:cNvPicPr>
            <a:picLocks noChangeAspect="1"/>
          </p:cNvPicPr>
          <p:nvPr/>
        </p:nvPicPr>
        <p:blipFill rotWithShape="1">
          <a:blip r:embed="rId10"/>
          <a:srcRect l="771"/>
          <a:stretch/>
        </p:blipFill>
        <p:spPr>
          <a:xfrm rot="619362">
            <a:off x="5064175" y="1193074"/>
            <a:ext cx="2199764" cy="27233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2932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7430" fill="hold"/>
                                        <p:tgtEl>
                                          <p:spTgt spid="4"/>
                                        </p:tgtEl>
                                      </p:cBhvr>
                                    </p:cmd>
                                  </p:childTnLst>
                                </p:cTn>
                              </p:par>
                              <p:par>
                                <p:cTn id="7" presetID="2" presetClass="entr" presetSubtype="4"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500" fill="hold"/>
                                        <p:tgtEl>
                                          <p:spTgt spid="8"/>
                                        </p:tgtEl>
                                        <p:attrNameLst>
                                          <p:attrName>ppt_x</p:attrName>
                                        </p:attrNameLst>
                                      </p:cBhvr>
                                      <p:tavLst>
                                        <p:tav tm="0">
                                          <p:val>
                                            <p:strVal val="#ppt_x"/>
                                          </p:val>
                                        </p:tav>
                                        <p:tav tm="100000">
                                          <p:val>
                                            <p:strVal val="#ppt_x"/>
                                          </p:val>
                                        </p:tav>
                                      </p:tavLst>
                                    </p:anim>
                                    <p:anim calcmode="lin" valueType="num">
                                      <p:cBhvr additive="base">
                                        <p:cTn id="10" dur="500" fill="hold"/>
                                        <p:tgtEl>
                                          <p:spTgt spid="8"/>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xit" presetSubtype="8" fill="hold" nodeType="withEffect">
                                  <p:stCondLst>
                                    <p:cond delay="30000"/>
                                  </p:stCondLst>
                                  <p:childTnLst>
                                    <p:anim calcmode="lin" valueType="num">
                                      <p:cBhvr additive="base">
                                        <p:cTn id="16" dur="500"/>
                                        <p:tgtEl>
                                          <p:spTgt spid="11"/>
                                        </p:tgtEl>
                                        <p:attrNameLst>
                                          <p:attrName>ppt_x</p:attrName>
                                        </p:attrNameLst>
                                      </p:cBhvr>
                                      <p:tavLst>
                                        <p:tav tm="0">
                                          <p:val>
                                            <p:strVal val="ppt_x"/>
                                          </p:val>
                                        </p:tav>
                                        <p:tav tm="100000">
                                          <p:val>
                                            <p:strVal val="0-ppt_w/2"/>
                                          </p:val>
                                        </p:tav>
                                      </p:tavLst>
                                    </p:anim>
                                    <p:anim calcmode="lin" valueType="num">
                                      <p:cBhvr additive="base">
                                        <p:cTn id="17" dur="500"/>
                                        <p:tgtEl>
                                          <p:spTgt spid="11"/>
                                        </p:tgtEl>
                                        <p:attrNameLst>
                                          <p:attrName>ppt_y</p:attrName>
                                        </p:attrNameLst>
                                      </p:cBhvr>
                                      <p:tavLst>
                                        <p:tav tm="0">
                                          <p:val>
                                            <p:strVal val="ppt_y"/>
                                          </p:val>
                                        </p:tav>
                                        <p:tav tm="100000">
                                          <p:val>
                                            <p:strVal val="ppt_y"/>
                                          </p:val>
                                        </p:tav>
                                      </p:tavLst>
                                    </p:anim>
                                    <p:set>
                                      <p:cBhvr>
                                        <p:cTn id="18" dur="1" fill="hold">
                                          <p:stCondLst>
                                            <p:cond delay="499"/>
                                          </p:stCondLst>
                                        </p:cTn>
                                        <p:tgtEl>
                                          <p:spTgt spid="11"/>
                                        </p:tgtEl>
                                        <p:attrNameLst>
                                          <p:attrName>style.visibility</p:attrName>
                                        </p:attrNameLst>
                                      </p:cBhvr>
                                      <p:to>
                                        <p:strVal val="hidden"/>
                                      </p:to>
                                    </p:set>
                                  </p:childTnLst>
                                </p:cTn>
                              </p:par>
                              <p:par>
                                <p:cTn id="19" presetID="2" presetClass="exit" presetSubtype="8" fill="hold" nodeType="withEffect">
                                  <p:stCondLst>
                                    <p:cond delay="30000"/>
                                  </p:stCondLst>
                                  <p:childTnLst>
                                    <p:anim calcmode="lin" valueType="num">
                                      <p:cBhvr additive="base">
                                        <p:cTn id="20" dur="500"/>
                                        <p:tgtEl>
                                          <p:spTgt spid="8"/>
                                        </p:tgtEl>
                                        <p:attrNameLst>
                                          <p:attrName>ppt_x</p:attrName>
                                        </p:attrNameLst>
                                      </p:cBhvr>
                                      <p:tavLst>
                                        <p:tav tm="0">
                                          <p:val>
                                            <p:strVal val="ppt_x"/>
                                          </p:val>
                                        </p:tav>
                                        <p:tav tm="100000">
                                          <p:val>
                                            <p:strVal val="0-ppt_w/2"/>
                                          </p:val>
                                        </p:tav>
                                      </p:tavLst>
                                    </p:anim>
                                    <p:anim calcmode="lin" valueType="num">
                                      <p:cBhvr additive="base">
                                        <p:cTn id="21" dur="500"/>
                                        <p:tgtEl>
                                          <p:spTgt spid="8"/>
                                        </p:tgtEl>
                                        <p:attrNameLst>
                                          <p:attrName>ppt_y</p:attrName>
                                        </p:attrNameLst>
                                      </p:cBhvr>
                                      <p:tavLst>
                                        <p:tav tm="0">
                                          <p:val>
                                            <p:strVal val="ppt_y"/>
                                          </p:val>
                                        </p:tav>
                                        <p:tav tm="100000">
                                          <p:val>
                                            <p:strVal val="ppt_y"/>
                                          </p:val>
                                        </p:tav>
                                      </p:tavLst>
                                    </p:anim>
                                    <p:set>
                                      <p:cBhvr>
                                        <p:cTn id="22" dur="1" fill="hold">
                                          <p:stCondLst>
                                            <p:cond delay="499"/>
                                          </p:stCondLst>
                                        </p:cTn>
                                        <p:tgtEl>
                                          <p:spTgt spid="8"/>
                                        </p:tgtEl>
                                        <p:attrNameLst>
                                          <p:attrName>style.visibility</p:attrName>
                                        </p:attrNameLst>
                                      </p:cBhvr>
                                      <p:to>
                                        <p:strVal val="hidden"/>
                                      </p:to>
                                    </p:set>
                                  </p:childTnLst>
                                </p:cTn>
                              </p:par>
                              <p:par>
                                <p:cTn id="23" presetID="3" presetClass="mediacall" presetSubtype="0" fill="hold" nodeType="withEffect">
                                  <p:stCondLst>
                                    <p:cond delay="30000"/>
                                  </p:stCondLst>
                                  <p:childTnLst>
                                    <p:cmd type="call" cmd="stop">
                                      <p:cBhvr>
                                        <p:cTn id="24"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p:cTn id="25"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Upbeat Energetic Background Music For Sports and Workout Videos">
            <a:hlinkClick r:id="" action="ppaction://media"/>
            <a:extLst>
              <a:ext uri="{FF2B5EF4-FFF2-40B4-BE49-F238E27FC236}">
                <a16:creationId xmlns:a16="http://schemas.microsoft.com/office/drawing/2014/main" id="{257E370C-AC13-4D48-949D-DD33768787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3100" y="1416050"/>
            <a:ext cx="609600" cy="609600"/>
          </a:xfrm>
          <a:prstGeom prst="rect">
            <a:avLst/>
          </a:prstGeom>
        </p:spPr>
      </p:pic>
      <p:sp>
        <p:nvSpPr>
          <p:cNvPr id="5" name="Freeform 4">
            <a:extLst>
              <a:ext uri="{FF2B5EF4-FFF2-40B4-BE49-F238E27FC236}">
                <a16:creationId xmlns:a16="http://schemas.microsoft.com/office/drawing/2014/main" id="{B2930B30-DDBA-4BE5-BD0D-E8A6D1A5ADBA}"/>
              </a:ext>
            </a:extLst>
          </p:cNvPr>
          <p:cNvSpPr/>
          <p:nvPr/>
        </p:nvSpPr>
        <p:spPr>
          <a:xfrm>
            <a:off x="950495" y="582578"/>
            <a:ext cx="7146757" cy="3941295"/>
          </a:xfrm>
          <a:custGeom>
            <a:avLst/>
            <a:gdLst/>
            <a:ahLst/>
            <a:cxnLst/>
            <a:rect l="l" t="t" r="r" b="b"/>
            <a:pathLst>
              <a:path w="15241583" h="8916326">
                <a:moveTo>
                  <a:pt x="0" y="0"/>
                </a:moveTo>
                <a:lnTo>
                  <a:pt x="15241584" y="0"/>
                </a:lnTo>
                <a:lnTo>
                  <a:pt x="15241584" y="8916326"/>
                </a:lnTo>
                <a:lnTo>
                  <a:pt x="0" y="8916326"/>
                </a:lnTo>
                <a:lnTo>
                  <a:pt x="0" y="0"/>
                </a:lnTo>
                <a:close/>
              </a:path>
            </a:pathLst>
          </a:custGeom>
          <a:blipFill>
            <a:blip r:embed="rId6">
              <a:extLst>
                <a:ext uri="{96DAC541-7B7A-43D3-8B79-37D633B846F1}">
                  <asvg:svgBlip xmlns:asvg="http://schemas.microsoft.com/office/drawing/2016/SVG/main" xmlns="" r:embed="rId8"/>
                </a:ext>
              </a:extLst>
            </a:blip>
            <a:stretch>
              <a:fillRect/>
            </a:stretch>
          </a:blipFill>
        </p:spPr>
        <p:txBody>
          <a:bodyPr/>
          <a:lstStyle/>
          <a:p>
            <a:endParaRPr lang="en-US"/>
          </a:p>
        </p:txBody>
      </p:sp>
      <p:pic>
        <p:nvPicPr>
          <p:cNvPr id="8" name="Picture 2">
            <a:extLst>
              <a:ext uri="{FF2B5EF4-FFF2-40B4-BE49-F238E27FC236}">
                <a16:creationId xmlns:a16="http://schemas.microsoft.com/office/drawing/2014/main" id="{E2ABBF84-B8B0-4F19-ADA2-030435B66AF2}"/>
              </a:ext>
            </a:extLst>
          </p:cNvPr>
          <p:cNvPicPr>
            <a:picLocks noChangeAspect="1" noChangeArrowheads="1"/>
          </p:cNvPicPr>
          <p:nvPr/>
        </p:nvPicPr>
        <p:blipFill>
          <a:blip r:embed="rId9"/>
          <a:srcRect/>
          <a:stretch/>
        </p:blipFill>
        <p:spPr bwMode="auto">
          <a:xfrm>
            <a:off x="1545161" y="1161808"/>
            <a:ext cx="2819884" cy="28198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a16="http://schemas.microsoft.com/office/drawing/2014/main" id="{E21D814F-83CF-4087-AD56-B64B75C7B7A1}"/>
              </a:ext>
            </a:extLst>
          </p:cNvPr>
          <p:cNvPicPr>
            <a:picLocks noChangeAspect="1"/>
          </p:cNvPicPr>
          <p:nvPr/>
        </p:nvPicPr>
        <p:blipFill>
          <a:blip r:embed="rId10"/>
          <a:srcRect/>
          <a:stretch/>
        </p:blipFill>
        <p:spPr>
          <a:xfrm rot="619362">
            <a:off x="5047214" y="1444793"/>
            <a:ext cx="2216863" cy="22168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838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7430" fill="hold"/>
                                        <p:tgtEl>
                                          <p:spTgt spid="4"/>
                                        </p:tgtEl>
                                      </p:cBhvr>
                                    </p:cmd>
                                  </p:childTnLst>
                                </p:cTn>
                              </p:par>
                              <p:par>
                                <p:cTn id="7" presetID="2" presetClass="entr" presetSubtype="4"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500" fill="hold"/>
                                        <p:tgtEl>
                                          <p:spTgt spid="8"/>
                                        </p:tgtEl>
                                        <p:attrNameLst>
                                          <p:attrName>ppt_x</p:attrName>
                                        </p:attrNameLst>
                                      </p:cBhvr>
                                      <p:tavLst>
                                        <p:tav tm="0">
                                          <p:val>
                                            <p:strVal val="#ppt_x"/>
                                          </p:val>
                                        </p:tav>
                                        <p:tav tm="100000">
                                          <p:val>
                                            <p:strVal val="#ppt_x"/>
                                          </p:val>
                                        </p:tav>
                                      </p:tavLst>
                                    </p:anim>
                                    <p:anim calcmode="lin" valueType="num">
                                      <p:cBhvr additive="base">
                                        <p:cTn id="10" dur="500" fill="hold"/>
                                        <p:tgtEl>
                                          <p:spTgt spid="8"/>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xit" presetSubtype="8" fill="hold" nodeType="withEffect">
                                  <p:stCondLst>
                                    <p:cond delay="30000"/>
                                  </p:stCondLst>
                                  <p:childTnLst>
                                    <p:anim calcmode="lin" valueType="num">
                                      <p:cBhvr additive="base">
                                        <p:cTn id="16" dur="500"/>
                                        <p:tgtEl>
                                          <p:spTgt spid="11"/>
                                        </p:tgtEl>
                                        <p:attrNameLst>
                                          <p:attrName>ppt_x</p:attrName>
                                        </p:attrNameLst>
                                      </p:cBhvr>
                                      <p:tavLst>
                                        <p:tav tm="0">
                                          <p:val>
                                            <p:strVal val="ppt_x"/>
                                          </p:val>
                                        </p:tav>
                                        <p:tav tm="100000">
                                          <p:val>
                                            <p:strVal val="0-ppt_w/2"/>
                                          </p:val>
                                        </p:tav>
                                      </p:tavLst>
                                    </p:anim>
                                    <p:anim calcmode="lin" valueType="num">
                                      <p:cBhvr additive="base">
                                        <p:cTn id="17" dur="500"/>
                                        <p:tgtEl>
                                          <p:spTgt spid="11"/>
                                        </p:tgtEl>
                                        <p:attrNameLst>
                                          <p:attrName>ppt_y</p:attrName>
                                        </p:attrNameLst>
                                      </p:cBhvr>
                                      <p:tavLst>
                                        <p:tav tm="0">
                                          <p:val>
                                            <p:strVal val="ppt_y"/>
                                          </p:val>
                                        </p:tav>
                                        <p:tav tm="100000">
                                          <p:val>
                                            <p:strVal val="ppt_y"/>
                                          </p:val>
                                        </p:tav>
                                      </p:tavLst>
                                    </p:anim>
                                    <p:set>
                                      <p:cBhvr>
                                        <p:cTn id="18" dur="1" fill="hold">
                                          <p:stCondLst>
                                            <p:cond delay="499"/>
                                          </p:stCondLst>
                                        </p:cTn>
                                        <p:tgtEl>
                                          <p:spTgt spid="11"/>
                                        </p:tgtEl>
                                        <p:attrNameLst>
                                          <p:attrName>style.visibility</p:attrName>
                                        </p:attrNameLst>
                                      </p:cBhvr>
                                      <p:to>
                                        <p:strVal val="hidden"/>
                                      </p:to>
                                    </p:set>
                                  </p:childTnLst>
                                </p:cTn>
                              </p:par>
                              <p:par>
                                <p:cTn id="19" presetID="2" presetClass="exit" presetSubtype="8" fill="hold" nodeType="withEffect">
                                  <p:stCondLst>
                                    <p:cond delay="30000"/>
                                  </p:stCondLst>
                                  <p:childTnLst>
                                    <p:anim calcmode="lin" valueType="num">
                                      <p:cBhvr additive="base">
                                        <p:cTn id="20" dur="500"/>
                                        <p:tgtEl>
                                          <p:spTgt spid="8"/>
                                        </p:tgtEl>
                                        <p:attrNameLst>
                                          <p:attrName>ppt_x</p:attrName>
                                        </p:attrNameLst>
                                      </p:cBhvr>
                                      <p:tavLst>
                                        <p:tav tm="0">
                                          <p:val>
                                            <p:strVal val="ppt_x"/>
                                          </p:val>
                                        </p:tav>
                                        <p:tav tm="100000">
                                          <p:val>
                                            <p:strVal val="0-ppt_w/2"/>
                                          </p:val>
                                        </p:tav>
                                      </p:tavLst>
                                    </p:anim>
                                    <p:anim calcmode="lin" valueType="num">
                                      <p:cBhvr additive="base">
                                        <p:cTn id="21" dur="500"/>
                                        <p:tgtEl>
                                          <p:spTgt spid="8"/>
                                        </p:tgtEl>
                                        <p:attrNameLst>
                                          <p:attrName>ppt_y</p:attrName>
                                        </p:attrNameLst>
                                      </p:cBhvr>
                                      <p:tavLst>
                                        <p:tav tm="0">
                                          <p:val>
                                            <p:strVal val="ppt_y"/>
                                          </p:val>
                                        </p:tav>
                                        <p:tav tm="100000">
                                          <p:val>
                                            <p:strVal val="ppt_y"/>
                                          </p:val>
                                        </p:tav>
                                      </p:tavLst>
                                    </p:anim>
                                    <p:set>
                                      <p:cBhvr>
                                        <p:cTn id="22" dur="1" fill="hold">
                                          <p:stCondLst>
                                            <p:cond delay="499"/>
                                          </p:stCondLst>
                                        </p:cTn>
                                        <p:tgtEl>
                                          <p:spTgt spid="8"/>
                                        </p:tgtEl>
                                        <p:attrNameLst>
                                          <p:attrName>style.visibility</p:attrName>
                                        </p:attrNameLst>
                                      </p:cBhvr>
                                      <p:to>
                                        <p:strVal val="hidden"/>
                                      </p:to>
                                    </p:set>
                                  </p:childTnLst>
                                </p:cTn>
                              </p:par>
                              <p:par>
                                <p:cTn id="23" presetID="3" presetClass="mediacall" presetSubtype="0" fill="hold" nodeType="withEffect">
                                  <p:stCondLst>
                                    <p:cond delay="30000"/>
                                  </p:stCondLst>
                                  <p:childTnLst>
                                    <p:cmd type="call" cmd="stop">
                                      <p:cBhvr>
                                        <p:cTn id="24"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p:cTn id="25"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7FAECE-39A9-4673-9A5D-0F1881A20BB5}"/>
              </a:ext>
            </a:extLst>
          </p:cNvPr>
          <p:cNvSpPr>
            <a:spLocks noGrp="1"/>
          </p:cNvSpPr>
          <p:nvPr>
            <p:ph type="sldNum" sz="quarter" idx="12"/>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52AF2F91-6C79-4775-9E01-5F8EDCA63F8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90AF3001-DD48-4CDE-8189-57903E93638B}"/>
              </a:ext>
            </a:extLst>
          </p:cNvPr>
          <p:cNvPicPr>
            <a:picLocks noChangeAspect="1"/>
          </p:cNvPicPr>
          <p:nvPr/>
        </p:nvPicPr>
        <p:blipFill>
          <a:blip r:embed="rId2"/>
          <a:stretch>
            <a:fillRect/>
          </a:stretch>
        </p:blipFill>
        <p:spPr>
          <a:xfrm>
            <a:off x="455295" y="41910"/>
            <a:ext cx="1905000" cy="2095500"/>
          </a:xfrm>
          <a:prstGeom prst="rect">
            <a:avLst/>
          </a:prstGeom>
        </p:spPr>
      </p:pic>
      <p:pic>
        <p:nvPicPr>
          <p:cNvPr id="9" name="Picture 8">
            <a:extLst>
              <a:ext uri="{FF2B5EF4-FFF2-40B4-BE49-F238E27FC236}">
                <a16:creationId xmlns:a16="http://schemas.microsoft.com/office/drawing/2014/main" id="{44520D09-F847-4693-89EA-B02D0CEAEF48}"/>
              </a:ext>
            </a:extLst>
          </p:cNvPr>
          <p:cNvPicPr>
            <a:picLocks noChangeAspect="1"/>
          </p:cNvPicPr>
          <p:nvPr/>
        </p:nvPicPr>
        <p:blipFill>
          <a:blip r:embed="rId2"/>
          <a:stretch>
            <a:fillRect/>
          </a:stretch>
        </p:blipFill>
        <p:spPr>
          <a:xfrm>
            <a:off x="7038975" y="0"/>
            <a:ext cx="1905000" cy="2095500"/>
          </a:xfrm>
          <a:prstGeom prst="rect">
            <a:avLst/>
          </a:prstGeom>
        </p:spPr>
      </p:pic>
      <p:pic>
        <p:nvPicPr>
          <p:cNvPr id="10" name="Picture 9">
            <a:extLst>
              <a:ext uri="{FF2B5EF4-FFF2-40B4-BE49-F238E27FC236}">
                <a16:creationId xmlns:a16="http://schemas.microsoft.com/office/drawing/2014/main" id="{8BBC306A-6B23-40D8-A83E-CFCC976A1088}"/>
              </a:ext>
            </a:extLst>
          </p:cNvPr>
          <p:cNvPicPr>
            <a:picLocks noChangeAspect="1"/>
          </p:cNvPicPr>
          <p:nvPr/>
        </p:nvPicPr>
        <p:blipFill>
          <a:blip r:embed="rId2"/>
          <a:stretch>
            <a:fillRect/>
          </a:stretch>
        </p:blipFill>
        <p:spPr>
          <a:xfrm>
            <a:off x="3619500" y="190500"/>
            <a:ext cx="1905000" cy="2095500"/>
          </a:xfrm>
          <a:prstGeom prst="rect">
            <a:avLst/>
          </a:prstGeom>
        </p:spPr>
      </p:pic>
      <p:pic>
        <p:nvPicPr>
          <p:cNvPr id="11" name="Picture 10">
            <a:extLst>
              <a:ext uri="{FF2B5EF4-FFF2-40B4-BE49-F238E27FC236}">
                <a16:creationId xmlns:a16="http://schemas.microsoft.com/office/drawing/2014/main" id="{4364B958-225C-42D4-91F9-8682200D85B5}"/>
              </a:ext>
            </a:extLst>
          </p:cNvPr>
          <p:cNvPicPr>
            <a:picLocks noChangeAspect="1"/>
          </p:cNvPicPr>
          <p:nvPr/>
        </p:nvPicPr>
        <p:blipFill>
          <a:blip r:embed="rId2"/>
          <a:stretch>
            <a:fillRect/>
          </a:stretch>
        </p:blipFill>
        <p:spPr>
          <a:xfrm>
            <a:off x="613410" y="2659380"/>
            <a:ext cx="1905000" cy="2095500"/>
          </a:xfrm>
          <a:prstGeom prst="rect">
            <a:avLst/>
          </a:prstGeom>
        </p:spPr>
      </p:pic>
      <p:pic>
        <p:nvPicPr>
          <p:cNvPr id="1026" name="Picture 2" descr="Happy kindergarten children graduated from school">
            <a:extLst>
              <a:ext uri="{FF2B5EF4-FFF2-40B4-BE49-F238E27FC236}">
                <a16:creationId xmlns:a16="http://schemas.microsoft.com/office/drawing/2014/main" id="{C13A2340-E3F2-42D8-A281-CD2D64EE4B7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7795" y="209550"/>
            <a:ext cx="596265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F8A35F7-B170-49F2-ADD2-6891E0763D1E}"/>
              </a:ext>
            </a:extLst>
          </p:cNvPr>
          <p:cNvPicPr>
            <a:picLocks noChangeAspect="1"/>
          </p:cNvPicPr>
          <p:nvPr/>
        </p:nvPicPr>
        <p:blipFill>
          <a:blip r:embed="rId2"/>
          <a:stretch>
            <a:fillRect/>
          </a:stretch>
        </p:blipFill>
        <p:spPr>
          <a:xfrm>
            <a:off x="6419850" y="2442210"/>
            <a:ext cx="1905000" cy="2095500"/>
          </a:xfrm>
          <a:prstGeom prst="rect">
            <a:avLst/>
          </a:prstGeom>
        </p:spPr>
      </p:pic>
    </p:spTree>
    <p:extLst>
      <p:ext uri="{BB962C8B-B14F-4D97-AF65-F5344CB8AC3E}">
        <p14:creationId xmlns:p14="http://schemas.microsoft.com/office/powerpoint/2010/main" val="3213772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1066801" y="1837597"/>
            <a:ext cx="6892452"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r>
              <a:rPr kumimoji="0" lang="en-US" sz="4400" b="1" i="0" u="none" strike="noStrike" kern="0" cap="none" spc="0" normalizeH="0" baseline="0" noProof="0">
                <a:ln>
                  <a:noFill/>
                </a:ln>
                <a:solidFill>
                  <a:srgbClr val="0070C0"/>
                </a:solidFill>
                <a:effectLst/>
                <a:uLnTx/>
                <a:uFillTx/>
                <a:latin typeface="Comic Sans MS" panose="030F0702030302020204" pitchFamily="66" charset="0"/>
                <a:cs typeface="Nixie One"/>
                <a:sym typeface="Nixie One"/>
              </a:rPr>
              <a:t>Warm-up and Review</a:t>
            </a:r>
            <a:endParaRPr kumimoji="0" lang="en-US" sz="4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id="{54A9C485-13E8-4CDD-2AB0-C1DE9C5869D2}"/>
              </a:ext>
            </a:extLst>
          </p:cNvPr>
          <p:cNvSpPr/>
          <p:nvPr/>
        </p:nvSpPr>
        <p:spPr>
          <a:xfrm>
            <a:off x="3689744" y="97033"/>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01</a:t>
            </a:r>
          </a:p>
        </p:txBody>
      </p:sp>
      <p:pic>
        <p:nvPicPr>
          <p:cNvPr id="4" name="sound1">
            <a:hlinkClick r:id="" action="ppaction://media"/>
            <a:extLst>
              <a:ext uri="{FF2B5EF4-FFF2-40B4-BE49-F238E27FC236}">
                <a16:creationId xmlns:a16="http://schemas.microsoft.com/office/drawing/2014/main" id="{096CBA17-B423-4089-B816-49587848C4E6}"/>
              </a:ext>
            </a:extLst>
          </p:cNvPr>
          <p:cNvPicPr>
            <a:picLocks noChangeAspect="1"/>
          </p:cNvPicPr>
          <p:nvPr>
            <a:audioFile r:link="rId1"/>
            <p:extLst>
              <p:ext uri="{DAA4B4D4-6D71-4841-9C94-3DE7FCFB9230}">
                <p14:media xmlns:p14="http://schemas.microsoft.com/office/powerpoint/2010/main" r:embed="rId2">
                  <p14:trim end="7340.25"/>
                </p14:media>
              </p:ext>
            </p:extLst>
          </p:nvPr>
        </p:nvPicPr>
        <p:blipFill>
          <a:blip r:embed="rId5"/>
          <a:stretch>
            <a:fillRect/>
          </a:stretch>
        </p:blipFill>
        <p:spPr>
          <a:xfrm>
            <a:off x="-1090108" y="97928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64E504-F219-4D71-9D52-65B9824179FD}"/>
              </a:ext>
            </a:extLst>
          </p:cNvPr>
          <p:cNvSpPr txBox="1"/>
          <p:nvPr/>
        </p:nvSpPr>
        <p:spPr>
          <a:xfrm rot="20782440">
            <a:off x="3336980" y="125357"/>
            <a:ext cx="2162772" cy="1015663"/>
          </a:xfrm>
          <a:prstGeom prst="rect">
            <a:avLst/>
          </a:prstGeom>
          <a:noFill/>
        </p:spPr>
        <p:txBody>
          <a:bodyPr wrap="none" rtlCol="0">
            <a:spAutoFit/>
          </a:bodyPr>
          <a:lstStyle/>
          <a:p>
            <a:r>
              <a:rPr lang="en-US" sz="6000" b="1">
                <a:solidFill>
                  <a:srgbClr val="FF0000"/>
                </a:solidFill>
                <a:latin typeface="Comic Sans MS" panose="030F0702030302020204" pitchFamily="66" charset="0"/>
              </a:rPr>
              <a:t>Game</a:t>
            </a:r>
          </a:p>
        </p:txBody>
      </p:sp>
      <p:pic>
        <p:nvPicPr>
          <p:cNvPr id="1034" name="Picture 10" descr="Hình Minh Họa Vector Hoạt Hình Của Biểu Ngữ Yes No Trong Tay Con Người Trên  Nền Trắng Câu Hỏi Kiểm Tra Lựa Chọn Do Dự Tranh Chấp Hình minh họa Sẵn">
            <a:extLst>
              <a:ext uri="{FF2B5EF4-FFF2-40B4-BE49-F238E27FC236}">
                <a16:creationId xmlns:a16="http://schemas.microsoft.com/office/drawing/2014/main" id="{0C1B9BB0-8FC5-4348-AE03-31B8FC3C22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7350" y="553675"/>
            <a:ext cx="6200110" cy="458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42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6"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wipe(down)">
                                      <p:cBhvr>
                                        <p:cTn id="10" dur="580">
                                          <p:stCondLst>
                                            <p:cond delay="0"/>
                                          </p:stCondLst>
                                        </p:cTn>
                                        <p:tgtEl>
                                          <p:spTgt spid="1034"/>
                                        </p:tgtEl>
                                      </p:cBhvr>
                                    </p:animEffect>
                                    <p:anim calcmode="lin" valueType="num">
                                      <p:cBhvr>
                                        <p:cTn id="11"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16" dur="26">
                                          <p:stCondLst>
                                            <p:cond delay="650"/>
                                          </p:stCondLst>
                                        </p:cTn>
                                        <p:tgtEl>
                                          <p:spTgt spid="1034"/>
                                        </p:tgtEl>
                                      </p:cBhvr>
                                      <p:to x="100000" y="60000"/>
                                    </p:animScale>
                                    <p:animScale>
                                      <p:cBhvr>
                                        <p:cTn id="17" dur="166" decel="50000">
                                          <p:stCondLst>
                                            <p:cond delay="676"/>
                                          </p:stCondLst>
                                        </p:cTn>
                                        <p:tgtEl>
                                          <p:spTgt spid="1034"/>
                                        </p:tgtEl>
                                      </p:cBhvr>
                                      <p:to x="100000" y="100000"/>
                                    </p:animScale>
                                    <p:animScale>
                                      <p:cBhvr>
                                        <p:cTn id="18" dur="26">
                                          <p:stCondLst>
                                            <p:cond delay="1312"/>
                                          </p:stCondLst>
                                        </p:cTn>
                                        <p:tgtEl>
                                          <p:spTgt spid="1034"/>
                                        </p:tgtEl>
                                      </p:cBhvr>
                                      <p:to x="100000" y="80000"/>
                                    </p:animScale>
                                    <p:animScale>
                                      <p:cBhvr>
                                        <p:cTn id="19" dur="166" decel="50000">
                                          <p:stCondLst>
                                            <p:cond delay="1338"/>
                                          </p:stCondLst>
                                        </p:cTn>
                                        <p:tgtEl>
                                          <p:spTgt spid="1034"/>
                                        </p:tgtEl>
                                      </p:cBhvr>
                                      <p:to x="100000" y="100000"/>
                                    </p:animScale>
                                    <p:animScale>
                                      <p:cBhvr>
                                        <p:cTn id="20" dur="26">
                                          <p:stCondLst>
                                            <p:cond delay="1642"/>
                                          </p:stCondLst>
                                        </p:cTn>
                                        <p:tgtEl>
                                          <p:spTgt spid="1034"/>
                                        </p:tgtEl>
                                      </p:cBhvr>
                                      <p:to x="100000" y="90000"/>
                                    </p:animScale>
                                    <p:animScale>
                                      <p:cBhvr>
                                        <p:cTn id="21" dur="166" decel="50000">
                                          <p:stCondLst>
                                            <p:cond delay="1668"/>
                                          </p:stCondLst>
                                        </p:cTn>
                                        <p:tgtEl>
                                          <p:spTgt spid="1034"/>
                                        </p:tgtEl>
                                      </p:cBhvr>
                                      <p:to x="100000" y="100000"/>
                                    </p:animScale>
                                    <p:animScale>
                                      <p:cBhvr>
                                        <p:cTn id="22" dur="26">
                                          <p:stCondLst>
                                            <p:cond delay="1808"/>
                                          </p:stCondLst>
                                        </p:cTn>
                                        <p:tgtEl>
                                          <p:spTgt spid="1034"/>
                                        </p:tgtEl>
                                      </p:cBhvr>
                                      <p:to x="100000" y="95000"/>
                                    </p:animScale>
                                    <p:animScale>
                                      <p:cBhvr>
                                        <p:cTn id="23" dur="166" decel="50000">
                                          <p:stCondLst>
                                            <p:cond delay="1834"/>
                                          </p:stCondLst>
                                        </p:cTn>
                                        <p:tgtEl>
                                          <p:spTgt spid="10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72EB3-D421-4F2C-B2A7-45DBD1ADD952}"/>
              </a:ext>
            </a:extLst>
          </p:cNvPr>
          <p:cNvSpPr>
            <a:spLocks noGrp="1"/>
          </p:cNvSpPr>
          <p:nvPr>
            <p:ph type="sldNum" sz="quarter" idx="12"/>
          </p:nvPr>
        </p:nvSpPr>
        <p:spPr/>
        <p:txBody>
          <a:bodyPr/>
          <a:lstStyle/>
          <a:p>
            <a:fld id="{52AF2F91-6C79-4775-9E01-5F8EDCA63F89}" type="slidenum">
              <a:rPr lang="en-US" smtClean="0"/>
              <a:t>4</a:t>
            </a:fld>
            <a:endParaRPr lang="en-US"/>
          </a:p>
        </p:txBody>
      </p:sp>
      <p:sp>
        <p:nvSpPr>
          <p:cNvPr id="8" name="TextBox 7">
            <a:extLst>
              <a:ext uri="{FF2B5EF4-FFF2-40B4-BE49-F238E27FC236}">
                <a16:creationId xmlns:a16="http://schemas.microsoft.com/office/drawing/2014/main" id="{702C0009-BB25-4A9A-BBE9-F97DDE7BB593}"/>
              </a:ext>
            </a:extLst>
          </p:cNvPr>
          <p:cNvSpPr txBox="1"/>
          <p:nvPr/>
        </p:nvSpPr>
        <p:spPr>
          <a:xfrm>
            <a:off x="3220508" y="0"/>
            <a:ext cx="2702984" cy="646331"/>
          </a:xfrm>
          <a:prstGeom prst="rect">
            <a:avLst/>
          </a:prstGeom>
          <a:noFill/>
        </p:spPr>
        <p:txBody>
          <a:bodyPr wrap="none" rtlCol="0">
            <a:spAutoFit/>
          </a:bodyPr>
          <a:lstStyle/>
          <a:p>
            <a:r>
              <a:rPr lang="en-US" sz="3600" b="1" dirty="0">
                <a:solidFill>
                  <a:srgbClr val="EE3F46"/>
                </a:solidFill>
                <a:latin typeface="Comic Sans MS" panose="030F0702030302020204" pitchFamily="66" charset="0"/>
              </a:rPr>
              <a:t>Yes or No?</a:t>
            </a:r>
          </a:p>
        </p:txBody>
      </p:sp>
      <p:grpSp>
        <p:nvGrpSpPr>
          <p:cNvPr id="12" name="Group 11">
            <a:extLst>
              <a:ext uri="{FF2B5EF4-FFF2-40B4-BE49-F238E27FC236}">
                <a16:creationId xmlns:a16="http://schemas.microsoft.com/office/drawing/2014/main" id="{2F4F8C8F-05D8-484F-9855-73333DC7EC11}"/>
              </a:ext>
            </a:extLst>
          </p:cNvPr>
          <p:cNvGrpSpPr/>
          <p:nvPr/>
        </p:nvGrpSpPr>
        <p:grpSpPr>
          <a:xfrm>
            <a:off x="813146" y="1196792"/>
            <a:ext cx="4514803" cy="3679130"/>
            <a:chOff x="790034" y="1196792"/>
            <a:chExt cx="4259741" cy="3679130"/>
          </a:xfrm>
        </p:grpSpPr>
        <p:pic>
          <p:nvPicPr>
            <p:cNvPr id="5" name="Picture 4">
              <a:extLst>
                <a:ext uri="{FF2B5EF4-FFF2-40B4-BE49-F238E27FC236}">
                  <a16:creationId xmlns:a16="http://schemas.microsoft.com/office/drawing/2014/main" id="{0577166C-15B9-4FAE-9CC2-83BEC0F0C093}"/>
                </a:ext>
              </a:extLst>
            </p:cNvPr>
            <p:cNvPicPr>
              <a:picLocks noChangeAspect="1"/>
            </p:cNvPicPr>
            <p:nvPr/>
          </p:nvPicPr>
          <p:blipFill rotWithShape="1">
            <a:blip r:embed="rId3"/>
            <a:srcRect b="12479"/>
            <a:stretch/>
          </p:blipFill>
          <p:spPr>
            <a:xfrm>
              <a:off x="790034" y="1196792"/>
              <a:ext cx="3781966" cy="23132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a:extLst>
                <a:ext uri="{FF2B5EF4-FFF2-40B4-BE49-F238E27FC236}">
                  <a16:creationId xmlns:a16="http://schemas.microsoft.com/office/drawing/2014/main" id="{E5410136-DFEB-4011-A07A-159C14A36733}"/>
                </a:ext>
              </a:extLst>
            </p:cNvPr>
            <p:cNvSpPr txBox="1"/>
            <p:nvPr/>
          </p:nvSpPr>
          <p:spPr>
            <a:xfrm>
              <a:off x="790034" y="3798704"/>
              <a:ext cx="4259741" cy="1077218"/>
            </a:xfrm>
            <a:prstGeom prst="rect">
              <a:avLst/>
            </a:prstGeom>
            <a:noFill/>
          </p:spPr>
          <p:txBody>
            <a:bodyPr wrap="square">
              <a:spAutoFit/>
            </a:bodyPr>
            <a:lstStyle/>
            <a:p>
              <a:pPr indent="-635"/>
              <a:r>
                <a:rPr lang="en-US" sz="3200" dirty="0">
                  <a:solidFill>
                    <a:srgbClr val="0070C0"/>
                  </a:solidFill>
                  <a:effectLst/>
                  <a:latin typeface="Comic Sans MS" panose="030F0702030302020204" pitchFamily="66" charset="0"/>
                  <a:ea typeface="Times New Roman" panose="02020603050405020304" pitchFamily="18" charset="0"/>
                </a:rPr>
                <a:t>The weather is hot and sunny in winter.</a:t>
              </a:r>
            </a:p>
          </p:txBody>
        </p:sp>
      </p:grpSp>
      <p:pic>
        <p:nvPicPr>
          <p:cNvPr id="16" name="Picture 15" descr="A pair of hands holding signs&#10;&#10;Description automatically generated">
            <a:extLst>
              <a:ext uri="{FF2B5EF4-FFF2-40B4-BE49-F238E27FC236}">
                <a16:creationId xmlns:a16="http://schemas.microsoft.com/office/drawing/2014/main" id="{8B5184E4-AE10-4CF2-B0EE-FB7A8BC00E10}"/>
              </a:ext>
            </a:extLst>
          </p:cNvPr>
          <p:cNvPicPr>
            <a:picLocks noChangeAspect="1"/>
          </p:cNvPicPr>
          <p:nvPr/>
        </p:nvPicPr>
        <p:blipFill rotWithShape="1">
          <a:blip r:embed="rId4"/>
          <a:srcRect t="22514" r="48079"/>
          <a:stretch/>
        </p:blipFill>
        <p:spPr>
          <a:xfrm>
            <a:off x="5033002" y="1871235"/>
            <a:ext cx="2025564" cy="2237231"/>
          </a:xfrm>
          <a:prstGeom prst="rect">
            <a:avLst/>
          </a:prstGeom>
        </p:spPr>
      </p:pic>
      <p:pic>
        <p:nvPicPr>
          <p:cNvPr id="17" name="Picture 16" descr="A pair of hands holding signs&#10;&#10;Description automatically generated">
            <a:extLst>
              <a:ext uri="{FF2B5EF4-FFF2-40B4-BE49-F238E27FC236}">
                <a16:creationId xmlns:a16="http://schemas.microsoft.com/office/drawing/2014/main" id="{A95AC382-BB19-4445-B344-ECFC6E429C35}"/>
              </a:ext>
            </a:extLst>
          </p:cNvPr>
          <p:cNvPicPr>
            <a:picLocks noChangeAspect="1"/>
          </p:cNvPicPr>
          <p:nvPr/>
        </p:nvPicPr>
        <p:blipFill rotWithShape="1">
          <a:blip r:embed="rId4"/>
          <a:srcRect l="49440" t="11218" r="-1361" b="-294"/>
          <a:stretch/>
        </p:blipFill>
        <p:spPr>
          <a:xfrm>
            <a:off x="7058566" y="1812757"/>
            <a:ext cx="1854122" cy="2354189"/>
          </a:xfrm>
          <a:prstGeom prst="rect">
            <a:avLst/>
          </a:prstGeom>
        </p:spPr>
      </p:pic>
    </p:spTree>
    <p:extLst>
      <p:ext uri="{BB962C8B-B14F-4D97-AF65-F5344CB8AC3E}">
        <p14:creationId xmlns:p14="http://schemas.microsoft.com/office/powerpoint/2010/main" val="368493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nodeType="clickEffect">
                                  <p:stCondLst>
                                    <p:cond delay="0"/>
                                  </p:stCondLst>
                                  <p:childTnLst>
                                    <p:anim calcmode="lin" valueType="num">
                                      <p:cBhvr>
                                        <p:cTn id="17" dur="500"/>
                                        <p:tgtEl>
                                          <p:spTgt spid="16"/>
                                        </p:tgtEl>
                                        <p:attrNameLst>
                                          <p:attrName>ppt_w</p:attrName>
                                        </p:attrNameLst>
                                      </p:cBhvr>
                                      <p:tavLst>
                                        <p:tav tm="0">
                                          <p:val>
                                            <p:strVal val="ppt_w"/>
                                          </p:val>
                                        </p:tav>
                                        <p:tav tm="100000">
                                          <p:val>
                                            <p:fltVal val="0"/>
                                          </p:val>
                                        </p:tav>
                                      </p:tavLst>
                                    </p:anim>
                                    <p:anim calcmode="lin" valueType="num">
                                      <p:cBhvr>
                                        <p:cTn id="18" dur="500"/>
                                        <p:tgtEl>
                                          <p:spTgt spid="16"/>
                                        </p:tgtEl>
                                        <p:attrNameLst>
                                          <p:attrName>ppt_h</p:attrName>
                                        </p:attrNameLst>
                                      </p:cBhvr>
                                      <p:tavLst>
                                        <p:tav tm="0">
                                          <p:val>
                                            <p:strVal val="ppt_h"/>
                                          </p:val>
                                        </p:tav>
                                        <p:tav tm="100000">
                                          <p:val>
                                            <p:fltVal val="0"/>
                                          </p:val>
                                        </p:tav>
                                      </p:tavLst>
                                    </p:anim>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72EB3-D421-4F2C-B2A7-45DBD1ADD952}"/>
              </a:ext>
            </a:extLst>
          </p:cNvPr>
          <p:cNvSpPr>
            <a:spLocks noGrp="1"/>
          </p:cNvSpPr>
          <p:nvPr>
            <p:ph type="sldNum" sz="quarter" idx="12"/>
          </p:nvPr>
        </p:nvSpPr>
        <p:spPr/>
        <p:txBody>
          <a:bodyPr/>
          <a:lstStyle/>
          <a:p>
            <a:fld id="{52AF2F91-6C79-4775-9E01-5F8EDCA63F89}" type="slidenum">
              <a:rPr lang="en-US" smtClean="0"/>
              <a:t>5</a:t>
            </a:fld>
            <a:endParaRPr lang="en-US"/>
          </a:p>
        </p:txBody>
      </p:sp>
      <p:sp>
        <p:nvSpPr>
          <p:cNvPr id="8" name="TextBox 7">
            <a:extLst>
              <a:ext uri="{FF2B5EF4-FFF2-40B4-BE49-F238E27FC236}">
                <a16:creationId xmlns:a16="http://schemas.microsoft.com/office/drawing/2014/main" id="{702C0009-BB25-4A9A-BBE9-F97DDE7BB593}"/>
              </a:ext>
            </a:extLst>
          </p:cNvPr>
          <p:cNvSpPr txBox="1"/>
          <p:nvPr/>
        </p:nvSpPr>
        <p:spPr>
          <a:xfrm>
            <a:off x="3220508" y="56671"/>
            <a:ext cx="2702984" cy="646331"/>
          </a:xfrm>
          <a:prstGeom prst="rect">
            <a:avLst/>
          </a:prstGeom>
          <a:noFill/>
        </p:spPr>
        <p:txBody>
          <a:bodyPr wrap="none" rtlCol="0">
            <a:spAutoFit/>
          </a:bodyPr>
          <a:lstStyle/>
          <a:p>
            <a:r>
              <a:rPr lang="en-US" sz="3600" b="1" dirty="0">
                <a:solidFill>
                  <a:srgbClr val="EE3F46"/>
                </a:solidFill>
                <a:latin typeface="Comic Sans MS" panose="030F0702030302020204" pitchFamily="66" charset="0"/>
              </a:rPr>
              <a:t>Yes or No?</a:t>
            </a:r>
          </a:p>
        </p:txBody>
      </p:sp>
      <p:grpSp>
        <p:nvGrpSpPr>
          <p:cNvPr id="12" name="Group 11">
            <a:extLst>
              <a:ext uri="{FF2B5EF4-FFF2-40B4-BE49-F238E27FC236}">
                <a16:creationId xmlns:a16="http://schemas.microsoft.com/office/drawing/2014/main" id="{2F4F8C8F-05D8-484F-9855-73333DC7EC11}"/>
              </a:ext>
            </a:extLst>
          </p:cNvPr>
          <p:cNvGrpSpPr/>
          <p:nvPr/>
        </p:nvGrpSpPr>
        <p:grpSpPr>
          <a:xfrm>
            <a:off x="688160" y="1196792"/>
            <a:ext cx="4704470" cy="3679130"/>
            <a:chOff x="688160" y="1196792"/>
            <a:chExt cx="4704470" cy="3679130"/>
          </a:xfrm>
        </p:grpSpPr>
        <p:pic>
          <p:nvPicPr>
            <p:cNvPr id="5" name="Picture 4">
              <a:extLst>
                <a:ext uri="{FF2B5EF4-FFF2-40B4-BE49-F238E27FC236}">
                  <a16:creationId xmlns:a16="http://schemas.microsoft.com/office/drawing/2014/main" id="{0577166C-15B9-4FAE-9CC2-83BEC0F0C093}"/>
                </a:ext>
              </a:extLst>
            </p:cNvPr>
            <p:cNvPicPr>
              <a:picLocks noChangeAspect="1"/>
            </p:cNvPicPr>
            <p:nvPr/>
          </p:nvPicPr>
          <p:blipFill>
            <a:blip r:embed="rId3"/>
            <a:srcRect t="4248" b="4248"/>
            <a:stretch/>
          </p:blipFill>
          <p:spPr>
            <a:xfrm>
              <a:off x="790034" y="1196792"/>
              <a:ext cx="3781966" cy="23132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a:extLst>
                <a:ext uri="{FF2B5EF4-FFF2-40B4-BE49-F238E27FC236}">
                  <a16:creationId xmlns:a16="http://schemas.microsoft.com/office/drawing/2014/main" id="{E5410136-DFEB-4011-A07A-159C14A36733}"/>
                </a:ext>
              </a:extLst>
            </p:cNvPr>
            <p:cNvSpPr txBox="1"/>
            <p:nvPr/>
          </p:nvSpPr>
          <p:spPr>
            <a:xfrm>
              <a:off x="688160" y="3798704"/>
              <a:ext cx="4704470" cy="1077218"/>
            </a:xfrm>
            <a:prstGeom prst="rect">
              <a:avLst/>
            </a:prstGeom>
            <a:noFill/>
          </p:spPr>
          <p:txBody>
            <a:bodyPr wrap="square">
              <a:spAutoFit/>
            </a:bodyPr>
            <a:lstStyle/>
            <a:p>
              <a:pPr indent="-635"/>
              <a:r>
                <a:rPr lang="en-US" sz="3200" dirty="0">
                  <a:solidFill>
                    <a:srgbClr val="0070C0"/>
                  </a:solidFill>
                  <a:effectLst/>
                  <a:latin typeface="Comic Sans MS" panose="030F0702030302020204" pitchFamily="66" charset="0"/>
                  <a:ea typeface="Times New Roman" panose="02020603050405020304" pitchFamily="18" charset="0"/>
                </a:rPr>
                <a:t>The weather is </a:t>
              </a:r>
              <a:r>
                <a:rPr lang="en-US" sz="3200" dirty="0">
                  <a:solidFill>
                    <a:srgbClr val="0070C0"/>
                  </a:solidFill>
                  <a:latin typeface="Comic Sans MS" panose="030F0702030302020204" pitchFamily="66" charset="0"/>
                  <a:ea typeface="Times New Roman" panose="02020603050405020304" pitchFamily="18" charset="0"/>
                </a:rPr>
                <a:t>warm and sunny in spring.</a:t>
              </a:r>
              <a:endParaRPr lang="en-US" sz="3200" dirty="0">
                <a:solidFill>
                  <a:srgbClr val="0070C0"/>
                </a:solidFill>
                <a:effectLst/>
                <a:latin typeface="Comic Sans MS" panose="030F0702030302020204" pitchFamily="66" charset="0"/>
                <a:ea typeface="Times New Roman" panose="02020603050405020304" pitchFamily="18" charset="0"/>
              </a:endParaRPr>
            </a:p>
          </p:txBody>
        </p:sp>
      </p:grpSp>
      <p:pic>
        <p:nvPicPr>
          <p:cNvPr id="16" name="Picture 15" descr="A pair of hands holding signs&#10;&#10;Description automatically generated">
            <a:extLst>
              <a:ext uri="{FF2B5EF4-FFF2-40B4-BE49-F238E27FC236}">
                <a16:creationId xmlns:a16="http://schemas.microsoft.com/office/drawing/2014/main" id="{8B5184E4-AE10-4CF2-B0EE-FB7A8BC00E10}"/>
              </a:ext>
            </a:extLst>
          </p:cNvPr>
          <p:cNvPicPr>
            <a:picLocks noChangeAspect="1"/>
          </p:cNvPicPr>
          <p:nvPr/>
        </p:nvPicPr>
        <p:blipFill rotWithShape="1">
          <a:blip r:embed="rId4"/>
          <a:srcRect t="22514" r="48079"/>
          <a:stretch/>
        </p:blipFill>
        <p:spPr>
          <a:xfrm>
            <a:off x="5212816" y="1812757"/>
            <a:ext cx="2025564" cy="2237231"/>
          </a:xfrm>
          <a:prstGeom prst="rect">
            <a:avLst/>
          </a:prstGeom>
        </p:spPr>
      </p:pic>
      <p:pic>
        <p:nvPicPr>
          <p:cNvPr id="17" name="Picture 16" descr="A pair of hands holding signs&#10;&#10;Description automatically generated">
            <a:extLst>
              <a:ext uri="{FF2B5EF4-FFF2-40B4-BE49-F238E27FC236}">
                <a16:creationId xmlns:a16="http://schemas.microsoft.com/office/drawing/2014/main" id="{A95AC382-BB19-4445-B344-ECFC6E429C35}"/>
              </a:ext>
            </a:extLst>
          </p:cNvPr>
          <p:cNvPicPr>
            <a:picLocks noChangeAspect="1"/>
          </p:cNvPicPr>
          <p:nvPr/>
        </p:nvPicPr>
        <p:blipFill rotWithShape="1">
          <a:blip r:embed="rId4"/>
          <a:srcRect l="49440" t="11218" r="-1361" b="-294"/>
          <a:stretch/>
        </p:blipFill>
        <p:spPr>
          <a:xfrm>
            <a:off x="7058566" y="1812757"/>
            <a:ext cx="1854122" cy="2354189"/>
          </a:xfrm>
          <a:prstGeom prst="rect">
            <a:avLst/>
          </a:prstGeom>
        </p:spPr>
      </p:pic>
    </p:spTree>
    <p:extLst>
      <p:ext uri="{BB962C8B-B14F-4D97-AF65-F5344CB8AC3E}">
        <p14:creationId xmlns:p14="http://schemas.microsoft.com/office/powerpoint/2010/main" val="85761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17"/>
                                        </p:tgtEl>
                                        <p:attrNameLst>
                                          <p:attrName>ppt_x</p:attrName>
                                        </p:attrNameLst>
                                      </p:cBhvr>
                                      <p:tavLst>
                                        <p:tav tm="0">
                                          <p:val>
                                            <p:strVal val="ppt_x"/>
                                          </p:val>
                                        </p:tav>
                                        <p:tav tm="100000">
                                          <p:val>
                                            <p:strVal val="ppt_x"/>
                                          </p:val>
                                        </p:tav>
                                      </p:tavLst>
                                    </p:anim>
                                    <p:anim calcmode="lin" valueType="num">
                                      <p:cBhvr additive="base">
                                        <p:cTn id="18" dur="500"/>
                                        <p:tgtEl>
                                          <p:spTgt spid="17"/>
                                        </p:tgtEl>
                                        <p:attrNameLst>
                                          <p:attrName>ppt_y</p:attrName>
                                        </p:attrNameLst>
                                      </p:cBhvr>
                                      <p:tavLst>
                                        <p:tav tm="0">
                                          <p:val>
                                            <p:strVal val="ppt_y"/>
                                          </p:val>
                                        </p:tav>
                                        <p:tav tm="100000">
                                          <p:val>
                                            <p:strVal val="1+ppt_h/2"/>
                                          </p:val>
                                        </p:tav>
                                      </p:tavLst>
                                    </p:anim>
                                    <p:set>
                                      <p:cBhvr>
                                        <p:cTn id="19"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72EB3-D421-4F2C-B2A7-45DBD1ADD952}"/>
              </a:ext>
            </a:extLst>
          </p:cNvPr>
          <p:cNvSpPr>
            <a:spLocks noGrp="1"/>
          </p:cNvSpPr>
          <p:nvPr>
            <p:ph type="sldNum" sz="quarter" idx="12"/>
          </p:nvPr>
        </p:nvSpPr>
        <p:spPr/>
        <p:txBody>
          <a:bodyPr/>
          <a:lstStyle/>
          <a:p>
            <a:fld id="{52AF2F91-6C79-4775-9E01-5F8EDCA63F89}" type="slidenum">
              <a:rPr lang="en-US" smtClean="0"/>
              <a:t>6</a:t>
            </a:fld>
            <a:endParaRPr lang="en-US"/>
          </a:p>
        </p:txBody>
      </p:sp>
      <p:sp>
        <p:nvSpPr>
          <p:cNvPr id="8" name="TextBox 7">
            <a:extLst>
              <a:ext uri="{FF2B5EF4-FFF2-40B4-BE49-F238E27FC236}">
                <a16:creationId xmlns:a16="http://schemas.microsoft.com/office/drawing/2014/main" id="{702C0009-BB25-4A9A-BBE9-F97DDE7BB593}"/>
              </a:ext>
            </a:extLst>
          </p:cNvPr>
          <p:cNvSpPr txBox="1"/>
          <p:nvPr/>
        </p:nvSpPr>
        <p:spPr>
          <a:xfrm>
            <a:off x="3276600" y="0"/>
            <a:ext cx="2702984" cy="646331"/>
          </a:xfrm>
          <a:prstGeom prst="rect">
            <a:avLst/>
          </a:prstGeom>
          <a:noFill/>
        </p:spPr>
        <p:txBody>
          <a:bodyPr wrap="none" rtlCol="0">
            <a:spAutoFit/>
          </a:bodyPr>
          <a:lstStyle/>
          <a:p>
            <a:r>
              <a:rPr lang="en-US" sz="3600" b="1" dirty="0">
                <a:solidFill>
                  <a:srgbClr val="EE3F46"/>
                </a:solidFill>
                <a:latin typeface="Comic Sans MS" panose="030F0702030302020204" pitchFamily="66" charset="0"/>
              </a:rPr>
              <a:t>Yes or No?</a:t>
            </a:r>
          </a:p>
        </p:txBody>
      </p:sp>
      <p:grpSp>
        <p:nvGrpSpPr>
          <p:cNvPr id="12" name="Group 11">
            <a:extLst>
              <a:ext uri="{FF2B5EF4-FFF2-40B4-BE49-F238E27FC236}">
                <a16:creationId xmlns:a16="http://schemas.microsoft.com/office/drawing/2014/main" id="{2F4F8C8F-05D8-484F-9855-73333DC7EC11}"/>
              </a:ext>
            </a:extLst>
          </p:cNvPr>
          <p:cNvGrpSpPr/>
          <p:nvPr/>
        </p:nvGrpSpPr>
        <p:grpSpPr>
          <a:xfrm>
            <a:off x="790034" y="1196792"/>
            <a:ext cx="4704470" cy="3567243"/>
            <a:chOff x="790034" y="1196792"/>
            <a:chExt cx="4704470" cy="3567243"/>
          </a:xfrm>
        </p:grpSpPr>
        <p:pic>
          <p:nvPicPr>
            <p:cNvPr id="5" name="Picture 4">
              <a:extLst>
                <a:ext uri="{FF2B5EF4-FFF2-40B4-BE49-F238E27FC236}">
                  <a16:creationId xmlns:a16="http://schemas.microsoft.com/office/drawing/2014/main" id="{0577166C-15B9-4FAE-9CC2-83BEC0F0C093}"/>
                </a:ext>
              </a:extLst>
            </p:cNvPr>
            <p:cNvPicPr>
              <a:picLocks noChangeAspect="1"/>
            </p:cNvPicPr>
            <p:nvPr/>
          </p:nvPicPr>
          <p:blipFill>
            <a:blip r:embed="rId3"/>
            <a:srcRect t="773" b="773"/>
            <a:stretch/>
          </p:blipFill>
          <p:spPr>
            <a:xfrm>
              <a:off x="790034" y="1196792"/>
              <a:ext cx="3781966" cy="23132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a:extLst>
                <a:ext uri="{FF2B5EF4-FFF2-40B4-BE49-F238E27FC236}">
                  <a16:creationId xmlns:a16="http://schemas.microsoft.com/office/drawing/2014/main" id="{E5410136-DFEB-4011-A07A-159C14A36733}"/>
                </a:ext>
              </a:extLst>
            </p:cNvPr>
            <p:cNvSpPr txBox="1"/>
            <p:nvPr/>
          </p:nvSpPr>
          <p:spPr>
            <a:xfrm>
              <a:off x="790034" y="3686817"/>
              <a:ext cx="4704470" cy="1077218"/>
            </a:xfrm>
            <a:prstGeom prst="rect">
              <a:avLst/>
            </a:prstGeom>
            <a:noFill/>
          </p:spPr>
          <p:txBody>
            <a:bodyPr wrap="square">
              <a:spAutoFit/>
            </a:bodyPr>
            <a:lstStyle/>
            <a:p>
              <a:pPr indent="-635"/>
              <a:r>
                <a:rPr lang="en-US" sz="3200" dirty="0">
                  <a:solidFill>
                    <a:srgbClr val="0070C0"/>
                  </a:solidFill>
                  <a:effectLst/>
                  <a:latin typeface="Comic Sans MS" panose="030F0702030302020204" pitchFamily="66" charset="0"/>
                  <a:ea typeface="Times New Roman" panose="02020603050405020304" pitchFamily="18" charset="0"/>
                </a:rPr>
                <a:t>The weather is </a:t>
              </a:r>
              <a:r>
                <a:rPr lang="en-US" sz="3200" dirty="0">
                  <a:solidFill>
                    <a:srgbClr val="0070C0"/>
                  </a:solidFill>
                  <a:latin typeface="Comic Sans MS" panose="030F0702030302020204" pitchFamily="66" charset="0"/>
                  <a:ea typeface="Times New Roman" panose="02020603050405020304" pitchFamily="18" charset="0"/>
                </a:rPr>
                <a:t>cool </a:t>
              </a:r>
            </a:p>
            <a:p>
              <a:pPr indent="-635"/>
              <a:r>
                <a:rPr lang="en-US" sz="3200" dirty="0">
                  <a:solidFill>
                    <a:srgbClr val="0070C0"/>
                  </a:solidFill>
                  <a:latin typeface="Comic Sans MS" panose="030F0702030302020204" pitchFamily="66" charset="0"/>
                  <a:ea typeface="Times New Roman" panose="02020603050405020304" pitchFamily="18" charset="0"/>
                </a:rPr>
                <a:t>and windy in autumn.</a:t>
              </a:r>
              <a:endParaRPr lang="en-US" sz="3200" dirty="0">
                <a:solidFill>
                  <a:srgbClr val="0070C0"/>
                </a:solidFill>
                <a:effectLst/>
                <a:latin typeface="Comic Sans MS" panose="030F0702030302020204" pitchFamily="66" charset="0"/>
                <a:ea typeface="Times New Roman" panose="02020603050405020304" pitchFamily="18" charset="0"/>
              </a:endParaRPr>
            </a:p>
          </p:txBody>
        </p:sp>
      </p:grpSp>
      <p:pic>
        <p:nvPicPr>
          <p:cNvPr id="16" name="Picture 15" descr="A pair of hands holding signs&#10;&#10;Description automatically generated">
            <a:extLst>
              <a:ext uri="{FF2B5EF4-FFF2-40B4-BE49-F238E27FC236}">
                <a16:creationId xmlns:a16="http://schemas.microsoft.com/office/drawing/2014/main" id="{8B5184E4-AE10-4CF2-B0EE-FB7A8BC00E10}"/>
              </a:ext>
            </a:extLst>
          </p:cNvPr>
          <p:cNvPicPr>
            <a:picLocks noChangeAspect="1"/>
          </p:cNvPicPr>
          <p:nvPr/>
        </p:nvPicPr>
        <p:blipFill rotWithShape="1">
          <a:blip r:embed="rId4"/>
          <a:srcRect t="22514" r="48079"/>
          <a:stretch/>
        </p:blipFill>
        <p:spPr>
          <a:xfrm>
            <a:off x="5033002" y="1812757"/>
            <a:ext cx="2025564" cy="2237231"/>
          </a:xfrm>
          <a:prstGeom prst="rect">
            <a:avLst/>
          </a:prstGeom>
        </p:spPr>
      </p:pic>
      <p:pic>
        <p:nvPicPr>
          <p:cNvPr id="17" name="Picture 16" descr="A pair of hands holding signs&#10;&#10;Description automatically generated">
            <a:extLst>
              <a:ext uri="{FF2B5EF4-FFF2-40B4-BE49-F238E27FC236}">
                <a16:creationId xmlns:a16="http://schemas.microsoft.com/office/drawing/2014/main" id="{A95AC382-BB19-4445-B344-ECFC6E429C35}"/>
              </a:ext>
            </a:extLst>
          </p:cNvPr>
          <p:cNvPicPr>
            <a:picLocks noChangeAspect="1"/>
          </p:cNvPicPr>
          <p:nvPr/>
        </p:nvPicPr>
        <p:blipFill rotWithShape="1">
          <a:blip r:embed="rId4"/>
          <a:srcRect l="49440" t="11218" r="-1361" b="-294"/>
          <a:stretch/>
        </p:blipFill>
        <p:spPr>
          <a:xfrm>
            <a:off x="7058566" y="1812757"/>
            <a:ext cx="1854122" cy="2354189"/>
          </a:xfrm>
          <a:prstGeom prst="rect">
            <a:avLst/>
          </a:prstGeom>
        </p:spPr>
      </p:pic>
    </p:spTree>
    <p:extLst>
      <p:ext uri="{BB962C8B-B14F-4D97-AF65-F5344CB8AC3E}">
        <p14:creationId xmlns:p14="http://schemas.microsoft.com/office/powerpoint/2010/main" val="24774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17"/>
                                        </p:tgtEl>
                                        <p:attrNameLst>
                                          <p:attrName>ppt_x</p:attrName>
                                        </p:attrNameLst>
                                      </p:cBhvr>
                                      <p:tavLst>
                                        <p:tav tm="0">
                                          <p:val>
                                            <p:strVal val="ppt_x"/>
                                          </p:val>
                                        </p:tav>
                                        <p:tav tm="100000">
                                          <p:val>
                                            <p:strVal val="ppt_x"/>
                                          </p:val>
                                        </p:tav>
                                      </p:tavLst>
                                    </p:anim>
                                    <p:anim calcmode="lin" valueType="num">
                                      <p:cBhvr additive="base">
                                        <p:cTn id="18" dur="500"/>
                                        <p:tgtEl>
                                          <p:spTgt spid="17"/>
                                        </p:tgtEl>
                                        <p:attrNameLst>
                                          <p:attrName>ppt_y</p:attrName>
                                        </p:attrNameLst>
                                      </p:cBhvr>
                                      <p:tavLst>
                                        <p:tav tm="0">
                                          <p:val>
                                            <p:strVal val="ppt_y"/>
                                          </p:val>
                                        </p:tav>
                                        <p:tav tm="100000">
                                          <p:val>
                                            <p:strVal val="1+ppt_h/2"/>
                                          </p:val>
                                        </p:tav>
                                      </p:tavLst>
                                    </p:anim>
                                    <p:set>
                                      <p:cBhvr>
                                        <p:cTn id="19"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D72EB3-D421-4F2C-B2A7-45DBD1ADD952}"/>
              </a:ext>
            </a:extLst>
          </p:cNvPr>
          <p:cNvSpPr>
            <a:spLocks noGrp="1"/>
          </p:cNvSpPr>
          <p:nvPr>
            <p:ph type="sldNum" sz="quarter" idx="12"/>
          </p:nvPr>
        </p:nvSpPr>
        <p:spPr/>
        <p:txBody>
          <a:bodyPr/>
          <a:lstStyle/>
          <a:p>
            <a:fld id="{52AF2F91-6C79-4775-9E01-5F8EDCA63F89}" type="slidenum">
              <a:rPr lang="en-US" smtClean="0"/>
              <a:t>7</a:t>
            </a:fld>
            <a:endParaRPr lang="en-US"/>
          </a:p>
        </p:txBody>
      </p:sp>
      <p:sp>
        <p:nvSpPr>
          <p:cNvPr id="8" name="TextBox 7">
            <a:extLst>
              <a:ext uri="{FF2B5EF4-FFF2-40B4-BE49-F238E27FC236}">
                <a16:creationId xmlns:a16="http://schemas.microsoft.com/office/drawing/2014/main" id="{702C0009-BB25-4A9A-BBE9-F97DDE7BB593}"/>
              </a:ext>
            </a:extLst>
          </p:cNvPr>
          <p:cNvSpPr txBox="1"/>
          <p:nvPr/>
        </p:nvSpPr>
        <p:spPr>
          <a:xfrm>
            <a:off x="3220508" y="0"/>
            <a:ext cx="2702984" cy="646331"/>
          </a:xfrm>
          <a:prstGeom prst="rect">
            <a:avLst/>
          </a:prstGeom>
          <a:noFill/>
        </p:spPr>
        <p:txBody>
          <a:bodyPr wrap="none" rtlCol="0">
            <a:spAutoFit/>
          </a:bodyPr>
          <a:lstStyle/>
          <a:p>
            <a:r>
              <a:rPr lang="en-US" sz="3600" b="1">
                <a:solidFill>
                  <a:srgbClr val="EE3F46"/>
                </a:solidFill>
                <a:latin typeface="Comic Sans MS" panose="030F0702030302020204" pitchFamily="66" charset="0"/>
              </a:rPr>
              <a:t>Yes or No?</a:t>
            </a:r>
          </a:p>
        </p:txBody>
      </p:sp>
      <p:grpSp>
        <p:nvGrpSpPr>
          <p:cNvPr id="12" name="Group 11">
            <a:extLst>
              <a:ext uri="{FF2B5EF4-FFF2-40B4-BE49-F238E27FC236}">
                <a16:creationId xmlns:a16="http://schemas.microsoft.com/office/drawing/2014/main" id="{2F4F8C8F-05D8-484F-9855-73333DC7EC11}"/>
              </a:ext>
            </a:extLst>
          </p:cNvPr>
          <p:cNvGrpSpPr/>
          <p:nvPr/>
        </p:nvGrpSpPr>
        <p:grpSpPr>
          <a:xfrm>
            <a:off x="591540" y="1196792"/>
            <a:ext cx="4704470" cy="3668497"/>
            <a:chOff x="591540" y="1196792"/>
            <a:chExt cx="4704470" cy="3668497"/>
          </a:xfrm>
        </p:grpSpPr>
        <p:pic>
          <p:nvPicPr>
            <p:cNvPr id="5" name="Picture 4">
              <a:extLst>
                <a:ext uri="{FF2B5EF4-FFF2-40B4-BE49-F238E27FC236}">
                  <a16:creationId xmlns:a16="http://schemas.microsoft.com/office/drawing/2014/main" id="{0577166C-15B9-4FAE-9CC2-83BEC0F0C093}"/>
                </a:ext>
              </a:extLst>
            </p:cNvPr>
            <p:cNvPicPr>
              <a:picLocks noChangeAspect="1"/>
            </p:cNvPicPr>
            <p:nvPr/>
          </p:nvPicPr>
          <p:blipFill>
            <a:blip r:embed="rId3"/>
            <a:srcRect l="4222" r="4222"/>
            <a:stretch/>
          </p:blipFill>
          <p:spPr>
            <a:xfrm>
              <a:off x="790034" y="1196792"/>
              <a:ext cx="3781966" cy="23132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a:extLst>
                <a:ext uri="{FF2B5EF4-FFF2-40B4-BE49-F238E27FC236}">
                  <a16:creationId xmlns:a16="http://schemas.microsoft.com/office/drawing/2014/main" id="{E5410136-DFEB-4011-A07A-159C14A36733}"/>
                </a:ext>
              </a:extLst>
            </p:cNvPr>
            <p:cNvSpPr txBox="1"/>
            <p:nvPr/>
          </p:nvSpPr>
          <p:spPr>
            <a:xfrm>
              <a:off x="591540" y="3788071"/>
              <a:ext cx="4704470" cy="1077218"/>
            </a:xfrm>
            <a:prstGeom prst="rect">
              <a:avLst/>
            </a:prstGeom>
            <a:noFill/>
          </p:spPr>
          <p:txBody>
            <a:bodyPr wrap="square">
              <a:spAutoFit/>
            </a:bodyPr>
            <a:lstStyle/>
            <a:p>
              <a:pPr indent="-635"/>
              <a:r>
                <a:rPr lang="en-US" sz="3200" dirty="0">
                  <a:solidFill>
                    <a:srgbClr val="0070C0"/>
                  </a:solidFill>
                  <a:effectLst/>
                  <a:latin typeface="Comic Sans MS" panose="030F0702030302020204" pitchFamily="66" charset="0"/>
                  <a:ea typeface="Times New Roman" panose="02020603050405020304" pitchFamily="18" charset="0"/>
                </a:rPr>
                <a:t>The weather is </a:t>
              </a:r>
              <a:r>
                <a:rPr lang="en-US" sz="3200" dirty="0">
                  <a:solidFill>
                    <a:srgbClr val="0070C0"/>
                  </a:solidFill>
                  <a:latin typeface="Comic Sans MS" panose="030F0702030302020204" pitchFamily="66" charset="0"/>
                  <a:ea typeface="Times New Roman" panose="02020603050405020304" pitchFamily="18" charset="0"/>
                </a:rPr>
                <a:t>cold </a:t>
              </a:r>
            </a:p>
            <a:p>
              <a:pPr indent="-635"/>
              <a:r>
                <a:rPr lang="en-US" sz="3200" dirty="0">
                  <a:solidFill>
                    <a:srgbClr val="0070C0"/>
                  </a:solidFill>
                  <a:latin typeface="Comic Sans MS" panose="030F0702030302020204" pitchFamily="66" charset="0"/>
                  <a:ea typeface="Times New Roman" panose="02020603050405020304" pitchFamily="18" charset="0"/>
                </a:rPr>
                <a:t>and snowy in summer.</a:t>
              </a:r>
              <a:endParaRPr lang="en-US" sz="3200" dirty="0">
                <a:solidFill>
                  <a:srgbClr val="0070C0"/>
                </a:solidFill>
                <a:effectLst/>
                <a:latin typeface="Comic Sans MS" panose="030F0702030302020204" pitchFamily="66" charset="0"/>
                <a:ea typeface="Times New Roman" panose="02020603050405020304" pitchFamily="18" charset="0"/>
              </a:endParaRPr>
            </a:p>
          </p:txBody>
        </p:sp>
      </p:grpSp>
      <p:pic>
        <p:nvPicPr>
          <p:cNvPr id="16" name="Picture 15" descr="A pair of hands holding signs&#10;&#10;Description automatically generated">
            <a:extLst>
              <a:ext uri="{FF2B5EF4-FFF2-40B4-BE49-F238E27FC236}">
                <a16:creationId xmlns:a16="http://schemas.microsoft.com/office/drawing/2014/main" id="{8B5184E4-AE10-4CF2-B0EE-FB7A8BC00E10}"/>
              </a:ext>
            </a:extLst>
          </p:cNvPr>
          <p:cNvPicPr>
            <a:picLocks noChangeAspect="1"/>
          </p:cNvPicPr>
          <p:nvPr/>
        </p:nvPicPr>
        <p:blipFill rotWithShape="1">
          <a:blip r:embed="rId4"/>
          <a:srcRect t="22514" r="48079"/>
          <a:stretch/>
        </p:blipFill>
        <p:spPr>
          <a:xfrm>
            <a:off x="5071656" y="1871237"/>
            <a:ext cx="2025564" cy="2237231"/>
          </a:xfrm>
          <a:prstGeom prst="rect">
            <a:avLst/>
          </a:prstGeom>
        </p:spPr>
      </p:pic>
      <p:pic>
        <p:nvPicPr>
          <p:cNvPr id="17" name="Picture 16" descr="A pair of hands holding signs&#10;&#10;Description automatically generated">
            <a:extLst>
              <a:ext uri="{FF2B5EF4-FFF2-40B4-BE49-F238E27FC236}">
                <a16:creationId xmlns:a16="http://schemas.microsoft.com/office/drawing/2014/main" id="{A95AC382-BB19-4445-B344-ECFC6E429C35}"/>
              </a:ext>
            </a:extLst>
          </p:cNvPr>
          <p:cNvPicPr>
            <a:picLocks noChangeAspect="1"/>
          </p:cNvPicPr>
          <p:nvPr/>
        </p:nvPicPr>
        <p:blipFill rotWithShape="1">
          <a:blip r:embed="rId4"/>
          <a:srcRect l="49440" t="11218" r="-1361" b="-294"/>
          <a:stretch/>
        </p:blipFill>
        <p:spPr>
          <a:xfrm>
            <a:off x="7037048" y="1871237"/>
            <a:ext cx="1854122" cy="2354189"/>
          </a:xfrm>
          <a:prstGeom prst="rect">
            <a:avLst/>
          </a:prstGeom>
        </p:spPr>
      </p:pic>
    </p:spTree>
    <p:extLst>
      <p:ext uri="{BB962C8B-B14F-4D97-AF65-F5344CB8AC3E}">
        <p14:creationId xmlns:p14="http://schemas.microsoft.com/office/powerpoint/2010/main" val="387059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nodeType="clickEffect">
                                  <p:stCondLst>
                                    <p:cond delay="0"/>
                                  </p:stCondLst>
                                  <p:childTnLst>
                                    <p:animEffect transition="out" filter="fade">
                                      <p:cBhvr>
                                        <p:cTn id="17" dur="1000"/>
                                        <p:tgtEl>
                                          <p:spTgt spid="16"/>
                                        </p:tgtEl>
                                      </p:cBhvr>
                                    </p:animEffect>
                                    <p:anim calcmode="lin" valueType="num">
                                      <p:cBhvr>
                                        <p:cTn id="18" dur="1000"/>
                                        <p:tgtEl>
                                          <p:spTgt spid="16"/>
                                        </p:tgtEl>
                                        <p:attrNameLst>
                                          <p:attrName>ppt_x</p:attrName>
                                        </p:attrNameLst>
                                      </p:cBhvr>
                                      <p:tavLst>
                                        <p:tav tm="0">
                                          <p:val>
                                            <p:strVal val="ppt_x"/>
                                          </p:val>
                                        </p:tav>
                                        <p:tav tm="100000">
                                          <p:val>
                                            <p:strVal val="ppt_x"/>
                                          </p:val>
                                        </p:tav>
                                      </p:tavLst>
                                    </p:anim>
                                    <p:anim calcmode="lin" valueType="num">
                                      <p:cBhvr>
                                        <p:cTn id="19" dur="1000"/>
                                        <p:tgtEl>
                                          <p:spTgt spid="16"/>
                                        </p:tgtEl>
                                        <p:attrNameLst>
                                          <p:attrName>ppt_y</p:attrName>
                                        </p:attrNameLst>
                                      </p:cBhvr>
                                      <p:tavLst>
                                        <p:tav tm="0">
                                          <p:val>
                                            <p:strVal val="ppt_y"/>
                                          </p:val>
                                        </p:tav>
                                        <p:tav tm="100000">
                                          <p:val>
                                            <p:strVal val="ppt_y+.1"/>
                                          </p:val>
                                        </p:tav>
                                      </p:tavLst>
                                    </p:anim>
                                    <p:set>
                                      <p:cBhvr>
                                        <p:cTn id="20"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7FAECE-39A9-4673-9A5D-0F1881A20BB5}"/>
              </a:ext>
            </a:extLst>
          </p:cNvPr>
          <p:cNvSpPr>
            <a:spLocks noGrp="1"/>
          </p:cNvSpPr>
          <p:nvPr>
            <p:ph type="sldNum" sz="quarter" idx="12"/>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52AF2F91-6C79-4775-9E01-5F8EDCA63F8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90AF3001-DD48-4CDE-8189-57903E93638B}"/>
              </a:ext>
            </a:extLst>
          </p:cNvPr>
          <p:cNvPicPr>
            <a:picLocks noChangeAspect="1"/>
          </p:cNvPicPr>
          <p:nvPr/>
        </p:nvPicPr>
        <p:blipFill>
          <a:blip r:embed="rId2"/>
          <a:stretch>
            <a:fillRect/>
          </a:stretch>
        </p:blipFill>
        <p:spPr>
          <a:xfrm>
            <a:off x="455295" y="41910"/>
            <a:ext cx="1905000" cy="2095500"/>
          </a:xfrm>
          <a:prstGeom prst="rect">
            <a:avLst/>
          </a:prstGeom>
        </p:spPr>
      </p:pic>
      <p:pic>
        <p:nvPicPr>
          <p:cNvPr id="9" name="Picture 8">
            <a:extLst>
              <a:ext uri="{FF2B5EF4-FFF2-40B4-BE49-F238E27FC236}">
                <a16:creationId xmlns:a16="http://schemas.microsoft.com/office/drawing/2014/main" id="{44520D09-F847-4693-89EA-B02D0CEAEF48}"/>
              </a:ext>
            </a:extLst>
          </p:cNvPr>
          <p:cNvPicPr>
            <a:picLocks noChangeAspect="1"/>
          </p:cNvPicPr>
          <p:nvPr/>
        </p:nvPicPr>
        <p:blipFill>
          <a:blip r:embed="rId2"/>
          <a:stretch>
            <a:fillRect/>
          </a:stretch>
        </p:blipFill>
        <p:spPr>
          <a:xfrm>
            <a:off x="7038975" y="0"/>
            <a:ext cx="1905000" cy="2095500"/>
          </a:xfrm>
          <a:prstGeom prst="rect">
            <a:avLst/>
          </a:prstGeom>
        </p:spPr>
      </p:pic>
      <p:pic>
        <p:nvPicPr>
          <p:cNvPr id="10" name="Picture 9">
            <a:extLst>
              <a:ext uri="{FF2B5EF4-FFF2-40B4-BE49-F238E27FC236}">
                <a16:creationId xmlns:a16="http://schemas.microsoft.com/office/drawing/2014/main" id="{8BBC306A-6B23-40D8-A83E-CFCC976A1088}"/>
              </a:ext>
            </a:extLst>
          </p:cNvPr>
          <p:cNvPicPr>
            <a:picLocks noChangeAspect="1"/>
          </p:cNvPicPr>
          <p:nvPr/>
        </p:nvPicPr>
        <p:blipFill>
          <a:blip r:embed="rId2"/>
          <a:stretch>
            <a:fillRect/>
          </a:stretch>
        </p:blipFill>
        <p:spPr>
          <a:xfrm>
            <a:off x="3619500" y="190500"/>
            <a:ext cx="1905000" cy="2095500"/>
          </a:xfrm>
          <a:prstGeom prst="rect">
            <a:avLst/>
          </a:prstGeom>
        </p:spPr>
      </p:pic>
      <p:pic>
        <p:nvPicPr>
          <p:cNvPr id="11" name="Picture 10">
            <a:extLst>
              <a:ext uri="{FF2B5EF4-FFF2-40B4-BE49-F238E27FC236}">
                <a16:creationId xmlns:a16="http://schemas.microsoft.com/office/drawing/2014/main" id="{4364B958-225C-42D4-91F9-8682200D85B5}"/>
              </a:ext>
            </a:extLst>
          </p:cNvPr>
          <p:cNvPicPr>
            <a:picLocks noChangeAspect="1"/>
          </p:cNvPicPr>
          <p:nvPr/>
        </p:nvPicPr>
        <p:blipFill>
          <a:blip r:embed="rId2"/>
          <a:stretch>
            <a:fillRect/>
          </a:stretch>
        </p:blipFill>
        <p:spPr>
          <a:xfrm>
            <a:off x="613410" y="2659380"/>
            <a:ext cx="1905000" cy="2095500"/>
          </a:xfrm>
          <a:prstGeom prst="rect">
            <a:avLst/>
          </a:prstGeom>
        </p:spPr>
      </p:pic>
      <p:pic>
        <p:nvPicPr>
          <p:cNvPr id="1026" name="Picture 2" descr="Happy kindergarten children graduated from school">
            <a:extLst>
              <a:ext uri="{FF2B5EF4-FFF2-40B4-BE49-F238E27FC236}">
                <a16:creationId xmlns:a16="http://schemas.microsoft.com/office/drawing/2014/main" id="{C13A2340-E3F2-42D8-A281-CD2D64EE4B7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7795" y="209550"/>
            <a:ext cx="596265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F8A35F7-B170-49F2-ADD2-6891E0763D1E}"/>
              </a:ext>
            </a:extLst>
          </p:cNvPr>
          <p:cNvPicPr>
            <a:picLocks noChangeAspect="1"/>
          </p:cNvPicPr>
          <p:nvPr/>
        </p:nvPicPr>
        <p:blipFill>
          <a:blip r:embed="rId2"/>
          <a:stretch>
            <a:fillRect/>
          </a:stretch>
        </p:blipFill>
        <p:spPr>
          <a:xfrm>
            <a:off x="6419850" y="2442210"/>
            <a:ext cx="1905000" cy="2095500"/>
          </a:xfrm>
          <a:prstGeom prst="rect">
            <a:avLst/>
          </a:prstGeom>
        </p:spPr>
      </p:pic>
    </p:spTree>
    <p:extLst>
      <p:ext uri="{BB962C8B-B14F-4D97-AF65-F5344CB8AC3E}">
        <p14:creationId xmlns:p14="http://schemas.microsoft.com/office/powerpoint/2010/main" val="3624954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819397" y="1920157"/>
            <a:ext cx="7175741"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r>
              <a:rPr kumimoji="0" lang="en-US" sz="4000" b="1" i="0" u="none" strike="noStrike" kern="0" cap="none" spc="0" normalizeH="0" baseline="0" noProof="0">
                <a:ln>
                  <a:noFill/>
                </a:ln>
                <a:solidFill>
                  <a:srgbClr val="0070C0"/>
                </a:solidFill>
                <a:effectLst/>
                <a:uLnTx/>
                <a:uFillTx/>
                <a:latin typeface="Comic Sans MS" panose="030F0702030302020204" pitchFamily="66" charset="0"/>
                <a:cs typeface="Nixie One"/>
                <a:sym typeface="Nixie One"/>
              </a:rPr>
              <a:t>Fun corner and Wrap-up</a:t>
            </a:r>
          </a:p>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endParaRPr kumimoji="0" lang="en-US" sz="40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id="{54A9C485-13E8-4CDD-2AB0-C1DE9C5869D2}"/>
              </a:ext>
            </a:extLst>
          </p:cNvPr>
          <p:cNvSpPr/>
          <p:nvPr/>
        </p:nvSpPr>
        <p:spPr>
          <a:xfrm>
            <a:off x="3511614" y="155645"/>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05</a:t>
            </a:r>
          </a:p>
        </p:txBody>
      </p:sp>
      <p:pic>
        <p:nvPicPr>
          <p:cNvPr id="4" name="sound1">
            <a:hlinkClick r:id="" action="ppaction://media"/>
            <a:extLst>
              <a:ext uri="{FF2B5EF4-FFF2-40B4-BE49-F238E27FC236}">
                <a16:creationId xmlns:a16="http://schemas.microsoft.com/office/drawing/2014/main" id="{98DB0D80-388B-4589-A1FD-77ED841CD102}"/>
              </a:ext>
            </a:extLst>
          </p:cNvPr>
          <p:cNvPicPr>
            <a:picLocks noChangeAspect="1"/>
          </p:cNvPicPr>
          <p:nvPr>
            <a:audioFile r:link="rId1"/>
            <p:extLst>
              <p:ext uri="{DAA4B4D4-6D71-4841-9C94-3DE7FCFB9230}">
                <p14:media xmlns:p14="http://schemas.microsoft.com/office/powerpoint/2010/main" r:embed="rId2">
                  <p14:trim end="7340.25"/>
                </p14:media>
              </p:ext>
            </p:extLst>
          </p:nvPr>
        </p:nvPicPr>
        <p:blipFill>
          <a:blip r:embed="rId5"/>
          <a:stretch>
            <a:fillRect/>
          </a:stretch>
        </p:blipFill>
        <p:spPr>
          <a:xfrm>
            <a:off x="-1090108" y="1037901"/>
            <a:ext cx="609600" cy="609600"/>
          </a:xfrm>
          <a:prstGeom prst="rect">
            <a:avLst/>
          </a:prstGeom>
        </p:spPr>
      </p:pic>
    </p:spTree>
    <p:extLst>
      <p:ext uri="{BB962C8B-B14F-4D97-AF65-F5344CB8AC3E}">
        <p14:creationId xmlns:p14="http://schemas.microsoft.com/office/powerpoint/2010/main" val="1753668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9761</TotalTime>
  <Words>87</Words>
  <Application>Microsoft Office PowerPoint</Application>
  <PresentationFormat>On-screen Show (16:9)</PresentationFormat>
  <Paragraphs>26</Paragraphs>
  <Slides>15</Slides>
  <Notes>7</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vt:lpstr>
      <vt:lpstr>Comic Sans MS</vt:lpstr>
      <vt:lpstr>Nixie One</vt:lpstr>
      <vt:lpstr>Kirang Haerang</vt:lpstr>
      <vt:lpstr>Arial</vt:lpstr>
      <vt:lpstr>Times New Roman</vt:lpstr>
      <vt:lpstr>Calibri Light</vt:lpstr>
      <vt:lpstr>Office Theme</vt:lpstr>
      <vt:lpstr>Unit 16  Seasons and the weather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MAIHUNG</cp:lastModifiedBy>
  <cp:revision>165</cp:revision>
  <dcterms:modified xsi:type="dcterms:W3CDTF">2026-04-02T00:55:10Z</dcterms:modified>
  <cp:category>9Slide.vn</cp:category>
</cp:coreProperties>
</file>