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74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6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15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9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3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7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5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9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9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9" y="5615027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7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>
            <a:extLst>
              <a:ext uri="{FF2B5EF4-FFF2-40B4-BE49-F238E27FC236}">
                <a16:creationId xmlns:a16="http://schemas.microsoft.com/office/drawing/2014/main" id="{0A2BE411-FD2D-4877-AF47-9A7435C1F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ED8034-ED7B-4978-A3EA-300C71B7E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0"/>
            <a:ext cx="8686800" cy="1470025"/>
          </a:xfrm>
        </p:spPr>
        <p:txBody>
          <a:bodyPr/>
          <a:lstStyle/>
          <a:p>
            <a:pPr eaLnBrk="1" hangingPunct="1"/>
            <a:r>
              <a:rPr lang="en-US" altLang="en-US" sz="2700" b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TR</a:t>
            </a:r>
            <a:r>
              <a:rPr altLang="en-US" sz="2700" b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TIỂU HỌC </a:t>
            </a:r>
            <a:r>
              <a:rPr lang="en-US" altLang="en-US" sz="2700" b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br>
              <a:rPr lang="en-US" altLang="en-US" sz="2700" b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b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A4A8F-ED77-4B80-AD5A-C1ACA7A09F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89262" y="1630388"/>
            <a:ext cx="7197725" cy="1617662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 TIẾNG VIỆT</a:t>
            </a:r>
          </a:p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3:Khi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B19E45-CC93-40C6-9ADC-BAD290BAFEB1}"/>
              </a:ext>
            </a:extLst>
          </p:cNvPr>
          <p:cNvSpPr/>
          <p:nvPr/>
        </p:nvSpPr>
        <p:spPr>
          <a:xfrm>
            <a:off x="3842239" y="2602272"/>
            <a:ext cx="5177555" cy="738660"/>
          </a:xfrm>
          <a:prstGeom prst="rect">
            <a:avLst/>
          </a:prstGeom>
          <a:noFill/>
        </p:spPr>
        <p:txBody>
          <a:bodyPr lIns="121917" tIns="60958" rIns="121917" bIns="6095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en-US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DAFCB8-3581-43BC-969F-E5AF36F973AC}"/>
              </a:ext>
            </a:extLst>
          </p:cNvPr>
          <p:cNvSpPr/>
          <p:nvPr/>
        </p:nvSpPr>
        <p:spPr>
          <a:xfrm>
            <a:off x="4267200" y="5022850"/>
            <a:ext cx="4114800" cy="615950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eaLnBrk="1" hangingPunct="1"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2025 - 2026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A731AE-777B-49E4-9955-ACAA04DC154B}"/>
              </a:ext>
            </a:extLst>
          </p:cNvPr>
          <p:cNvSpPr/>
          <p:nvPr/>
        </p:nvSpPr>
        <p:spPr>
          <a:xfrm>
            <a:off x="2280805" y="3667039"/>
            <a:ext cx="73152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Giáo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viên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 NGUYỄN THỊ THỊNH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: 1E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267"/>
            <a:ext cx="10515600" cy="36449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26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 ở nhà một mình, em không được (....) cho người lạ?</a:t>
            </a:r>
          </a:p>
          <a:p>
            <a:pPr marL="0" indent="0" algn="ctr">
              <a:buNone/>
            </a:pPr>
            <a:endParaRPr lang="en-US" sz="4265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Hoàn thiện câu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578947" y="4668520"/>
            <a:ext cx="815170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/>
              <a:t>Mời                       Mở cửa                        Nghe lời</a:t>
            </a:r>
          </a:p>
        </p:txBody>
      </p:sp>
      <p:sp>
        <p:nvSpPr>
          <p:cNvPr id="5" name="Oval 4"/>
          <p:cNvSpPr/>
          <p:nvPr/>
        </p:nvSpPr>
        <p:spPr>
          <a:xfrm>
            <a:off x="4538133" y="4533053"/>
            <a:ext cx="2420620" cy="803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5" b="1"/>
              <a:t>Mở cửa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bldLvl="0" animBg="1"/>
      <p:bldP spid="8" grpId="1" animBg="1"/>
      <p:bldP spid="4" grpId="0"/>
      <p:bldP spid="4" grpId="1"/>
      <p:bldP spid="5" grpId="0" bldLvl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757333" y="3166533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 sz="2400">
              <a:sym typeface="Wingdings" panose="0500000000000000000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07" y="199813"/>
            <a:ext cx="6926580" cy="677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wipe/>
      </p:transition>
    </mc:Choice>
    <mc:Fallback xmlns="">
      <p:transition advTm="1000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Nghe viết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611967"/>
            <a:ext cx="10137140" cy="2569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1453"/>
            <a:ext cx="10515600" cy="4582160"/>
          </a:xfrm>
        </p:spPr>
        <p:txBody>
          <a:bodyPr/>
          <a:lstStyle/>
          <a:p>
            <a:endParaRPr lang="en-US"/>
          </a:p>
        </p:txBody>
      </p:sp>
      <p:sp>
        <p:nvSpPr>
          <p:cNvPr id="21505" name="Title 1"/>
          <p:cNvSpPr txBox="1"/>
          <p:nvPr/>
        </p:nvSpPr>
        <p:spPr>
          <a:xfrm>
            <a:off x="1072727" y="-502920"/>
            <a:ext cx="14020800" cy="1631951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endParaRPr lang="en-US" altLang="en-US" sz="4265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6" name="Subtitle 2"/>
          <p:cNvSpPr txBox="1"/>
          <p:nvPr/>
        </p:nvSpPr>
        <p:spPr>
          <a:xfrm>
            <a:off x="1458384" y="2533651"/>
            <a:ext cx="15303500" cy="329141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1"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dirty="0">
                <a:latin typeface="Calibri" panose="020F0502020204030204" charset="0"/>
                <a:cs typeface="Calibri" panose="020F0502020204030204" charset="0"/>
              </a:rPr>
              <a:t> Chọn chữ phù hợp thay cho bông hoa</a:t>
            </a:r>
          </a:p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a. c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 hay </a:t>
            </a:r>
            <a:r>
              <a:rPr lang="en-US" altLang="vi-VN" sz="3735" dirty="0">
                <a:latin typeface="Calibri" panose="020F0502020204030204" charset="0"/>
                <a:cs typeface="Calibri" panose="020F0502020204030204" charset="0"/>
              </a:rPr>
              <a:t>k</a:t>
            </a:r>
            <a:r>
              <a:rPr lang="vi-VN" altLang="en-US" sz="3735" i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?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Kỳ lạ</a:t>
            </a:r>
            <a:r>
              <a:rPr lang="vi-VN" altLang="en-US" sz="4265" dirty="0">
                <a:latin typeface="Calibri" panose="020F0502020204030204" charset="0"/>
                <a:cs typeface="Calibri" panose="020F0502020204030204" charset="0"/>
              </a:rPr>
              <a:t>  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cỏ non</a:t>
            </a:r>
            <a:r>
              <a:rPr lang="vi-VN" altLang="en-US" sz="4265" dirty="0">
                <a:latin typeface="Calibri" panose="020F0502020204030204" charset="0"/>
                <a:cs typeface="Calibri" panose="020F0502020204030204" charset="0"/>
              </a:rPr>
              <a:t>  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Kể chuyện</a:t>
            </a:r>
          </a:p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b. v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 hay </a:t>
            </a: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d</a:t>
            </a:r>
            <a:r>
              <a:rPr lang="vi-VN" altLang="en-US" sz="3735" i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?     </a:t>
            </a:r>
            <a:r>
              <a:rPr lang="vi-VN" altLang="en-US" sz="373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</a:t>
            </a:r>
            <a:r>
              <a:rPr lang="en-US" sz="426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về nhà    dê con        vội vã</a:t>
            </a:r>
          </a:p>
        </p:txBody>
      </p:sp>
      <p:sp>
        <p:nvSpPr>
          <p:cNvPr id="14" name="Oval 13"/>
          <p:cNvSpPr/>
          <p:nvPr/>
        </p:nvSpPr>
        <p:spPr>
          <a:xfrm>
            <a:off x="480484" y="2768600"/>
            <a:ext cx="876300" cy="8149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373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utoShape 14" descr="daisy_button_pink_hb"/>
          <p:cNvSpPr/>
          <p:nvPr/>
        </p:nvSpPr>
        <p:spPr>
          <a:xfrm>
            <a:off x="8325273" y="4900084"/>
            <a:ext cx="986367" cy="924983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7" name="AutoShape 14" descr="daisy_button_pink_hb"/>
          <p:cNvSpPr/>
          <p:nvPr/>
        </p:nvSpPr>
        <p:spPr>
          <a:xfrm>
            <a:off x="6056207" y="4900507"/>
            <a:ext cx="847513" cy="924560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8" name="AutoShape 14" descr="daisy_button_pink_hb"/>
          <p:cNvSpPr/>
          <p:nvPr/>
        </p:nvSpPr>
        <p:spPr>
          <a:xfrm>
            <a:off x="4084320" y="4900084"/>
            <a:ext cx="728133" cy="924983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9" name="AutoShape 14" descr="daisy_button_pink_hb"/>
          <p:cNvSpPr/>
          <p:nvPr/>
        </p:nvSpPr>
        <p:spPr>
          <a:xfrm>
            <a:off x="9080924" y="3824393"/>
            <a:ext cx="728133" cy="924984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30" name="AutoShape 14" descr="daisy_button_pink_hb"/>
          <p:cNvSpPr/>
          <p:nvPr/>
        </p:nvSpPr>
        <p:spPr>
          <a:xfrm>
            <a:off x="6316133" y="3716867"/>
            <a:ext cx="728133" cy="924984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31" name="AutoShape 14" descr="daisy_button_pink_hb"/>
          <p:cNvSpPr/>
          <p:nvPr/>
        </p:nvSpPr>
        <p:spPr>
          <a:xfrm>
            <a:off x="4181687" y="3826933"/>
            <a:ext cx="728133" cy="922867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085" y="463550"/>
            <a:ext cx="7808595" cy="571373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1016000" y="862013"/>
            <a:ext cx="1097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4" tIns="45718" rIns="91314" bIns="4571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882141" y="1981208"/>
            <a:ext cx="8199120" cy="2967991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91314" tIns="45718" rIns="91314" bIns="4571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751667" y="3685540"/>
            <a:ext cx="6141720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533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3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53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533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537287" y="2473113"/>
            <a:ext cx="27863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</p:spTree>
    <p:extLst>
      <p:ext uri="{BB962C8B-B14F-4D97-AF65-F5344CB8AC3E}">
        <p14:creationId xmlns:p14="http://schemas.microsoft.com/office/powerpoint/2010/main" val="40559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425569" y="439687"/>
            <a:ext cx="11340861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5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4265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</a:t>
            </a:r>
            <a:endParaRPr lang="zh-CN" altLang="en-US" sz="4265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-847" y="1489287"/>
            <a:ext cx="5158740" cy="107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35" b="1">
                <a:latin typeface="Times New Roman" panose="02020603050405020304" pitchFamily="18" charset="0"/>
                <a:cs typeface="Times New Roman" panose="02020603050405020304" pitchFamily="18" charset="0"/>
              </a:rPr>
              <a:t>a. Em thấy gì trong bức tranh?</a:t>
            </a:r>
          </a:p>
          <a:p>
            <a:pPr algn="just">
              <a:lnSpc>
                <a:spcPct val="150000"/>
              </a:lnSpc>
            </a:pPr>
            <a:r>
              <a:rPr lang="en-US" sz="2135" b="1">
                <a:latin typeface="Times New Roman" panose="02020603050405020304" pitchFamily="18" charset="0"/>
                <a:cs typeface="Times New Roman" panose="02020603050405020304" pitchFamily="18" charset="0"/>
              </a:rPr>
              <a:t>b. Theo em, bạn nhỏ nên làm gì? Vì sao?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540" y="640927"/>
            <a:ext cx="6414347" cy="557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757333" y="3166533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 sz="2400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8840" y="378460"/>
            <a:ext cx="1000760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Trong khu rừng nọ có đàn dê con sống cùng mẹ. Một hôm trước khi đi kiếm cỏ, dê mẹ dặn con.</a:t>
            </a: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Ai đến gọi cửa các con đừng mở nhé. Chỉ mở cửa khi nghe tiếng mẹ.</a:t>
            </a: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Một con sói nấp gần đó. Đợi dê mẹ đi xa, nó gõ cửa và giả giọng dê mẹ.</a:t>
            </a: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Nhớ lời mẹ, đàn dê con nói:</a:t>
            </a: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Không phải giọng mẹ, không mở. Sói đành bỏ đi.</a:t>
            </a: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Một lúc sau dê mẹ về. Nghe đúng tiếng mẹ, đàn dê con ra mở cửa và tíu tít khoe.</a:t>
            </a: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Lúc mẹ vắng nhà, có tiếng gọi cửa, nhưng không phải giọng của mẹ nên chúng con không mở. </a:t>
            </a: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Dê mẹ xoa đầu đàn con.</a:t>
            </a: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Các con ngoan lắm!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8" y="1555940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984673" y="625687"/>
            <a:ext cx="95148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a. Dê mẹ dặn dê con chỉ được mở cửa khi nào?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527213" y="1186180"/>
            <a:ext cx="559731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Khi nghe thấy tiếng mẹ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058333" y="2049780"/>
            <a:ext cx="1006094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/>
              <a:t>b. Sói làm gì khi dê mẹ vừa đi xa?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578100" y="2682240"/>
            <a:ext cx="598593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Gõ cửa và giả giọng dê mẹ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154853" y="3544993"/>
            <a:ext cx="1006094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/>
              <a:t>c. Nghe chuyện, dê mẹ đã nói gì với đàn con?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673773" y="4384887"/>
            <a:ext cx="598593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Khen các con ngoan lắm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3" grpId="0"/>
      <p:bldP spid="3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8104" y="2194560"/>
            <a:ext cx="7516368" cy="1591056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660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660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660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660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1;p28"/>
          <p:cNvSpPr txBox="1"/>
          <p:nvPr/>
        </p:nvSpPr>
        <p:spPr>
          <a:xfrm>
            <a:off x="770467" y="1103207"/>
            <a:ext cx="10961090" cy="206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vào vở câu hỏi b ở mục 3</a:t>
            </a:r>
            <a:endParaRPr lang="en-US" sz="6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402</Words>
  <Application>Microsoft Office PowerPoint</Application>
  <PresentationFormat>Widescreen</PresentationFormat>
  <Paragraphs>54</Paragraphs>
  <Slides>15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SimSun</vt:lpstr>
      <vt:lpstr>SimSun</vt:lpstr>
      <vt:lpstr>Arial</vt:lpstr>
      <vt:lpstr>Arial-Rounded</vt:lpstr>
      <vt:lpstr>AvantGarde</vt:lpstr>
      <vt:lpstr>Calibri</vt:lpstr>
      <vt:lpstr>Calibri Light</vt:lpstr>
      <vt:lpstr>Chivo Light</vt:lpstr>
      <vt:lpstr>Times New Roman</vt:lpstr>
      <vt:lpstr>Verdana</vt:lpstr>
      <vt:lpstr>Wingdings</vt:lpstr>
      <vt:lpstr>思源黑体 CN Light</vt:lpstr>
      <vt:lpstr>方正准圆简体</vt:lpstr>
      <vt:lpstr>Office Theme</vt:lpstr>
      <vt:lpstr>2_Office 主题</vt:lpstr>
      <vt:lpstr>                       TRƯỜNG TIỂU HỌC HÒA NGHĨA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</dc:creator>
  <cp:lastModifiedBy>MAIHUNG</cp:lastModifiedBy>
  <cp:revision>6</cp:revision>
  <dcterms:created xsi:type="dcterms:W3CDTF">2020-08-25T14:33:00Z</dcterms:created>
  <dcterms:modified xsi:type="dcterms:W3CDTF">2026-04-09T00:10:59Z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