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2" r:id="rId2"/>
    <p:sldMasterId id="2147483729" r:id="rId3"/>
    <p:sldMasterId id="2147483742" r:id="rId4"/>
    <p:sldMasterId id="2147483747" r:id="rId5"/>
  </p:sldMasterIdLst>
  <p:notesMasterIdLst>
    <p:notesMasterId r:id="rId15"/>
  </p:notesMasterIdLst>
  <p:handoutMasterIdLst>
    <p:handoutMasterId r:id="rId16"/>
  </p:handoutMasterIdLst>
  <p:sldIdLst>
    <p:sldId id="2007577121" r:id="rId6"/>
    <p:sldId id="2007577122" r:id="rId7"/>
    <p:sldId id="2007577116" r:id="rId8"/>
    <p:sldId id="2007577119" r:id="rId9"/>
    <p:sldId id="299" r:id="rId10"/>
    <p:sldId id="2007577117" r:id="rId11"/>
    <p:sldId id="375" r:id="rId12"/>
    <p:sldId id="386" r:id="rId13"/>
    <p:sldId id="20075771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3ABFF"/>
    <a:srgbClr val="DB93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58" y="20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4/9/2026</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468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965A4-4F9B-42AD-97F6-5956B56DB13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7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49951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2057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5.gif"/></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2026/4/9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2" y="1179056"/>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6"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3"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8" y="2004297"/>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0707" y="2622109"/>
            <a:ext cx="3028932" cy="3847429"/>
          </a:xfrm>
          <a:prstGeom prst="rect">
            <a:avLst/>
          </a:prstGeom>
        </p:spPr>
      </p:pic>
    </p:spTree>
    <p:extLst>
      <p:ext uri="{BB962C8B-B14F-4D97-AF65-F5344CB8AC3E}">
        <p14:creationId xmlns:p14="http://schemas.microsoft.com/office/powerpoint/2010/main" val="42632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3" y="983094"/>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2"/>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21" y="1913421"/>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5"/>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1" y="6560137"/>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1805236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2" y="1179056"/>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6"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3"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8" y="2004298"/>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1"/>
            <a:ext cx="2842230" cy="2927641"/>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6" y="651788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12252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2" y="202019"/>
            <a:ext cx="11738344" cy="6507126"/>
          </a:xfrm>
          <a:custGeom>
            <a:avLst/>
            <a:gdLst>
              <a:gd name="connsiteX0" fmla="*/ 0 w 11738344"/>
              <a:gd name="connsiteY0" fmla="*/ 0 h 6507126"/>
              <a:gd name="connsiteX1" fmla="*/ 586917 w 11738344"/>
              <a:gd name="connsiteY1" fmla="*/ 0 h 6507126"/>
              <a:gd name="connsiteX2" fmla="*/ 939068 w 11738344"/>
              <a:gd name="connsiteY2" fmla="*/ 0 h 6507126"/>
              <a:gd name="connsiteX3" fmla="*/ 1525985 w 11738344"/>
              <a:gd name="connsiteY3" fmla="*/ 0 h 6507126"/>
              <a:gd name="connsiteX4" fmla="*/ 1760752 w 11738344"/>
              <a:gd name="connsiteY4" fmla="*/ 0 h 6507126"/>
              <a:gd name="connsiteX5" fmla="*/ 2347669 w 11738344"/>
              <a:gd name="connsiteY5" fmla="*/ 0 h 6507126"/>
              <a:gd name="connsiteX6" fmla="*/ 3051969 w 11738344"/>
              <a:gd name="connsiteY6" fmla="*/ 0 h 6507126"/>
              <a:gd name="connsiteX7" fmla="*/ 3521503 w 11738344"/>
              <a:gd name="connsiteY7" fmla="*/ 0 h 6507126"/>
              <a:gd name="connsiteX8" fmla="*/ 3756270 w 11738344"/>
              <a:gd name="connsiteY8" fmla="*/ 0 h 6507126"/>
              <a:gd name="connsiteX9" fmla="*/ 4577954 w 11738344"/>
              <a:gd name="connsiteY9" fmla="*/ 0 h 6507126"/>
              <a:gd name="connsiteX10" fmla="*/ 5164871 w 11738344"/>
              <a:gd name="connsiteY10" fmla="*/ 0 h 6507126"/>
              <a:gd name="connsiteX11" fmla="*/ 5751789 w 11738344"/>
              <a:gd name="connsiteY11" fmla="*/ 0 h 6507126"/>
              <a:gd name="connsiteX12" fmla="*/ 6221322 w 11738344"/>
              <a:gd name="connsiteY12" fmla="*/ 0 h 6507126"/>
              <a:gd name="connsiteX13" fmla="*/ 7043006 w 11738344"/>
              <a:gd name="connsiteY13" fmla="*/ 0 h 6507126"/>
              <a:gd name="connsiteX14" fmla="*/ 7277773 w 11738344"/>
              <a:gd name="connsiteY14" fmla="*/ 0 h 6507126"/>
              <a:gd name="connsiteX15" fmla="*/ 7629924 w 11738344"/>
              <a:gd name="connsiteY15" fmla="*/ 0 h 6507126"/>
              <a:gd name="connsiteX16" fmla="*/ 8216841 w 11738344"/>
              <a:gd name="connsiteY16" fmla="*/ 0 h 6507126"/>
              <a:gd name="connsiteX17" fmla="*/ 9038525 w 11738344"/>
              <a:gd name="connsiteY17" fmla="*/ 0 h 6507126"/>
              <a:gd name="connsiteX18" fmla="*/ 9273292 w 11738344"/>
              <a:gd name="connsiteY18" fmla="*/ 0 h 6507126"/>
              <a:gd name="connsiteX19" fmla="*/ 9742826 w 11738344"/>
              <a:gd name="connsiteY19" fmla="*/ 0 h 6507126"/>
              <a:gd name="connsiteX20" fmla="*/ 10564510 w 11738344"/>
              <a:gd name="connsiteY20" fmla="*/ 0 h 6507126"/>
              <a:gd name="connsiteX21" fmla="*/ 11151427 w 11738344"/>
              <a:gd name="connsiteY21" fmla="*/ 0 h 6507126"/>
              <a:gd name="connsiteX22" fmla="*/ 11738344 w 11738344"/>
              <a:gd name="connsiteY22" fmla="*/ 0 h 6507126"/>
              <a:gd name="connsiteX23" fmla="*/ 11738344 w 11738344"/>
              <a:gd name="connsiteY23" fmla="*/ 721699 h 6507126"/>
              <a:gd name="connsiteX24" fmla="*/ 11738344 w 11738344"/>
              <a:gd name="connsiteY24" fmla="*/ 1183114 h 6507126"/>
              <a:gd name="connsiteX25" fmla="*/ 11738344 w 11738344"/>
              <a:gd name="connsiteY25" fmla="*/ 1644528 h 6507126"/>
              <a:gd name="connsiteX26" fmla="*/ 11738344 w 11738344"/>
              <a:gd name="connsiteY26" fmla="*/ 2236085 h 6507126"/>
              <a:gd name="connsiteX27" fmla="*/ 11738344 w 11738344"/>
              <a:gd name="connsiteY27" fmla="*/ 2827642 h 6507126"/>
              <a:gd name="connsiteX28" fmla="*/ 11738344 w 11738344"/>
              <a:gd name="connsiteY28" fmla="*/ 3223985 h 6507126"/>
              <a:gd name="connsiteX29" fmla="*/ 11738344 w 11738344"/>
              <a:gd name="connsiteY29" fmla="*/ 3815542 h 6507126"/>
              <a:gd name="connsiteX30" fmla="*/ 11738344 w 11738344"/>
              <a:gd name="connsiteY30" fmla="*/ 4537241 h 6507126"/>
              <a:gd name="connsiteX31" fmla="*/ 11738344 w 11738344"/>
              <a:gd name="connsiteY31" fmla="*/ 4998656 h 6507126"/>
              <a:gd name="connsiteX32" fmla="*/ 11738344 w 11738344"/>
              <a:gd name="connsiteY32" fmla="*/ 5394999 h 6507126"/>
              <a:gd name="connsiteX33" fmla="*/ 11738344 w 11738344"/>
              <a:gd name="connsiteY33" fmla="*/ 5986556 h 6507126"/>
              <a:gd name="connsiteX34" fmla="*/ 11738344 w 11738344"/>
              <a:gd name="connsiteY34" fmla="*/ 6507126 h 6507126"/>
              <a:gd name="connsiteX35" fmla="*/ 11034043 w 11738344"/>
              <a:gd name="connsiteY35" fmla="*/ 6507126 h 6507126"/>
              <a:gd name="connsiteX36" fmla="*/ 10799276 w 11738344"/>
              <a:gd name="connsiteY36" fmla="*/ 6507126 h 6507126"/>
              <a:gd name="connsiteX37" fmla="*/ 10094976 w 11738344"/>
              <a:gd name="connsiteY37" fmla="*/ 6507126 h 6507126"/>
              <a:gd name="connsiteX38" fmla="*/ 9860209 w 11738344"/>
              <a:gd name="connsiteY38" fmla="*/ 6507126 h 6507126"/>
              <a:gd name="connsiteX39" fmla="*/ 9155908 w 11738344"/>
              <a:gd name="connsiteY39" fmla="*/ 6507126 h 6507126"/>
              <a:gd name="connsiteX40" fmla="*/ 8803758 w 11738344"/>
              <a:gd name="connsiteY40" fmla="*/ 6507126 h 6507126"/>
              <a:gd name="connsiteX41" fmla="*/ 8334224 w 11738344"/>
              <a:gd name="connsiteY41" fmla="*/ 6507126 h 6507126"/>
              <a:gd name="connsiteX42" fmla="*/ 8099457 w 11738344"/>
              <a:gd name="connsiteY42" fmla="*/ 6507126 h 6507126"/>
              <a:gd name="connsiteX43" fmla="*/ 7629924 w 11738344"/>
              <a:gd name="connsiteY43" fmla="*/ 6507126 h 6507126"/>
              <a:gd name="connsiteX44" fmla="*/ 6808240 w 11738344"/>
              <a:gd name="connsiteY44" fmla="*/ 6507126 h 6507126"/>
              <a:gd name="connsiteX45" fmla="*/ 6573473 w 11738344"/>
              <a:gd name="connsiteY45" fmla="*/ 6507126 h 6507126"/>
              <a:gd name="connsiteX46" fmla="*/ 5869172 w 11738344"/>
              <a:gd name="connsiteY46" fmla="*/ 6507126 h 6507126"/>
              <a:gd name="connsiteX47" fmla="*/ 5282255 w 11738344"/>
              <a:gd name="connsiteY47" fmla="*/ 6507126 h 6507126"/>
              <a:gd name="connsiteX48" fmla="*/ 4930104 w 11738344"/>
              <a:gd name="connsiteY48" fmla="*/ 6507126 h 6507126"/>
              <a:gd name="connsiteX49" fmla="*/ 4577954 w 11738344"/>
              <a:gd name="connsiteY49" fmla="*/ 6507126 h 6507126"/>
              <a:gd name="connsiteX50" fmla="*/ 4108420 w 11738344"/>
              <a:gd name="connsiteY50" fmla="*/ 6507126 h 6507126"/>
              <a:gd name="connsiteX51" fmla="*/ 3521503 w 11738344"/>
              <a:gd name="connsiteY51" fmla="*/ 6507126 h 6507126"/>
              <a:gd name="connsiteX52" fmla="*/ 2699819 w 11738344"/>
              <a:gd name="connsiteY52" fmla="*/ 6507126 h 6507126"/>
              <a:gd name="connsiteX53" fmla="*/ 1995518 w 11738344"/>
              <a:gd name="connsiteY53" fmla="*/ 6507126 h 6507126"/>
              <a:gd name="connsiteX54" fmla="*/ 1760752 w 11738344"/>
              <a:gd name="connsiteY54" fmla="*/ 6507126 h 6507126"/>
              <a:gd name="connsiteX55" fmla="*/ 939068 w 11738344"/>
              <a:gd name="connsiteY55" fmla="*/ 6507126 h 6507126"/>
              <a:gd name="connsiteX56" fmla="*/ 0 w 11738344"/>
              <a:gd name="connsiteY56" fmla="*/ 6507126 h 6507126"/>
              <a:gd name="connsiteX57" fmla="*/ 0 w 11738344"/>
              <a:gd name="connsiteY57" fmla="*/ 5785427 h 6507126"/>
              <a:gd name="connsiteX58" fmla="*/ 0 w 11738344"/>
              <a:gd name="connsiteY58" fmla="*/ 5128798 h 6507126"/>
              <a:gd name="connsiteX59" fmla="*/ 0 w 11738344"/>
              <a:gd name="connsiteY59" fmla="*/ 4537241 h 6507126"/>
              <a:gd name="connsiteX60" fmla="*/ 0 w 11738344"/>
              <a:gd name="connsiteY60" fmla="*/ 3880613 h 6507126"/>
              <a:gd name="connsiteX61" fmla="*/ 0 w 11738344"/>
              <a:gd name="connsiteY61" fmla="*/ 3158914 h 6507126"/>
              <a:gd name="connsiteX62" fmla="*/ 0 w 11738344"/>
              <a:gd name="connsiteY62" fmla="*/ 2437214 h 6507126"/>
              <a:gd name="connsiteX63" fmla="*/ 0 w 11738344"/>
              <a:gd name="connsiteY63" fmla="*/ 1715515 h 6507126"/>
              <a:gd name="connsiteX64" fmla="*/ 0 w 11738344"/>
              <a:gd name="connsiteY64" fmla="*/ 1319172 h 6507126"/>
              <a:gd name="connsiteX65" fmla="*/ 0 w 11738344"/>
              <a:gd name="connsiteY65" fmla="*/ 662544 h 6507126"/>
              <a:gd name="connsiteX66" fmla="*/ 0 w 11738344"/>
              <a:gd name="connsiteY66" fmla="*/ 0 h 65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6"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35524" y="3557626"/>
                  <a:pt x="11738344" y="3815542"/>
                </a:cubicBezTo>
                <a:cubicBezTo>
                  <a:pt x="11741164" y="4073458"/>
                  <a:pt x="11658072" y="4280800"/>
                  <a:pt x="11738344" y="4537241"/>
                </a:cubicBezTo>
                <a:cubicBezTo>
                  <a:pt x="11818616" y="4793682"/>
                  <a:pt x="11684921" y="4789508"/>
                  <a:pt x="11738344" y="4998656"/>
                </a:cubicBezTo>
                <a:cubicBezTo>
                  <a:pt x="11791767" y="5207804"/>
                  <a:pt x="11719250" y="5308583"/>
                  <a:pt x="11738344" y="5394999"/>
                </a:cubicBezTo>
                <a:cubicBezTo>
                  <a:pt x="11757438" y="5481415"/>
                  <a:pt x="11699476" y="5736460"/>
                  <a:pt x="11738344" y="5986556"/>
                </a:cubicBezTo>
                <a:cubicBezTo>
                  <a:pt x="11777212" y="6236652"/>
                  <a:pt x="11708423" y="6334875"/>
                  <a:pt x="11738344" y="6507126"/>
                </a:cubicBezTo>
                <a:cubicBezTo>
                  <a:pt x="11478827" y="6561765"/>
                  <a:pt x="11355604" y="6489110"/>
                  <a:pt x="11034043" y="6507126"/>
                </a:cubicBezTo>
                <a:cubicBezTo>
                  <a:pt x="10712482" y="6525142"/>
                  <a:pt x="10886680" y="6497142"/>
                  <a:pt x="10799276" y="6507126"/>
                </a:cubicBezTo>
                <a:cubicBezTo>
                  <a:pt x="10711872" y="6517110"/>
                  <a:pt x="10265533" y="6502057"/>
                  <a:pt x="10094976" y="6507126"/>
                </a:cubicBezTo>
                <a:cubicBezTo>
                  <a:pt x="9924419" y="6512195"/>
                  <a:pt x="9975231" y="6494614"/>
                  <a:pt x="9860209" y="6507126"/>
                </a:cubicBezTo>
                <a:cubicBezTo>
                  <a:pt x="9745187" y="6519638"/>
                  <a:pt x="9465544" y="6493150"/>
                  <a:pt x="9155908" y="6507126"/>
                </a:cubicBezTo>
                <a:cubicBezTo>
                  <a:pt x="8846272" y="6521102"/>
                  <a:pt x="8884191" y="6495077"/>
                  <a:pt x="8803758" y="6507126"/>
                </a:cubicBezTo>
                <a:cubicBezTo>
                  <a:pt x="8723325" y="6519175"/>
                  <a:pt x="8508753" y="6467332"/>
                  <a:pt x="8334224" y="6507126"/>
                </a:cubicBezTo>
                <a:cubicBezTo>
                  <a:pt x="8159695" y="6546920"/>
                  <a:pt x="8211920" y="6481972"/>
                  <a:pt x="8099457" y="6507126"/>
                </a:cubicBezTo>
                <a:cubicBezTo>
                  <a:pt x="7986994" y="6532280"/>
                  <a:pt x="7760338" y="6491343"/>
                  <a:pt x="7629924" y="6507126"/>
                </a:cubicBezTo>
                <a:cubicBezTo>
                  <a:pt x="7499510" y="6522909"/>
                  <a:pt x="7068285" y="6502087"/>
                  <a:pt x="6808240" y="6507126"/>
                </a:cubicBezTo>
                <a:cubicBezTo>
                  <a:pt x="6548195" y="6512165"/>
                  <a:pt x="6642810" y="6498575"/>
                  <a:pt x="6573473" y="6507126"/>
                </a:cubicBezTo>
                <a:cubicBezTo>
                  <a:pt x="6504136" y="6515677"/>
                  <a:pt x="6038855" y="6438772"/>
                  <a:pt x="5869172" y="6507126"/>
                </a:cubicBezTo>
                <a:cubicBezTo>
                  <a:pt x="5699489" y="6575480"/>
                  <a:pt x="5566362" y="6496886"/>
                  <a:pt x="5282255" y="6507126"/>
                </a:cubicBezTo>
                <a:cubicBezTo>
                  <a:pt x="4998148" y="6517366"/>
                  <a:pt x="5039221" y="6465906"/>
                  <a:pt x="4930104" y="6507126"/>
                </a:cubicBezTo>
                <a:cubicBezTo>
                  <a:pt x="4820987" y="6548346"/>
                  <a:pt x="4723325" y="6493649"/>
                  <a:pt x="4577954" y="6507126"/>
                </a:cubicBezTo>
                <a:cubicBezTo>
                  <a:pt x="4432583" y="6520603"/>
                  <a:pt x="4240580" y="6477187"/>
                  <a:pt x="4108420" y="6507126"/>
                </a:cubicBezTo>
                <a:cubicBezTo>
                  <a:pt x="3976260" y="6537065"/>
                  <a:pt x="3729849" y="6485757"/>
                  <a:pt x="3521503" y="6507126"/>
                </a:cubicBezTo>
                <a:cubicBezTo>
                  <a:pt x="3313157" y="6528495"/>
                  <a:pt x="2978184" y="6440522"/>
                  <a:pt x="2699819" y="6507126"/>
                </a:cubicBezTo>
                <a:cubicBezTo>
                  <a:pt x="2421454" y="6573730"/>
                  <a:pt x="2296956" y="6495817"/>
                  <a:pt x="1995518" y="6507126"/>
                </a:cubicBezTo>
                <a:cubicBezTo>
                  <a:pt x="1694080" y="6518435"/>
                  <a:pt x="1872133" y="6498124"/>
                  <a:pt x="1760752" y="6507126"/>
                </a:cubicBezTo>
                <a:cubicBezTo>
                  <a:pt x="1649371" y="6516128"/>
                  <a:pt x="1240399" y="6475881"/>
                  <a:pt x="939068" y="6507126"/>
                </a:cubicBezTo>
                <a:cubicBezTo>
                  <a:pt x="637737" y="6538371"/>
                  <a:pt x="388381" y="6477071"/>
                  <a:pt x="0" y="6507126"/>
                </a:cubicBezTo>
                <a:cubicBezTo>
                  <a:pt x="-47939" y="6337480"/>
                  <a:pt x="879" y="6060670"/>
                  <a:pt x="0" y="5785427"/>
                </a:cubicBezTo>
                <a:cubicBezTo>
                  <a:pt x="-879" y="5510184"/>
                  <a:pt x="75370" y="5361568"/>
                  <a:pt x="0" y="5128798"/>
                </a:cubicBezTo>
                <a:cubicBezTo>
                  <a:pt x="-75370" y="4896028"/>
                  <a:pt x="45467" y="4828334"/>
                  <a:pt x="0" y="4537241"/>
                </a:cubicBezTo>
                <a:cubicBezTo>
                  <a:pt x="-45467" y="4246148"/>
                  <a:pt x="61308" y="4034246"/>
                  <a:pt x="0" y="3880613"/>
                </a:cubicBezTo>
                <a:cubicBezTo>
                  <a:pt x="-61308" y="3726980"/>
                  <a:pt x="37529" y="3319715"/>
                  <a:pt x="0" y="3158914"/>
                </a:cubicBezTo>
                <a:cubicBezTo>
                  <a:pt x="-37529" y="2998113"/>
                  <a:pt x="75205" y="2722380"/>
                  <a:pt x="0" y="2437214"/>
                </a:cubicBezTo>
                <a:cubicBezTo>
                  <a:pt x="-75205" y="2152048"/>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6"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8938" y="1338382"/>
                  <a:pt x="11738344" y="1514386"/>
                </a:cubicBezTo>
                <a:cubicBezTo>
                  <a:pt x="11787750" y="1690390"/>
                  <a:pt x="11702678" y="1771995"/>
                  <a:pt x="11738344" y="1975800"/>
                </a:cubicBezTo>
                <a:cubicBezTo>
                  <a:pt x="11774010" y="2179605"/>
                  <a:pt x="11703875" y="2268637"/>
                  <a:pt x="11738344" y="2502286"/>
                </a:cubicBezTo>
                <a:cubicBezTo>
                  <a:pt x="11772813" y="2735935"/>
                  <a:pt x="11690625" y="2999405"/>
                  <a:pt x="11738344" y="3223985"/>
                </a:cubicBezTo>
                <a:cubicBezTo>
                  <a:pt x="11786063" y="3448565"/>
                  <a:pt x="11700748" y="3463165"/>
                  <a:pt x="11738344" y="3620328"/>
                </a:cubicBezTo>
                <a:cubicBezTo>
                  <a:pt x="11775940" y="3777491"/>
                  <a:pt x="11708752" y="4041558"/>
                  <a:pt x="11738344" y="4342028"/>
                </a:cubicBezTo>
                <a:cubicBezTo>
                  <a:pt x="11767936" y="4642498"/>
                  <a:pt x="11729213" y="4583819"/>
                  <a:pt x="11738344" y="4738371"/>
                </a:cubicBezTo>
                <a:cubicBezTo>
                  <a:pt x="11747475" y="4892923"/>
                  <a:pt x="11733578" y="4965084"/>
                  <a:pt x="11738344" y="5134714"/>
                </a:cubicBezTo>
                <a:cubicBezTo>
                  <a:pt x="11743110" y="5304344"/>
                  <a:pt x="11662322" y="5553419"/>
                  <a:pt x="11738344" y="5791342"/>
                </a:cubicBezTo>
                <a:cubicBezTo>
                  <a:pt x="11814366" y="6029265"/>
                  <a:pt x="11713020" y="6176137"/>
                  <a:pt x="11738344" y="6507126"/>
                </a:cubicBezTo>
                <a:cubicBezTo>
                  <a:pt x="11547327" y="6548974"/>
                  <a:pt x="11498077" y="6493047"/>
                  <a:pt x="11268810" y="6507126"/>
                </a:cubicBezTo>
                <a:cubicBezTo>
                  <a:pt x="11039543" y="6521205"/>
                  <a:pt x="11107069" y="6502335"/>
                  <a:pt x="11034043" y="6507126"/>
                </a:cubicBezTo>
                <a:cubicBezTo>
                  <a:pt x="10961017" y="6511917"/>
                  <a:pt x="10683932" y="6506700"/>
                  <a:pt x="10564510" y="6507126"/>
                </a:cubicBezTo>
                <a:cubicBezTo>
                  <a:pt x="10445088" y="6507552"/>
                  <a:pt x="10108637" y="6458163"/>
                  <a:pt x="9742826" y="6507126"/>
                </a:cubicBezTo>
                <a:cubicBezTo>
                  <a:pt x="9377015" y="6556089"/>
                  <a:pt x="9349509" y="6439683"/>
                  <a:pt x="9038525" y="6507126"/>
                </a:cubicBezTo>
                <a:cubicBezTo>
                  <a:pt x="8727541" y="6574569"/>
                  <a:pt x="8794847" y="6477169"/>
                  <a:pt x="8686375" y="6507126"/>
                </a:cubicBezTo>
                <a:cubicBezTo>
                  <a:pt x="8577903" y="6537083"/>
                  <a:pt x="8357039" y="6497361"/>
                  <a:pt x="8099457" y="6507126"/>
                </a:cubicBezTo>
                <a:cubicBezTo>
                  <a:pt x="7841875" y="6516891"/>
                  <a:pt x="7839028" y="6470905"/>
                  <a:pt x="7747307" y="6507126"/>
                </a:cubicBezTo>
                <a:cubicBezTo>
                  <a:pt x="7655586" y="6543347"/>
                  <a:pt x="7266710" y="6462146"/>
                  <a:pt x="7043006" y="6507126"/>
                </a:cubicBezTo>
                <a:cubicBezTo>
                  <a:pt x="6819302" y="6552106"/>
                  <a:pt x="6503498" y="6464457"/>
                  <a:pt x="6338706" y="6507126"/>
                </a:cubicBezTo>
                <a:cubicBezTo>
                  <a:pt x="6173914" y="6549795"/>
                  <a:pt x="6184575" y="6483219"/>
                  <a:pt x="6103939" y="6507126"/>
                </a:cubicBezTo>
                <a:cubicBezTo>
                  <a:pt x="6023303" y="6531033"/>
                  <a:pt x="5677300" y="6424779"/>
                  <a:pt x="5399638" y="6507126"/>
                </a:cubicBezTo>
                <a:cubicBezTo>
                  <a:pt x="5121976" y="6589473"/>
                  <a:pt x="5064059" y="6456169"/>
                  <a:pt x="4930104" y="6507126"/>
                </a:cubicBezTo>
                <a:cubicBezTo>
                  <a:pt x="4796149" y="6558083"/>
                  <a:pt x="4287006" y="6419486"/>
                  <a:pt x="4108420" y="6507126"/>
                </a:cubicBezTo>
                <a:cubicBezTo>
                  <a:pt x="3929834" y="6594766"/>
                  <a:pt x="3851012" y="6506128"/>
                  <a:pt x="3756270" y="6507126"/>
                </a:cubicBezTo>
                <a:cubicBezTo>
                  <a:pt x="3661528" y="6508124"/>
                  <a:pt x="3178681" y="6505195"/>
                  <a:pt x="2934586" y="6507126"/>
                </a:cubicBezTo>
                <a:cubicBezTo>
                  <a:pt x="2690491" y="6509057"/>
                  <a:pt x="2804760" y="6481922"/>
                  <a:pt x="2699819" y="6507126"/>
                </a:cubicBezTo>
                <a:cubicBezTo>
                  <a:pt x="2594878" y="6532330"/>
                  <a:pt x="2131310" y="6492864"/>
                  <a:pt x="1878135" y="6507126"/>
                </a:cubicBezTo>
                <a:cubicBezTo>
                  <a:pt x="1624960" y="6521388"/>
                  <a:pt x="1497787" y="6488584"/>
                  <a:pt x="1173834" y="6507126"/>
                </a:cubicBezTo>
                <a:cubicBezTo>
                  <a:pt x="849881" y="6525668"/>
                  <a:pt x="834993" y="6490956"/>
                  <a:pt x="704301" y="6507126"/>
                </a:cubicBezTo>
                <a:cubicBezTo>
                  <a:pt x="573609" y="6523296"/>
                  <a:pt x="308132" y="6478694"/>
                  <a:pt x="0" y="6507126"/>
                </a:cubicBezTo>
                <a:cubicBezTo>
                  <a:pt x="-29938" y="6329999"/>
                  <a:pt x="56135" y="6044586"/>
                  <a:pt x="0" y="5785427"/>
                </a:cubicBezTo>
                <a:cubicBezTo>
                  <a:pt x="-56135" y="5526268"/>
                  <a:pt x="39316" y="5376751"/>
                  <a:pt x="0" y="5193870"/>
                </a:cubicBezTo>
                <a:cubicBezTo>
                  <a:pt x="-39316" y="5010989"/>
                  <a:pt x="32117" y="4985216"/>
                  <a:pt x="0" y="4797527"/>
                </a:cubicBezTo>
                <a:cubicBezTo>
                  <a:pt x="-32117" y="4609838"/>
                  <a:pt x="57743" y="4276269"/>
                  <a:pt x="0" y="4075827"/>
                </a:cubicBezTo>
                <a:cubicBezTo>
                  <a:pt x="-57743" y="3875385"/>
                  <a:pt x="207" y="3518981"/>
                  <a:pt x="0" y="3354128"/>
                </a:cubicBezTo>
                <a:cubicBezTo>
                  <a:pt x="-207" y="3189275"/>
                  <a:pt x="26299" y="3135378"/>
                  <a:pt x="0" y="2957785"/>
                </a:cubicBezTo>
                <a:cubicBezTo>
                  <a:pt x="-26299" y="2780192"/>
                  <a:pt x="42753" y="2621236"/>
                  <a:pt x="0" y="2431299"/>
                </a:cubicBezTo>
                <a:cubicBezTo>
                  <a:pt x="-42753" y="2241362"/>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676669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70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629403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642149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40537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69884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1637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2026/4/9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7098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2052467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03918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6451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21311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4404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24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739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4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03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9"/>
            <a:ext cx="12209445"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8" y="4084499"/>
            <a:ext cx="3773430" cy="2705179"/>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3" y="-215470"/>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79"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40"/>
            <a:ext cx="4465330" cy="2328677"/>
          </a:xfrm>
          <a:prstGeom prst="rect">
            <a:avLst/>
          </a:prstGeom>
        </p:spPr>
      </p:pic>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8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 presetClass="entr" presetSubtype="8" fill="hold"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0-#ppt_w/2"/>
                                          </p:val>
                                        </p:tav>
                                        <p:tav tm="100000">
                                          <p:val>
                                            <p:strVal val="#ppt_x"/>
                                          </p:val>
                                        </p:tav>
                                      </p:tavLst>
                                    </p:anim>
                                    <p:anim calcmode="lin" valueType="num">
                                      <p:cBhvr additive="base">
                                        <p:cTn id="37"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001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933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188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88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44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68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13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79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347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09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1" y="365126"/>
            <a:ext cx="10515599"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1" y="1825626"/>
            <a:ext cx="1051559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199" y="6356351"/>
            <a:ext cx="2743200" cy="365125"/>
          </a:xfrm>
          <a:prstGeom prst="rect">
            <a:avLst/>
          </a:prstGeom>
        </p:spPr>
        <p:txBody>
          <a:bodyPr/>
          <a:lstStyle/>
          <a:p>
            <a:fld id="{C0CCC1F2-EC4C-438A-A626-EF38FEB19E62}" type="datetimeFigureOut">
              <a:rPr lang="en-US" smtClean="0"/>
              <a:t>4/9/2026</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1"/>
            <a:ext cx="41148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1" y="6356351"/>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20"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7"/>
            <a:ext cx="9398018" cy="4774401"/>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5"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7"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80"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9" y="344265"/>
            <a:ext cx="947231" cy="947232"/>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7" y="4602420"/>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1"/>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3" y="750715"/>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8" y="6059219"/>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4"/>
            <a:ext cx="359357"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10"/>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5"/>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5"/>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9" y="5437765"/>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7" y="304123"/>
            <a:ext cx="359137"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1"/>
            <a:ext cx="359137"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4469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444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2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534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81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88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94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31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260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3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3" y="469294"/>
            <a:ext cx="11158538"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5" y="5135838"/>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4533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9"/>
            <a:ext cx="10515599" cy="2852737"/>
          </a:xfrm>
          <a:prstGeom prst="rect">
            <a:avLst/>
          </a:prstGeom>
        </p:spPr>
        <p:txBody>
          <a:bodyPr anchor="b"/>
          <a:lstStyle>
            <a:lvl1pPr>
              <a:defRPr sz="5999"/>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599" cy="1500188"/>
          </a:xfrm>
          <a:prstGeom prst="rect">
            <a:avLst/>
          </a:prstGeom>
        </p:spPr>
        <p:txBody>
          <a:bodyPr/>
          <a:lstStyle>
            <a:lvl1pPr marL="0" indent="0">
              <a:buNone/>
              <a:defRPr sz="2399">
                <a:solidFill>
                  <a:schemeClr val="tx1">
                    <a:tint val="75000"/>
                  </a:schemeClr>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199" y="6356351"/>
            <a:ext cx="2743200" cy="365125"/>
          </a:xfrm>
          <a:prstGeom prst="rect">
            <a:avLst/>
          </a:prstGeom>
        </p:spPr>
        <p:txBody>
          <a:bodyPr/>
          <a:lstStyle/>
          <a:p>
            <a:fld id="{84B79D43-DAE6-0F47-A9C1-04982654FBFB}" type="datetimeFigureOut">
              <a:rPr kumimoji="1" lang="zh-CN" altLang="en-US" smtClean="0"/>
              <a:t>2026/4/9</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1"/>
            <a:ext cx="4114801"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1" y="6356351"/>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1"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6"/>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8" y="459895"/>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30" y="31135"/>
            <a:ext cx="1246992"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9"/>
            <a:ext cx="7924137"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1"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3" y="2067454"/>
            <a:ext cx="722838"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3" y="109484"/>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1" y="286931"/>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50" y="2953681"/>
            <a:ext cx="810243" cy="1469238"/>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2" y="377786"/>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50" y="487235"/>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701" y="703322"/>
            <a:ext cx="1373271" cy="688925"/>
          </a:xfrm>
          <a:prstGeom prst="rect">
            <a:avLst/>
          </a:prstGeom>
        </p:spPr>
      </p:pic>
    </p:spTree>
    <p:extLst>
      <p:ext uri="{BB962C8B-B14F-4D97-AF65-F5344CB8AC3E}">
        <p14:creationId xmlns:p14="http://schemas.microsoft.com/office/powerpoint/2010/main" val="367068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1" y="2"/>
            <a:ext cx="12219444" cy="6857999"/>
          </a:xfrm>
          <a:prstGeom prst="rect">
            <a:avLst/>
          </a:prstGeom>
        </p:spPr>
      </p:pic>
    </p:spTree>
    <p:extLst>
      <p:ext uri="{BB962C8B-B14F-4D97-AF65-F5344CB8AC3E}">
        <p14:creationId xmlns:p14="http://schemas.microsoft.com/office/powerpoint/2010/main" val="2912232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9154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3"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2" y="1982712"/>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8" y="1150964"/>
            <a:ext cx="1481296" cy="4904736"/>
          </a:xfrm>
          <a:prstGeom prst="rect">
            <a:avLst/>
          </a:prstGeom>
        </p:spPr>
      </p:pic>
    </p:spTree>
    <p:extLst>
      <p:ext uri="{BB962C8B-B14F-4D97-AF65-F5344CB8AC3E}">
        <p14:creationId xmlns:p14="http://schemas.microsoft.com/office/powerpoint/2010/main" val="381516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30.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2026/4/9</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478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2026/4/9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6656728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4820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3" name="图片 2">
            <a:extLst>
              <a:ext uri="{FF2B5EF4-FFF2-40B4-BE49-F238E27FC236}">
                <a16:creationId xmlns:a16="http://schemas.microsoft.com/office/drawing/2014/main" id="{C46311CB-4AF4-48F5-93C1-2E27C05EB679}"/>
              </a:ext>
            </a:extLst>
          </p:cNvPr>
          <p:cNvPicPr>
            <a:picLocks noChangeAspect="1"/>
          </p:cNvPicPr>
          <p:nvPr userDrawn="1"/>
        </p:nvPicPr>
        <p:blipFill rotWithShape="1">
          <a:blip r:embed="rId21"/>
          <a:srcRect l="6989" t="5304" r="10334" b="5304"/>
          <a:stretch/>
        </p:blipFill>
        <p:spPr>
          <a:xfrm>
            <a:off x="-1" y="0"/>
            <a:ext cx="12192001" cy="6858000"/>
          </a:xfrm>
          <a:prstGeom prst="rect">
            <a:avLst/>
          </a:prstGeom>
        </p:spPr>
      </p:pic>
      <p:sp>
        <p:nvSpPr>
          <p:cNvPr id="4" name="矩形 3">
            <a:extLst>
              <a:ext uri="{FF2B5EF4-FFF2-40B4-BE49-F238E27FC236}">
                <a16:creationId xmlns:a16="http://schemas.microsoft.com/office/drawing/2014/main" id="{80340365-5B1C-4C27-972B-D29D53FDB47A}"/>
              </a:ext>
            </a:extLst>
          </p:cNvPr>
          <p:cNvSpPr/>
          <p:nvPr userDrawn="1"/>
        </p:nvSpPr>
        <p:spPr>
          <a:xfrm>
            <a:off x="-1" y="1"/>
            <a:ext cx="12192001" cy="6858000"/>
          </a:xfrm>
          <a:prstGeom prst="rect">
            <a:avLst/>
          </a:prstGeom>
          <a:gradFill>
            <a:gsLst>
              <a:gs pos="41700">
                <a:srgbClr val="FFFFFF">
                  <a:alpha val="80000"/>
                </a:srgbClr>
              </a:gs>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270730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148115" y="309582"/>
            <a:ext cx="7518400" cy="51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28" tIns="54414" rIns="108828" bIns="544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00" b="1" dirty="0">
                <a:solidFill>
                  <a:srgbClr val="FF0066"/>
                </a:solidFill>
                <a:latin typeface="Times New Roman" pitchFamily="18" charset="0"/>
              </a:rPr>
              <a:t>TRƯỜNG TIỂU </a:t>
            </a:r>
            <a:r>
              <a:rPr lang="en-US" altLang="en-US" sz="2600" b="1">
                <a:solidFill>
                  <a:srgbClr val="FF0066"/>
                </a:solidFill>
                <a:latin typeface="Times New Roman" pitchFamily="18" charset="0"/>
              </a:rPr>
              <a:t>HỌC </a:t>
            </a:r>
            <a:r>
              <a:rPr lang="vi-VN" altLang="en-US" sz="2600" b="1">
                <a:solidFill>
                  <a:srgbClr val="FF0066"/>
                </a:solidFill>
                <a:latin typeface="Times New Roman" pitchFamily="18" charset="0"/>
              </a:rPr>
              <a:t>HÒA NGHĨA</a:t>
            </a:r>
            <a:endParaRPr lang="en-US" altLang="en-US" sz="2600" b="1" dirty="0">
              <a:solidFill>
                <a:srgbClr val="FF0066"/>
              </a:solidFill>
              <a:latin typeface="Times New Roman" pitchFamily="18" charset="0"/>
            </a:endParaRPr>
          </a:p>
        </p:txBody>
      </p:sp>
      <p:sp>
        <p:nvSpPr>
          <p:cNvPr id="2057" name="Text Box 14"/>
          <p:cNvSpPr txBox="1">
            <a:spLocks noChangeArrowheads="1"/>
          </p:cNvSpPr>
          <p:nvPr/>
        </p:nvSpPr>
        <p:spPr bwMode="auto">
          <a:xfrm>
            <a:off x="672383" y="3090045"/>
            <a:ext cx="10847235" cy="136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28" tIns="54414" rIns="108828" bIns="544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63"/>
              </a:spcBef>
              <a:defRPr/>
            </a:pP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1</a:t>
            </a:r>
          </a:p>
          <a:p>
            <a:pPr algn="ctr" eaLnBrk="1" hangingPunct="1">
              <a:spcBef>
                <a:spcPts val="1363"/>
              </a:spcBef>
              <a:defRPr/>
            </a:pPr>
            <a:r>
              <a:rPr lang="en-US" sz="4000"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 NẾU KHÔNG MAY BỊ LẠC</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3051"/>
            <a:ext cx="8592457" cy="149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28" tIns="54414" rIns="108828" bIns="544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5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4165600" y="4990378"/>
            <a:ext cx="6361712" cy="52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28" tIns="54414" rIns="108828" bIns="544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700" b="1" i="1" err="1">
                <a:solidFill>
                  <a:srgbClr val="0000CC"/>
                </a:solidFill>
                <a:latin typeface="Times New Roman" pitchFamily="18" charset="0"/>
              </a:rPr>
              <a:t>Giáo</a:t>
            </a:r>
            <a:r>
              <a:rPr lang="en-US" altLang="en-US" sz="2700" b="1" i="1">
                <a:solidFill>
                  <a:srgbClr val="0000CC"/>
                </a:solidFill>
                <a:latin typeface="Times New Roman" pitchFamily="18" charset="0"/>
              </a:rPr>
              <a:t> viên</a:t>
            </a:r>
            <a:r>
              <a:rPr lang="en-US" altLang="en-US" sz="2700" i="1">
                <a:solidFill>
                  <a:srgbClr val="0000CC"/>
                </a:solidFill>
                <a:latin typeface="Times New Roman" pitchFamily="18" charset="0"/>
              </a:rPr>
              <a:t>:</a:t>
            </a:r>
            <a:r>
              <a:rPr lang="en-US" altLang="en-US" sz="2700" b="1" i="1">
                <a:solidFill>
                  <a:srgbClr val="0000CC"/>
                </a:solidFill>
                <a:latin typeface="Times New Roman" pitchFamily="18" charset="0"/>
              </a:rPr>
              <a:t>Đỗ Thị Hoàn</a:t>
            </a:r>
            <a:endParaRPr lang="en-US" altLang="en-US" sz="2700" b="1" i="1" dirty="0">
              <a:solidFill>
                <a:srgbClr val="0000CC"/>
              </a:solidFill>
              <a:latin typeface="Times New Roman" pitchFamily="18" charset="0"/>
            </a:endParaRPr>
          </a:p>
        </p:txBody>
      </p:sp>
      <p:pic>
        <p:nvPicPr>
          <p:cNvPr id="2055"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023" y="4529521"/>
            <a:ext cx="4206724"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165600" y="822742"/>
            <a:ext cx="4064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4542971" y="888356"/>
            <a:ext cx="329474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782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47638C33-EC6E-49F9-BCA8-07FF832D5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7861">
            <a:off x="903421" y="3359504"/>
            <a:ext cx="904849" cy="603232"/>
          </a:xfrm>
          <a:prstGeom prst="rect">
            <a:avLst/>
          </a:prstGeom>
        </p:spPr>
      </p:pic>
      <p:sp>
        <p:nvSpPr>
          <p:cNvPr id="27" name="文本框 26">
            <a:extLst>
              <a:ext uri="{FF2B5EF4-FFF2-40B4-BE49-F238E27FC236}">
                <a16:creationId xmlns:a16="http://schemas.microsoft.com/office/drawing/2014/main" id="{85F92930-EF7D-440B-92E7-AC8BB5ABFB4F}"/>
              </a:ext>
            </a:extLst>
          </p:cNvPr>
          <p:cNvSpPr txBox="1"/>
          <p:nvPr/>
        </p:nvSpPr>
        <p:spPr>
          <a:xfrm>
            <a:off x="6003641" y="1760741"/>
            <a:ext cx="184731" cy="1323439"/>
          </a:xfrm>
          <a:prstGeom prst="rect">
            <a:avLst/>
          </a:prstGeom>
          <a:solidFill>
            <a:schemeClr val="bg1"/>
          </a:solid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dirty="0">
              <a:ln w="41275">
                <a:solidFill>
                  <a:srgbClr val="42B4AA"/>
                </a:solidFill>
              </a:ln>
              <a:solidFill>
                <a:srgbClr val="FFFFFF"/>
              </a:solidFill>
              <a:effectLst/>
              <a:uLnTx/>
              <a:uFillTx/>
              <a:latin typeface="华康海报体W12" panose="040B0C09000000000000" pitchFamily="81" charset="-122"/>
              <a:ea typeface="华康海报体W12" panose="040B0C09000000000000" pitchFamily="81" charset="-122"/>
              <a:cs typeface="+mn-cs"/>
            </a:endParaRPr>
          </a:p>
        </p:txBody>
      </p:sp>
      <p:pic>
        <p:nvPicPr>
          <p:cNvPr id="2" name="Picture 1"/>
          <p:cNvPicPr>
            <a:picLocks noChangeAspect="1"/>
          </p:cNvPicPr>
          <p:nvPr/>
        </p:nvPicPr>
        <p:blipFill>
          <a:blip r:embed="rId4"/>
          <a:stretch>
            <a:fillRect/>
          </a:stretch>
        </p:blipFill>
        <p:spPr>
          <a:xfrm>
            <a:off x="3817291" y="1116281"/>
            <a:ext cx="3913971" cy="1024217"/>
          </a:xfrm>
          <a:prstGeom prst="rect">
            <a:avLst/>
          </a:prstGeom>
        </p:spPr>
      </p:pic>
      <p:pic>
        <p:nvPicPr>
          <p:cNvPr id="4" name="Picture 3">
            <a:extLst>
              <a:ext uri="{FF2B5EF4-FFF2-40B4-BE49-F238E27FC236}">
                <a16:creationId xmlns:a16="http://schemas.microsoft.com/office/drawing/2014/main" id="{4DDE9420-40DD-4F33-A044-E1A576DAD37D}"/>
              </a:ext>
            </a:extLst>
          </p:cNvPr>
          <p:cNvPicPr>
            <a:picLocks noChangeAspect="1"/>
          </p:cNvPicPr>
          <p:nvPr/>
        </p:nvPicPr>
        <p:blipFill>
          <a:blip r:embed="rId5"/>
          <a:stretch>
            <a:fillRect/>
          </a:stretch>
        </p:blipFill>
        <p:spPr>
          <a:xfrm>
            <a:off x="890489" y="2442536"/>
            <a:ext cx="10595766" cy="2523963"/>
          </a:xfrm>
          <a:prstGeom prst="rect">
            <a:avLst/>
          </a:prstGeom>
        </p:spPr>
      </p:pic>
    </p:spTree>
    <p:extLst>
      <p:ext uri="{BB962C8B-B14F-4D97-AF65-F5344CB8AC3E}">
        <p14:creationId xmlns:p14="http://schemas.microsoft.com/office/powerpoint/2010/main" val="58089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3BE1341-6584-4645-A6D7-99C5FE5F08AD}"/>
              </a:ext>
            </a:extLst>
          </p:cNvPr>
          <p:cNvSpPr txBox="1"/>
          <p:nvPr/>
        </p:nvSpPr>
        <p:spPr>
          <a:xfrm>
            <a:off x="1590907" y="1155752"/>
            <a:ext cx="9862294" cy="4832092"/>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Sáng chủ nhật, bố cho Nam và em đi công viên. Công viên đông như hội . Khi vào cổng, bố dặn: “Các con cẩn thận kéo bị lạc, Nếu không may bị lạc, các con nhớ đi ra cổng này. Nhìn kìa, trên cổng có lá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cờ</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to”. </a:t>
            </a:r>
            <a:br>
              <a:rPr lang="en-US" sz="2800" dirty="0">
                <a:latin typeface="Arial-Rounded" panose="020B0500000000000000" pitchFamily="34" charset="0"/>
                <a:ea typeface="Arial-Rounded" panose="020B0500000000000000" pitchFamily="34" charset="0"/>
                <a:cs typeface="Arial-Rounded" panose="020B0500000000000000" pitchFamily="34" charset="0"/>
              </a:rPr>
            </a:br>
            <a:r>
              <a:rPr lang="en-US" sz="2800" dirty="0">
                <a:latin typeface="Arial-Rounded" panose="020B0500000000000000" pitchFamily="34" charset="0"/>
                <a:ea typeface="Arial-Rounded" panose="020B0500000000000000" pitchFamily="34" charset="0"/>
                <a:cs typeface="Arial-Rounded" panose="020B0500000000000000" pitchFamily="34" charset="0"/>
              </a:rPr>
              <a:t>        Công viên đẹp quá. Nam cứ mải mê xem hết chỗ này đến chỗ khác. Lúc ngoảnh lại thì không thấy bố và em đâu. Nam vừa chạy vừa gọi: Bố ơi! Bố ơi!”. Hoảng hốt, Nam suýt khóc. Chợt Nam nhìn thấy tấm biển “Lối ra cổng”. Nhớ lời bố dặn, Nam đi theo hướng tấm biển chỉ đường. “A, lá cờ kia rồi!”. Nam mừng rỡ khi thấy bố và em đang ở đó.</a:t>
            </a:r>
            <a:br>
              <a:rPr lang="en-US"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3673E2DA-C0D1-44B3-B70E-FF09A78BA7EA}"/>
              </a:ext>
            </a:extLst>
          </p:cNvPr>
          <p:cNvSpPr/>
          <p:nvPr/>
        </p:nvSpPr>
        <p:spPr>
          <a:xfrm>
            <a:off x="6881201" y="5587734"/>
            <a:ext cx="4572000" cy="400110"/>
          </a:xfrm>
          <a:prstGeom prst="rect">
            <a:avLst/>
          </a:prstGeom>
        </p:spPr>
        <p:txBody>
          <a:bodyPr>
            <a:spAutoFit/>
          </a:bodyPr>
          <a:lstStyle/>
          <a:p>
            <a:r>
              <a:rPr lang="en-US" sz="2000" dirty="0">
                <a:latin typeface="Arial-Rounded" panose="020B0500000000000000" pitchFamily="34" charset="0"/>
                <a:ea typeface="Arial-Rounded" panose="020B0500000000000000" pitchFamily="34" charset="0"/>
                <a:cs typeface="Arial-Rounded" panose="020B0500000000000000" pitchFamily="34" charset="0"/>
              </a:rPr>
              <a:t>(</a:t>
            </a:r>
            <a:r>
              <a:rPr lang="en-US" sz="2000" i="1" dirty="0">
                <a:latin typeface="Arial-Rounded" panose="020B0500000000000000" pitchFamily="34" charset="0"/>
                <a:ea typeface="Arial-Rounded" panose="020B0500000000000000" pitchFamily="34" charset="0"/>
                <a:cs typeface="Arial-Rounded" panose="020B0500000000000000" pitchFamily="34" charset="0"/>
              </a:rPr>
              <a:t>Theo</a:t>
            </a:r>
            <a:r>
              <a:rPr lang="en-US" sz="2000" dirty="0">
                <a:latin typeface="Arial-Rounded" panose="020B0500000000000000" pitchFamily="34" charset="0"/>
                <a:ea typeface="Arial-Rounded" panose="020B0500000000000000" pitchFamily="34" charset="0"/>
                <a:cs typeface="Arial-Rounded" panose="020B0500000000000000" pitchFamily="34" charset="0"/>
              </a:rPr>
              <a:t> Phạm Thị Thúy – Tuấn Hiển)</a:t>
            </a:r>
            <a:endParaRPr lang="en-US" sz="2000" dirty="0"/>
          </a:p>
        </p:txBody>
      </p:sp>
      <p:sp>
        <p:nvSpPr>
          <p:cNvPr id="4" name="Rectangle 3">
            <a:extLst>
              <a:ext uri="{FF2B5EF4-FFF2-40B4-BE49-F238E27FC236}">
                <a16:creationId xmlns:a16="http://schemas.microsoft.com/office/drawing/2014/main" id="{6C82C84A-5854-4F09-A69C-1ED4EDBE8861}"/>
              </a:ext>
            </a:extLst>
          </p:cNvPr>
          <p:cNvSpPr/>
          <p:nvPr/>
        </p:nvSpPr>
        <p:spPr>
          <a:xfrm>
            <a:off x="3907741" y="495474"/>
            <a:ext cx="4376518" cy="646331"/>
          </a:xfrm>
          <a:prstGeom prst="rect">
            <a:avLst/>
          </a:prstGeom>
        </p:spPr>
        <p:txBody>
          <a:bodyPr wrap="none">
            <a:spAutoFit/>
          </a:bodyPr>
          <a:lstStyle/>
          <a:p>
            <a:pPr algn="ctr"/>
            <a:r>
              <a:rPr lang="en-US" sz="3600" b="1" dirty="0">
                <a:solidFill>
                  <a:srgbClr val="CC66FF"/>
                </a:solidFill>
                <a:latin typeface="Arial-Rounded" panose="020B0500000000000000" pitchFamily="34" charset="0"/>
                <a:ea typeface="Arial-Rounded" panose="020B0500000000000000" pitchFamily="34" charset="0"/>
                <a:cs typeface="Arial-Rounded" panose="020B0500000000000000" pitchFamily="34" charset="0"/>
              </a:rPr>
              <a:t>Nếu không may bị lạc</a:t>
            </a:r>
          </a:p>
        </p:txBody>
      </p:sp>
      <p:sp>
        <p:nvSpPr>
          <p:cNvPr id="5" name="Cloud 4">
            <a:extLst>
              <a:ext uri="{FF2B5EF4-FFF2-40B4-BE49-F238E27FC236}">
                <a16:creationId xmlns:a16="http://schemas.microsoft.com/office/drawing/2014/main" id="{2382D9A6-9D38-4D2F-B0E4-BD37D461ACD5}"/>
              </a:ext>
            </a:extLst>
          </p:cNvPr>
          <p:cNvSpPr/>
          <p:nvPr/>
        </p:nvSpPr>
        <p:spPr>
          <a:xfrm>
            <a:off x="1326524" y="5505859"/>
            <a:ext cx="3159983" cy="723220"/>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1817921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3BE1341-6584-4645-A6D7-99C5FE5F08AD}"/>
              </a:ext>
            </a:extLst>
          </p:cNvPr>
          <p:cNvSpPr txBox="1"/>
          <p:nvPr/>
        </p:nvSpPr>
        <p:spPr>
          <a:xfrm>
            <a:off x="1590907" y="1155752"/>
            <a:ext cx="9862294" cy="4832092"/>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Sáng chủ nhật, bố cho Nam và em đi công viên. Công viên đông như hội . Khi vào cổng, bố dặn: “Các con cẩn thận kéo bị lạc, Nếu không may bị lạc, các con nhớ đi ra cổng này. Nhìn kìa, trên cổng có lá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cờ</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to”. </a:t>
            </a:r>
            <a:br>
              <a:rPr lang="en-US" sz="2800" dirty="0">
                <a:latin typeface="Arial-Rounded" panose="020B0500000000000000" pitchFamily="34" charset="0"/>
                <a:ea typeface="Arial-Rounded" panose="020B0500000000000000" pitchFamily="34" charset="0"/>
                <a:cs typeface="Arial-Rounded" panose="020B0500000000000000" pitchFamily="34" charset="0"/>
              </a:rPr>
            </a:br>
            <a:r>
              <a:rPr lang="en-US" sz="2800" dirty="0">
                <a:latin typeface="Arial-Rounded" panose="020B0500000000000000" pitchFamily="34" charset="0"/>
                <a:ea typeface="Arial-Rounded" panose="020B0500000000000000" pitchFamily="34" charset="0"/>
                <a:cs typeface="Arial-Rounded" panose="020B0500000000000000" pitchFamily="34" charset="0"/>
              </a:rPr>
              <a:t>        Công viên đẹp quá. Nam cứ mải mê xem hết chỗ này đến chỗ khác. Lúc ngoảnh lại thì không thấy bố và em đâu. Nam vừa chạy vừa gọi: Bố ơi! Bố ơi!”. Hoảng hốt, Nam suýt khóc. Chợt Nam nhìn thấy tấm biển “Lối ra cổng”. Nhớ lời bố dặn, Nam đi theo hướng tấm biển chỉ đường. “A, lá cờ kia rồi!”. Nam mừng rỡ khi thấy bố và em đang ở đó.</a:t>
            </a:r>
            <a:br>
              <a:rPr lang="en-US"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3673E2DA-C0D1-44B3-B70E-FF09A78BA7EA}"/>
              </a:ext>
            </a:extLst>
          </p:cNvPr>
          <p:cNvSpPr/>
          <p:nvPr/>
        </p:nvSpPr>
        <p:spPr>
          <a:xfrm>
            <a:off x="6881201" y="5587734"/>
            <a:ext cx="4572000" cy="400110"/>
          </a:xfrm>
          <a:prstGeom prst="rect">
            <a:avLst/>
          </a:prstGeom>
        </p:spPr>
        <p:txBody>
          <a:bodyPr>
            <a:spAutoFit/>
          </a:bodyPr>
          <a:lstStyle/>
          <a:p>
            <a:r>
              <a:rPr lang="en-US" sz="2000" dirty="0">
                <a:latin typeface="Arial-Rounded" panose="020B0500000000000000" pitchFamily="34" charset="0"/>
                <a:ea typeface="Arial-Rounded" panose="020B0500000000000000" pitchFamily="34" charset="0"/>
                <a:cs typeface="Arial-Rounded" panose="020B0500000000000000" pitchFamily="34" charset="0"/>
              </a:rPr>
              <a:t>(</a:t>
            </a:r>
            <a:r>
              <a:rPr lang="en-US" sz="2000" i="1" dirty="0">
                <a:latin typeface="Arial-Rounded" panose="020B0500000000000000" pitchFamily="34" charset="0"/>
                <a:ea typeface="Arial-Rounded" panose="020B0500000000000000" pitchFamily="34" charset="0"/>
                <a:cs typeface="Arial-Rounded" panose="020B0500000000000000" pitchFamily="34" charset="0"/>
              </a:rPr>
              <a:t>Theo</a:t>
            </a:r>
            <a:r>
              <a:rPr lang="en-US" sz="2000" dirty="0">
                <a:latin typeface="Arial-Rounded" panose="020B0500000000000000" pitchFamily="34" charset="0"/>
                <a:ea typeface="Arial-Rounded" panose="020B0500000000000000" pitchFamily="34" charset="0"/>
                <a:cs typeface="Arial-Rounded" panose="020B0500000000000000" pitchFamily="34" charset="0"/>
              </a:rPr>
              <a:t> Phạm Thị Thúy – Tuấn Hiển)</a:t>
            </a:r>
            <a:endParaRPr lang="en-US" sz="2000" dirty="0"/>
          </a:p>
        </p:txBody>
      </p:sp>
      <p:sp>
        <p:nvSpPr>
          <p:cNvPr id="4" name="Rectangle 3">
            <a:extLst>
              <a:ext uri="{FF2B5EF4-FFF2-40B4-BE49-F238E27FC236}">
                <a16:creationId xmlns:a16="http://schemas.microsoft.com/office/drawing/2014/main" id="{6C82C84A-5854-4F09-A69C-1ED4EDBE8861}"/>
              </a:ext>
            </a:extLst>
          </p:cNvPr>
          <p:cNvSpPr/>
          <p:nvPr/>
        </p:nvSpPr>
        <p:spPr>
          <a:xfrm>
            <a:off x="3907741" y="546990"/>
            <a:ext cx="4376518" cy="646331"/>
          </a:xfrm>
          <a:prstGeom prst="rect">
            <a:avLst/>
          </a:prstGeom>
        </p:spPr>
        <p:txBody>
          <a:bodyPr wrap="none">
            <a:spAutoFit/>
          </a:bodyPr>
          <a:lstStyle/>
          <a:p>
            <a:pPr algn="ctr"/>
            <a:r>
              <a:rPr lang="en-US" sz="3600" b="1" dirty="0">
                <a:solidFill>
                  <a:srgbClr val="CC66FF"/>
                </a:solidFill>
                <a:latin typeface="Arial-Rounded" panose="020B0500000000000000" pitchFamily="34" charset="0"/>
                <a:ea typeface="Arial-Rounded" panose="020B0500000000000000" pitchFamily="34" charset="0"/>
                <a:cs typeface="Arial-Rounded" panose="020B0500000000000000" pitchFamily="34" charset="0"/>
              </a:rPr>
              <a:t>Nếu không may bị lạc</a:t>
            </a:r>
          </a:p>
        </p:txBody>
      </p:sp>
      <p:sp>
        <p:nvSpPr>
          <p:cNvPr id="6" name="Rectangle: Rounded Corners 5">
            <a:extLst>
              <a:ext uri="{FF2B5EF4-FFF2-40B4-BE49-F238E27FC236}">
                <a16:creationId xmlns:a16="http://schemas.microsoft.com/office/drawing/2014/main" id="{A0B13C3A-5EA0-44B1-9E60-4715C15FA873}"/>
              </a:ext>
            </a:extLst>
          </p:cNvPr>
          <p:cNvSpPr/>
          <p:nvPr/>
        </p:nvSpPr>
        <p:spPr>
          <a:xfrm>
            <a:off x="1884556" y="5597473"/>
            <a:ext cx="4144537" cy="6087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vần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9B9F77F0-087D-4ECA-B767-F83F19BFC77D}"/>
              </a:ext>
            </a:extLst>
          </p:cNvPr>
          <p:cNvSpPr txBox="1"/>
          <p:nvPr/>
        </p:nvSpPr>
        <p:spPr>
          <a:xfrm>
            <a:off x="5063119" y="3292040"/>
            <a:ext cx="1575805" cy="523220"/>
          </a:xfrm>
          <a:prstGeom prst="rect">
            <a:avLst/>
          </a:prstGeom>
          <a:noFill/>
        </p:spPr>
        <p:txBody>
          <a:bodyPr wrap="square" rtlCol="0">
            <a:spAutoFit/>
          </a:bodyPr>
          <a:lstStyle/>
          <a:p>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4987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7E8781-E28E-450C-B814-D45E7B97E5DA}"/>
              </a:ext>
            </a:extLst>
          </p:cNvPr>
          <p:cNvSpPr/>
          <p:nvPr/>
        </p:nvSpPr>
        <p:spPr>
          <a:xfrm>
            <a:off x="3781103" y="1910760"/>
            <a:ext cx="462979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Luyện</a:t>
            </a:r>
            <a:r>
              <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 </a:t>
            </a: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đọc</a:t>
            </a:r>
            <a:r>
              <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 </a:t>
            </a: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từ</a:t>
            </a:r>
            <a:r>
              <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 </a:t>
            </a: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rPr>
              <a:t>khó</a:t>
            </a:r>
            <a:endPar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Arial-Rounded"/>
              <a:ea typeface="杨任东竹石体-Semibold"/>
              <a:cs typeface="Calibri" panose="020F0502020204030204" pitchFamily="34" charset="0"/>
              <a:sym typeface="Arial"/>
            </a:endParaRPr>
          </a:p>
        </p:txBody>
      </p:sp>
      <p:sp>
        <p:nvSpPr>
          <p:cNvPr id="34" name="TextBox 33">
            <a:extLst>
              <a:ext uri="{FF2B5EF4-FFF2-40B4-BE49-F238E27FC236}">
                <a16:creationId xmlns:a16="http://schemas.microsoft.com/office/drawing/2014/main" id="{772FA8ED-355C-4E8B-99C4-1DBEBAACADF8}"/>
              </a:ext>
            </a:extLst>
          </p:cNvPr>
          <p:cNvSpPr txBox="1"/>
          <p:nvPr/>
        </p:nvSpPr>
        <p:spPr>
          <a:xfrm>
            <a:off x="4684352" y="2741757"/>
            <a:ext cx="3403393" cy="2589491"/>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800" dirty="0" err="1">
                <a:solidFill>
                  <a:prstClr val="black"/>
                </a:solidFill>
                <a:latin typeface="Arial-Rounded"/>
                <a:ea typeface="Arial-Rounded"/>
                <a:cs typeface="Arial-Rounded" pitchFamily="34" charset="0"/>
              </a:rPr>
              <a:t>Đông</a:t>
            </a:r>
            <a:r>
              <a:rPr lang="en-US" sz="2800" dirty="0">
                <a:solidFill>
                  <a:prstClr val="black"/>
                </a:solidFill>
                <a:latin typeface="Arial-Rounded"/>
                <a:ea typeface="Arial-Rounded"/>
                <a:cs typeface="Arial-Rounded" pitchFamily="34" charset="0"/>
              </a:rPr>
              <a:t> </a:t>
            </a:r>
            <a:r>
              <a:rPr lang="en-US" sz="2800" dirty="0" err="1">
                <a:solidFill>
                  <a:prstClr val="black"/>
                </a:solidFill>
                <a:latin typeface="Arial-Rounded"/>
                <a:ea typeface="Arial-Rounded"/>
                <a:cs typeface="Arial-Rounded" pitchFamily="34" charset="0"/>
              </a:rPr>
              <a:t>như</a:t>
            </a:r>
            <a:r>
              <a:rPr lang="en-US" sz="2800" dirty="0">
                <a:solidFill>
                  <a:prstClr val="black"/>
                </a:solidFill>
                <a:latin typeface="Arial-Rounded"/>
                <a:ea typeface="Arial-Rounded"/>
                <a:cs typeface="Arial-Rounded" pitchFamily="34" charset="0"/>
              </a:rPr>
              <a:t> </a:t>
            </a:r>
            <a:r>
              <a:rPr lang="en-US" sz="2800" dirty="0" err="1">
                <a:solidFill>
                  <a:prstClr val="black"/>
                </a:solidFill>
                <a:latin typeface="Arial-Rounded"/>
                <a:ea typeface="Arial-Rounded"/>
                <a:cs typeface="Arial-Rounded" pitchFamily="34" charset="0"/>
              </a:rPr>
              <a:t>hội</a:t>
            </a:r>
            <a:endPar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Arial-Rounded" pitchFamily="34" charset="0"/>
              </a:rPr>
              <a:t>Mải</a:t>
            </a:r>
            <a:r>
              <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Arial-Rounded" pitchFamily="34" charset="0"/>
              </a:rPr>
              <a:t>mê</a:t>
            </a:r>
            <a:endPar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Arial-Rounded" pitchFamily="34" charset="0"/>
              </a:rPr>
              <a:t>Ngoảnh</a:t>
            </a:r>
            <a:r>
              <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Arial-Rounded" pitchFamily="34" charset="0"/>
              </a:rPr>
              <a:t>lại</a:t>
            </a:r>
            <a:endPar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800" dirty="0" err="1">
                <a:solidFill>
                  <a:prstClr val="black"/>
                </a:solidFill>
                <a:latin typeface="Arial-Rounded"/>
                <a:ea typeface="Arial-Rounded"/>
                <a:cs typeface="Arial-Rounded" pitchFamily="34" charset="0"/>
              </a:rPr>
              <a:t>Suýt</a:t>
            </a:r>
            <a:r>
              <a:rPr lang="en-US" sz="2800" dirty="0">
                <a:solidFill>
                  <a:prstClr val="black"/>
                </a:solidFill>
                <a:latin typeface="Arial-Rounded"/>
                <a:ea typeface="Arial-Rounded"/>
                <a:cs typeface="Arial-Rounded" pitchFamily="34" charset="0"/>
              </a:rPr>
              <a:t> </a:t>
            </a:r>
            <a:endParaRPr kumimoji="0" lang="en-US" sz="2800" b="0" i="0" u="none" strike="noStrike" kern="1200" cap="none" spc="0" normalizeH="0" baseline="0" noProof="0" dirty="0">
              <a:ln>
                <a:noFill/>
              </a:ln>
              <a:solidFill>
                <a:prstClr val="black"/>
              </a:solidFill>
              <a:effectLst/>
              <a:uLnTx/>
              <a:uFillTx/>
              <a:latin typeface="Arial-Rounded"/>
              <a:ea typeface="Arial-Rounded"/>
              <a:cs typeface="Arial-Rounded" pitchFamily="34" charset="0"/>
            </a:endParaRPr>
          </a:p>
        </p:txBody>
      </p:sp>
    </p:spTree>
    <p:extLst>
      <p:ext uri="{BB962C8B-B14F-4D97-AF65-F5344CB8AC3E}">
        <p14:creationId xmlns:p14="http://schemas.microsoft.com/office/powerpoint/2010/main" val="87317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barn(inVertical)">
                                      <p:cBhvr>
                                        <p:cTn id="14" dur="500"/>
                                        <p:tgtEl>
                                          <p:spTgt spid="3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Effect transition="in" filter="barn(inVertical)">
                                      <p:cBhvr>
                                        <p:cTn id="19" dur="500"/>
                                        <p:tgtEl>
                                          <p:spTgt spid="3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xEl>
                                              <p:pRg st="2" end="2"/>
                                            </p:txEl>
                                          </p:spTgt>
                                        </p:tgtEl>
                                        <p:attrNameLst>
                                          <p:attrName>style.visibility</p:attrName>
                                        </p:attrNameLst>
                                      </p:cBhvr>
                                      <p:to>
                                        <p:strVal val="visible"/>
                                      </p:to>
                                    </p:set>
                                    <p:animEffect transition="in" filter="barn(inVertical)">
                                      <p:cBhvr>
                                        <p:cTn id="24" dur="500"/>
                                        <p:tgtEl>
                                          <p:spTgt spid="3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4">
                                            <p:txEl>
                                              <p:pRg st="3" end="3"/>
                                            </p:txEl>
                                          </p:spTgt>
                                        </p:tgtEl>
                                        <p:attrNameLst>
                                          <p:attrName>style.visibility</p:attrName>
                                        </p:attrNameLst>
                                      </p:cBhvr>
                                      <p:to>
                                        <p:strVal val="visible"/>
                                      </p:to>
                                    </p:set>
                                    <p:animEffect transition="in" filter="barn(inVertical)">
                                      <p:cBhvr>
                                        <p:cTn id="29"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3BE1341-6584-4645-A6D7-99C5FE5F08AD}"/>
              </a:ext>
            </a:extLst>
          </p:cNvPr>
          <p:cNvSpPr txBox="1"/>
          <p:nvPr/>
        </p:nvSpPr>
        <p:spPr>
          <a:xfrm>
            <a:off x="857250" y="1060502"/>
            <a:ext cx="10229850" cy="4832092"/>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Sáng chủ nhật, bố cho Nam và em đi công viên. Công viên đông như hội . Khi vào cổng, bố dặn: “Các con cẩn thận kéo bị lạc, Nếu không may bị lạc, các con nhớ đi ra cổng này. Nhìn kìa, trên cổng có lá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cờ</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to”. </a:t>
            </a:r>
            <a:br>
              <a:rPr lang="en-US" sz="2800" dirty="0">
                <a:latin typeface="Arial-Rounded" panose="020B0500000000000000" pitchFamily="34" charset="0"/>
                <a:ea typeface="Arial-Rounded" panose="020B0500000000000000" pitchFamily="34" charset="0"/>
                <a:cs typeface="Arial-Rounded" panose="020B0500000000000000" pitchFamily="34" charset="0"/>
              </a:rPr>
            </a:br>
            <a:r>
              <a:rPr lang="en-US" sz="2800" dirty="0">
                <a:latin typeface="Arial-Rounded" panose="020B0500000000000000" pitchFamily="34" charset="0"/>
                <a:ea typeface="Arial-Rounded" panose="020B0500000000000000" pitchFamily="34" charset="0"/>
                <a:cs typeface="Arial-Rounded" panose="020B0500000000000000" pitchFamily="34" charset="0"/>
              </a:rPr>
              <a:t>        Công viên đẹp quá. Nam cứ mải mê xem hết chỗ này đến chỗ khác. Lúc ngoảnh lại thì không thấy bố và em đâu. Nam vừa chạy vừa gọi: Bố ơi! Bố ơi!”. Hoảng hốt, Nam suýt khóc. Chợt Nam nhìn thấy tấm biển “Lối ra cổng”. Nhớ lời bố dặn, Nam đi theo hướng tấm biển chỉ đường. “A, lá cờ kia rồi!”. Nam mừng rỡ khi thấy bố và em đang ở đó.</a:t>
            </a:r>
            <a:br>
              <a:rPr lang="en-US"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3673E2DA-C0D1-44B3-B70E-FF09A78BA7EA}"/>
              </a:ext>
            </a:extLst>
          </p:cNvPr>
          <p:cNvSpPr/>
          <p:nvPr/>
        </p:nvSpPr>
        <p:spPr>
          <a:xfrm>
            <a:off x="6881201" y="5587734"/>
            <a:ext cx="4572000" cy="400110"/>
          </a:xfrm>
          <a:prstGeom prst="rect">
            <a:avLst/>
          </a:prstGeom>
        </p:spPr>
        <p:txBody>
          <a:bodyPr>
            <a:spAutoFit/>
          </a:bodyPr>
          <a:lstStyle/>
          <a:p>
            <a:r>
              <a:rPr lang="en-US" sz="2000" dirty="0">
                <a:latin typeface="Arial-Rounded" panose="020B0500000000000000" pitchFamily="34" charset="0"/>
                <a:ea typeface="Arial-Rounded" panose="020B0500000000000000" pitchFamily="34" charset="0"/>
                <a:cs typeface="Arial-Rounded" panose="020B0500000000000000" pitchFamily="34" charset="0"/>
              </a:rPr>
              <a:t>(</a:t>
            </a:r>
            <a:r>
              <a:rPr lang="en-US" sz="2000" i="1" dirty="0">
                <a:latin typeface="Arial-Rounded" panose="020B0500000000000000" pitchFamily="34" charset="0"/>
                <a:ea typeface="Arial-Rounded" panose="020B0500000000000000" pitchFamily="34" charset="0"/>
                <a:cs typeface="Arial-Rounded" panose="020B0500000000000000" pitchFamily="34" charset="0"/>
              </a:rPr>
              <a:t>Theo</a:t>
            </a:r>
            <a:r>
              <a:rPr lang="en-US" sz="2000" dirty="0">
                <a:latin typeface="Arial-Rounded" panose="020B0500000000000000" pitchFamily="34" charset="0"/>
                <a:ea typeface="Arial-Rounded" panose="020B0500000000000000" pitchFamily="34" charset="0"/>
                <a:cs typeface="Arial-Rounded" panose="020B0500000000000000" pitchFamily="34" charset="0"/>
              </a:rPr>
              <a:t> Phạm Thị Thúy – Tuấn Hiển)</a:t>
            </a:r>
            <a:endParaRPr lang="en-US" sz="2000" dirty="0"/>
          </a:p>
        </p:txBody>
      </p:sp>
      <p:sp>
        <p:nvSpPr>
          <p:cNvPr id="4" name="Rectangle 3">
            <a:extLst>
              <a:ext uri="{FF2B5EF4-FFF2-40B4-BE49-F238E27FC236}">
                <a16:creationId xmlns:a16="http://schemas.microsoft.com/office/drawing/2014/main" id="{6C82C84A-5854-4F09-A69C-1ED4EDBE8861}"/>
              </a:ext>
            </a:extLst>
          </p:cNvPr>
          <p:cNvSpPr/>
          <p:nvPr/>
        </p:nvSpPr>
        <p:spPr>
          <a:xfrm>
            <a:off x="3907741" y="432690"/>
            <a:ext cx="4376518" cy="646331"/>
          </a:xfrm>
          <a:prstGeom prst="rect">
            <a:avLst/>
          </a:prstGeom>
        </p:spPr>
        <p:txBody>
          <a:bodyPr wrap="none">
            <a:spAutoFit/>
          </a:bodyPr>
          <a:lstStyle/>
          <a:p>
            <a:pPr algn="ctr"/>
            <a:r>
              <a:rPr lang="en-US" sz="3600" b="1" dirty="0">
                <a:solidFill>
                  <a:srgbClr val="CC66FF"/>
                </a:solidFill>
                <a:latin typeface="Arial-Rounded" panose="020B0500000000000000" pitchFamily="34" charset="0"/>
                <a:ea typeface="Arial-Rounded" panose="020B0500000000000000" pitchFamily="34" charset="0"/>
                <a:cs typeface="Arial-Rounded" panose="020B0500000000000000" pitchFamily="34" charset="0"/>
              </a:rPr>
              <a:t>Nếu không may bị lạc</a:t>
            </a:r>
          </a:p>
        </p:txBody>
      </p:sp>
      <p:sp>
        <p:nvSpPr>
          <p:cNvPr id="5" name="Cloud 4">
            <a:extLst>
              <a:ext uri="{FF2B5EF4-FFF2-40B4-BE49-F238E27FC236}">
                <a16:creationId xmlns:a16="http://schemas.microsoft.com/office/drawing/2014/main" id="{2382D9A6-9D38-4D2F-B0E4-BD37D461ACD5}"/>
              </a:ext>
            </a:extLst>
          </p:cNvPr>
          <p:cNvSpPr/>
          <p:nvPr/>
        </p:nvSpPr>
        <p:spPr>
          <a:xfrm>
            <a:off x="857250" y="5531617"/>
            <a:ext cx="5753100" cy="1203720"/>
          </a:xfrm>
          <a:prstGeom prst="cloud">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Rounded" pitchFamily="34" charset="0"/>
                <a:ea typeface="Arial-Rounded" pitchFamily="34" charset="0"/>
                <a:cs typeface="Arial-Rounded" pitchFamily="34" charset="0"/>
              </a:rPr>
              <a:t>Đọc</a:t>
            </a:r>
            <a:r>
              <a:rPr lang="en-US" sz="3200" b="1" dirty="0">
                <a:solidFill>
                  <a:schemeClr val="tx1"/>
                </a:solidFill>
                <a:latin typeface="Arial-Rounded" pitchFamily="34" charset="0"/>
                <a:ea typeface="Arial-Rounded" pitchFamily="34" charset="0"/>
                <a:cs typeface="Arial-Rounded" pitchFamily="34" charset="0"/>
              </a:rPr>
              <a:t> </a:t>
            </a:r>
            <a:r>
              <a:rPr lang="en-US" sz="3200" b="1" dirty="0" err="1">
                <a:solidFill>
                  <a:schemeClr val="tx1"/>
                </a:solidFill>
                <a:latin typeface="Arial-Rounded" pitchFamily="34" charset="0"/>
                <a:ea typeface="Arial-Rounded" pitchFamily="34" charset="0"/>
                <a:cs typeface="Arial-Rounded" pitchFamily="34" charset="0"/>
              </a:rPr>
              <a:t>nối</a:t>
            </a:r>
            <a:r>
              <a:rPr lang="en-US" sz="3200" b="1" dirty="0">
                <a:solidFill>
                  <a:schemeClr val="tx1"/>
                </a:solidFill>
                <a:latin typeface="Arial-Rounded" pitchFamily="34" charset="0"/>
                <a:ea typeface="Arial-Rounded" pitchFamily="34" charset="0"/>
                <a:cs typeface="Arial-Rounded" pitchFamily="34" charset="0"/>
              </a:rPr>
              <a:t> </a:t>
            </a:r>
            <a:r>
              <a:rPr lang="en-US" sz="3200" b="1" dirty="0" err="1">
                <a:solidFill>
                  <a:schemeClr val="tx1"/>
                </a:solidFill>
                <a:latin typeface="Arial-Rounded" pitchFamily="34" charset="0"/>
                <a:ea typeface="Arial-Rounded" pitchFamily="34" charset="0"/>
                <a:cs typeface="Arial-Rounded" pitchFamily="34" charset="0"/>
              </a:rPr>
              <a:t>tiếp</a:t>
            </a:r>
            <a:r>
              <a:rPr lang="en-US" sz="3200" b="1" dirty="0">
                <a:solidFill>
                  <a:schemeClr val="tx1"/>
                </a:solidFill>
                <a:latin typeface="Arial-Rounded" pitchFamily="34" charset="0"/>
                <a:ea typeface="Arial-Rounded" pitchFamily="34" charset="0"/>
                <a:cs typeface="Arial-Rounded" pitchFamily="34" charset="0"/>
              </a:rPr>
              <a:t> </a:t>
            </a:r>
            <a:r>
              <a:rPr lang="en-US" sz="3200" b="1" dirty="0" err="1">
                <a:solidFill>
                  <a:schemeClr val="tx1"/>
                </a:solidFill>
                <a:latin typeface="Arial-Rounded" pitchFamily="34" charset="0"/>
                <a:ea typeface="Arial-Rounded" pitchFamily="34" charset="0"/>
                <a:cs typeface="Arial-Rounded" pitchFamily="34" charset="0"/>
              </a:rPr>
              <a:t>đoạn</a:t>
            </a:r>
            <a:endParaRPr lang="en-US" sz="3200" b="1" dirty="0">
              <a:solidFill>
                <a:schemeClr val="tx1"/>
              </a:solidFill>
              <a:latin typeface="Arial-Rounded" pitchFamily="34" charset="0"/>
              <a:ea typeface="Arial-Rounded" pitchFamily="34" charset="0"/>
              <a:cs typeface="Arial-Rounded" pitchFamily="34" charset="0"/>
            </a:endParaRPr>
          </a:p>
        </p:txBody>
      </p:sp>
      <p:sp>
        <p:nvSpPr>
          <p:cNvPr id="6" name="Oval 5">
            <a:extLst>
              <a:ext uri="{FF2B5EF4-FFF2-40B4-BE49-F238E27FC236}">
                <a16:creationId xmlns:a16="http://schemas.microsoft.com/office/drawing/2014/main" id="{4C23995D-45B7-4894-BB3A-D1D9C12BD7C2}"/>
              </a:ext>
            </a:extLst>
          </p:cNvPr>
          <p:cNvSpPr/>
          <p:nvPr/>
        </p:nvSpPr>
        <p:spPr>
          <a:xfrm>
            <a:off x="1018238" y="1117121"/>
            <a:ext cx="421199" cy="3791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BFA397D6-3F2F-49CA-B9BA-50CEFAB5DB98}"/>
              </a:ext>
            </a:extLst>
          </p:cNvPr>
          <p:cNvSpPr/>
          <p:nvPr/>
        </p:nvSpPr>
        <p:spPr>
          <a:xfrm>
            <a:off x="1189688" y="2831193"/>
            <a:ext cx="421199" cy="3791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2756835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0E58E6-FCC7-42B9-935F-6A473C49F072}"/>
              </a:ext>
            </a:extLst>
          </p:cNvPr>
          <p:cNvSpPr/>
          <p:nvPr/>
        </p:nvSpPr>
        <p:spPr>
          <a:xfrm>
            <a:off x="819150" y="266700"/>
            <a:ext cx="10991850" cy="6305550"/>
          </a:xfrm>
          <a:prstGeom prst="rect">
            <a:avLst/>
          </a:prstGeom>
          <a:solidFill>
            <a:schemeClr val="lt1">
              <a:alpha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Arial-Rounded"/>
              <a:cs typeface="+mn-cs"/>
            </a:endParaRPr>
          </a:p>
        </p:txBody>
      </p:sp>
      <p:pic>
        <p:nvPicPr>
          <p:cNvPr id="6" name="图片 7">
            <a:extLst>
              <a:ext uri="{FF2B5EF4-FFF2-40B4-BE49-F238E27FC236}">
                <a16:creationId xmlns:a16="http://schemas.microsoft.com/office/drawing/2014/main" id="{07AD4AF2-CC08-4172-B1B6-46743F9D46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479"/>
          <a:stretch/>
        </p:blipFill>
        <p:spPr>
          <a:xfrm>
            <a:off x="5384300" y="3802282"/>
            <a:ext cx="1861549" cy="2356487"/>
          </a:xfrm>
          <a:prstGeom prst="rect">
            <a:avLst/>
          </a:prstGeom>
        </p:spPr>
      </p:pic>
      <p:sp>
        <p:nvSpPr>
          <p:cNvPr id="7" name="Rectangle 6">
            <a:extLst>
              <a:ext uri="{FF2B5EF4-FFF2-40B4-BE49-F238E27FC236}">
                <a16:creationId xmlns:a16="http://schemas.microsoft.com/office/drawing/2014/main" id="{41F474A6-E2CD-40DC-8BE3-741F483D40FE}"/>
              </a:ext>
            </a:extLst>
          </p:cNvPr>
          <p:cNvSpPr/>
          <p:nvPr/>
        </p:nvSpPr>
        <p:spPr>
          <a:xfrm>
            <a:off x="1121829" y="2126789"/>
            <a:ext cx="4795025" cy="206210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zh-CN" altLang="en-US" sz="3200" b="1"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endParaRPr kumimoji="0" lang="zh-CN" altLang="en-US" sz="3200" b="1"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Phân</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đều</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endParaRPr kumimoji="0" lang="zh-CN" altLang="en-US" sz="32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B8E010B-012E-4E98-9FF1-2398BD4465D6}"/>
              </a:ext>
            </a:extLst>
          </p:cNvPr>
          <p:cNvPicPr>
            <a:picLocks noChangeAspect="1"/>
          </p:cNvPicPr>
          <p:nvPr/>
        </p:nvPicPr>
        <p:blipFill>
          <a:blip r:embed="rId4"/>
          <a:stretch>
            <a:fillRect/>
          </a:stretch>
        </p:blipFill>
        <p:spPr>
          <a:xfrm>
            <a:off x="6870512" y="1991210"/>
            <a:ext cx="4637808" cy="2333262"/>
          </a:xfrm>
          <a:prstGeom prst="rect">
            <a:avLst/>
          </a:prstGeom>
        </p:spPr>
      </p:pic>
      <p:sp>
        <p:nvSpPr>
          <p:cNvPr id="9" name="Rectangle 8">
            <a:extLst>
              <a:ext uri="{FF2B5EF4-FFF2-40B4-BE49-F238E27FC236}">
                <a16:creationId xmlns:a16="http://schemas.microsoft.com/office/drawing/2014/main" id="{2130B4FC-0018-4722-B6A9-31B2078698AA}"/>
              </a:ext>
            </a:extLst>
          </p:cNvPr>
          <p:cNvSpPr/>
          <p:nvPr/>
        </p:nvSpPr>
        <p:spPr>
          <a:xfrm>
            <a:off x="3831044" y="941889"/>
            <a:ext cx="452991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C120785-51DB-4E5E-B532-57ED7EA445DF}"/>
              </a:ext>
            </a:extLst>
          </p:cNvPr>
          <p:cNvPicPr>
            <a:picLocks noChangeAspect="1"/>
          </p:cNvPicPr>
          <p:nvPr/>
        </p:nvPicPr>
        <p:blipFill>
          <a:blip r:embed="rId5"/>
          <a:stretch>
            <a:fillRect/>
          </a:stretch>
        </p:blipFill>
        <p:spPr>
          <a:xfrm rot="16200000">
            <a:off x="3374093" y="1061648"/>
            <a:ext cx="511318" cy="511318"/>
          </a:xfrm>
          <a:prstGeom prst="rect">
            <a:avLst/>
          </a:prstGeom>
        </p:spPr>
      </p:pic>
    </p:spTree>
    <p:extLst>
      <p:ext uri="{BB962C8B-B14F-4D97-AF65-F5344CB8AC3E}">
        <p14:creationId xmlns:p14="http://schemas.microsoft.com/office/powerpoint/2010/main" val="1906539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0E58E6-FCC7-42B9-935F-6A473C49F072}"/>
              </a:ext>
            </a:extLst>
          </p:cNvPr>
          <p:cNvSpPr/>
          <p:nvPr/>
        </p:nvSpPr>
        <p:spPr>
          <a:xfrm>
            <a:off x="819150" y="266700"/>
            <a:ext cx="10991850" cy="6305550"/>
          </a:xfrm>
          <a:prstGeom prst="rect">
            <a:avLst/>
          </a:prstGeom>
          <a:solidFill>
            <a:schemeClr val="lt1">
              <a:alpha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Arial-Rounded"/>
              <a:cs typeface="+mn-cs"/>
            </a:endParaRPr>
          </a:p>
        </p:txBody>
      </p:sp>
      <p:sp>
        <p:nvSpPr>
          <p:cNvPr id="49" name="TextBox 48">
            <a:extLst>
              <a:ext uri="{FF2B5EF4-FFF2-40B4-BE49-F238E27FC236}">
                <a16:creationId xmlns:a16="http://schemas.microsoft.com/office/drawing/2014/main" id="{254B59A2-A27A-4BC9-8C68-979CE6C8DC17}"/>
              </a:ext>
            </a:extLst>
          </p:cNvPr>
          <p:cNvSpPr txBox="1"/>
          <p:nvPr/>
        </p:nvSpPr>
        <p:spPr>
          <a:xfrm>
            <a:off x="3465334" y="1701807"/>
            <a:ext cx="3378820" cy="5674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50" name="Rounded Rectangle 19">
            <a:extLst>
              <a:ext uri="{FF2B5EF4-FFF2-40B4-BE49-F238E27FC236}">
                <a16:creationId xmlns:a16="http://schemas.microsoft.com/office/drawing/2014/main" id="{A9C3FB9F-7650-4456-99BF-006F9D0DE16A}"/>
              </a:ext>
            </a:extLst>
          </p:cNvPr>
          <p:cNvSpPr/>
          <p:nvPr/>
        </p:nvSpPr>
        <p:spPr>
          <a:xfrm>
            <a:off x="2869139" y="680157"/>
            <a:ext cx="7950030" cy="715089"/>
          </a:xfrm>
          <a:prstGeom prst="round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Luyện</a:t>
            </a:r>
            <a:r>
              <a:rPr kumimoji="0" lang="en-US" altLang="zh-CN"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đọc</a:t>
            </a:r>
            <a:r>
              <a:rPr kumimoji="0" lang="en-US" altLang="zh-CN"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toàn</a:t>
            </a:r>
            <a:r>
              <a:rPr kumimoji="0" lang="en-US" altLang="zh-CN"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rPr>
              <a:t>bài</a:t>
            </a:r>
            <a:endParaRPr kumimoji="0" lang="zh-CN" altLang="en-US"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inpin heiti" charset="-122"/>
              <a:cs typeface="Calibri" panose="020F0502020204030204" pitchFamily="34" charset="0"/>
              <a:sym typeface="Arial"/>
            </a:endParaRPr>
          </a:p>
        </p:txBody>
      </p:sp>
      <p:grpSp>
        <p:nvGrpSpPr>
          <p:cNvPr id="51" name="Group 50">
            <a:extLst>
              <a:ext uri="{FF2B5EF4-FFF2-40B4-BE49-F238E27FC236}">
                <a16:creationId xmlns:a16="http://schemas.microsoft.com/office/drawing/2014/main" id="{EB06FC8D-82A6-44EC-BC2C-480C961AB579}"/>
              </a:ext>
            </a:extLst>
          </p:cNvPr>
          <p:cNvGrpSpPr/>
          <p:nvPr/>
        </p:nvGrpSpPr>
        <p:grpSpPr>
          <a:xfrm>
            <a:off x="3308533" y="1638498"/>
            <a:ext cx="6768251" cy="4220293"/>
            <a:chOff x="4157490" y="498269"/>
            <a:chExt cx="6195713" cy="4652729"/>
          </a:xfrm>
        </p:grpSpPr>
        <p:grpSp>
          <p:nvGrpSpPr>
            <p:cNvPr id="52" name="Group 51">
              <a:extLst>
                <a:ext uri="{FF2B5EF4-FFF2-40B4-BE49-F238E27FC236}">
                  <a16:creationId xmlns:a16="http://schemas.microsoft.com/office/drawing/2014/main" id="{224C2359-5ED1-4D16-B78F-9F37A871DB78}"/>
                </a:ext>
              </a:extLst>
            </p:cNvPr>
            <p:cNvGrpSpPr/>
            <p:nvPr/>
          </p:nvGrpSpPr>
          <p:grpSpPr>
            <a:xfrm>
              <a:off x="4157490" y="498269"/>
              <a:ext cx="6195713" cy="4652729"/>
              <a:chOff x="4125651" y="476858"/>
              <a:chExt cx="6195713" cy="4652729"/>
            </a:xfrm>
          </p:grpSpPr>
          <p:grpSp>
            <p:nvGrpSpPr>
              <p:cNvPr id="54" name="Group 53">
                <a:extLst>
                  <a:ext uri="{FF2B5EF4-FFF2-40B4-BE49-F238E27FC236}">
                    <a16:creationId xmlns:a16="http://schemas.microsoft.com/office/drawing/2014/main" id="{5502944F-6D7A-43D7-B3DB-3543B82C971D}"/>
                  </a:ext>
                </a:extLst>
              </p:cNvPr>
              <p:cNvGrpSpPr/>
              <p:nvPr/>
            </p:nvGrpSpPr>
            <p:grpSpPr>
              <a:xfrm>
                <a:off x="4125651" y="476858"/>
                <a:ext cx="6138785" cy="3613638"/>
                <a:chOff x="7603399" y="2452420"/>
                <a:chExt cx="3825558" cy="2575006"/>
              </a:xfrm>
            </p:grpSpPr>
            <p:grpSp>
              <p:nvGrpSpPr>
                <p:cNvPr id="59" name="Group 58">
                  <a:extLst>
                    <a:ext uri="{FF2B5EF4-FFF2-40B4-BE49-F238E27FC236}">
                      <a16:creationId xmlns:a16="http://schemas.microsoft.com/office/drawing/2014/main" id="{0E7CCA22-480C-4AFF-A34C-38F49BC2CF60}"/>
                    </a:ext>
                  </a:extLst>
                </p:cNvPr>
                <p:cNvGrpSpPr/>
                <p:nvPr/>
              </p:nvGrpSpPr>
              <p:grpSpPr>
                <a:xfrm>
                  <a:off x="7603399" y="2452420"/>
                  <a:ext cx="3825558" cy="1887473"/>
                  <a:chOff x="8047282" y="19819"/>
                  <a:chExt cx="3825558" cy="1887473"/>
                </a:xfrm>
              </p:grpSpPr>
              <p:grpSp>
                <p:nvGrpSpPr>
                  <p:cNvPr id="65" name="Group 64">
                    <a:extLst>
                      <a:ext uri="{FF2B5EF4-FFF2-40B4-BE49-F238E27FC236}">
                        <a16:creationId xmlns:a16="http://schemas.microsoft.com/office/drawing/2014/main" id="{99220F48-ABC9-4EFA-895B-3CED91DBAD5D}"/>
                      </a:ext>
                    </a:extLst>
                  </p:cNvPr>
                  <p:cNvGrpSpPr/>
                  <p:nvPr/>
                </p:nvGrpSpPr>
                <p:grpSpPr>
                  <a:xfrm>
                    <a:off x="8047282" y="615259"/>
                    <a:ext cx="3825558" cy="1292033"/>
                    <a:chOff x="8047282" y="615259"/>
                    <a:chExt cx="3825558" cy="1292033"/>
                  </a:xfrm>
                </p:grpSpPr>
                <p:grpSp>
                  <p:nvGrpSpPr>
                    <p:cNvPr id="67" name="Group 66">
                      <a:extLst>
                        <a:ext uri="{FF2B5EF4-FFF2-40B4-BE49-F238E27FC236}">
                          <a16:creationId xmlns:a16="http://schemas.microsoft.com/office/drawing/2014/main" id="{E5C124D3-5EFA-4CDB-A807-383272AF3B4B}"/>
                        </a:ext>
                      </a:extLst>
                    </p:cNvPr>
                    <p:cNvGrpSpPr/>
                    <p:nvPr/>
                  </p:nvGrpSpPr>
                  <p:grpSpPr>
                    <a:xfrm>
                      <a:off x="8063311" y="1374500"/>
                      <a:ext cx="2127217" cy="532792"/>
                      <a:chOff x="7556741" y="369679"/>
                      <a:chExt cx="1713766" cy="410161"/>
                    </a:xfrm>
                  </p:grpSpPr>
                  <p:sp>
                    <p:nvSpPr>
                      <p:cNvPr id="78" name="Rectangle: Rounded Corners 77">
                        <a:extLst>
                          <a:ext uri="{FF2B5EF4-FFF2-40B4-BE49-F238E27FC236}">
                            <a16:creationId xmlns:a16="http://schemas.microsoft.com/office/drawing/2014/main" id="{92311DB8-D2B5-47C3-96F2-8F7298F1CC32}"/>
                          </a:ext>
                        </a:extLst>
                      </p:cNvPr>
                      <p:cNvSpPr/>
                      <p:nvPr/>
                    </p:nvSpPr>
                    <p:spPr>
                      <a:xfrm>
                        <a:off x="7733090" y="371077"/>
                        <a:ext cx="1537417" cy="398416"/>
                      </a:xfrm>
                      <a:prstGeom prst="roundRect">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Đọc to, rõ</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sp>
                    <p:nvSpPr>
                      <p:cNvPr id="79" name="Oval 78">
                        <a:extLst>
                          <a:ext uri="{FF2B5EF4-FFF2-40B4-BE49-F238E27FC236}">
                            <a16:creationId xmlns:a16="http://schemas.microsoft.com/office/drawing/2014/main" id="{E025C7B9-375F-4F76-B755-AFEAA531B240}"/>
                          </a:ext>
                        </a:extLst>
                      </p:cNvPr>
                      <p:cNvSpPr/>
                      <p:nvPr/>
                    </p:nvSpPr>
                    <p:spPr>
                      <a:xfrm>
                        <a:off x="7556741" y="369679"/>
                        <a:ext cx="352697" cy="410161"/>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2</a:t>
                        </a:r>
                        <a:endParaRPr kumimoji="0" lang="en-US" sz="2400" b="0"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85832B69-702F-45FA-B56D-7223C90CE2FE}"/>
                        </a:ext>
                      </a:extLst>
                    </p:cNvPr>
                    <p:cNvGrpSpPr/>
                    <p:nvPr/>
                  </p:nvGrpSpPr>
                  <p:grpSpPr>
                    <a:xfrm>
                      <a:off x="8047282" y="615259"/>
                      <a:ext cx="3799319" cy="532791"/>
                      <a:chOff x="8047282" y="615259"/>
                      <a:chExt cx="3799319" cy="532791"/>
                    </a:xfrm>
                  </p:grpSpPr>
                  <p:grpSp>
                    <p:nvGrpSpPr>
                      <p:cNvPr id="72" name="Group 71">
                        <a:extLst>
                          <a:ext uri="{FF2B5EF4-FFF2-40B4-BE49-F238E27FC236}">
                            <a16:creationId xmlns:a16="http://schemas.microsoft.com/office/drawing/2014/main" id="{A2C787CF-72D4-4533-9A26-015705A8F1F2}"/>
                          </a:ext>
                        </a:extLst>
                      </p:cNvPr>
                      <p:cNvGrpSpPr/>
                      <p:nvPr/>
                    </p:nvGrpSpPr>
                    <p:grpSpPr>
                      <a:xfrm>
                        <a:off x="8047282" y="615259"/>
                        <a:ext cx="2135285" cy="532791"/>
                        <a:chOff x="7543830" y="291306"/>
                        <a:chExt cx="1720267" cy="410161"/>
                      </a:xfrm>
                    </p:grpSpPr>
                    <p:sp>
                      <p:nvSpPr>
                        <p:cNvPr id="76" name="Rectangle: Rounded Corners 75">
                          <a:extLst>
                            <a:ext uri="{FF2B5EF4-FFF2-40B4-BE49-F238E27FC236}">
                              <a16:creationId xmlns:a16="http://schemas.microsoft.com/office/drawing/2014/main" id="{A4A0479A-6E8C-43A1-BD35-5352485A3F9E}"/>
                            </a:ext>
                          </a:extLst>
                        </p:cNvPr>
                        <p:cNvSpPr/>
                        <p:nvPr/>
                      </p:nvSpPr>
                      <p:spPr>
                        <a:xfrm>
                          <a:off x="7726679" y="303051"/>
                          <a:ext cx="1537418" cy="398416"/>
                        </a:xfrm>
                        <a:prstGeom prst="roundRect">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Đọc đúng</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sp>
                      <p:nvSpPr>
                        <p:cNvPr id="77" name="Oval 76">
                          <a:extLst>
                            <a:ext uri="{FF2B5EF4-FFF2-40B4-BE49-F238E27FC236}">
                              <a16:creationId xmlns:a16="http://schemas.microsoft.com/office/drawing/2014/main" id="{16C5E397-CC71-4CFA-87F6-DD4AFEEA0ABB}"/>
                            </a:ext>
                          </a:extLst>
                        </p:cNvPr>
                        <p:cNvSpPr/>
                        <p:nvPr/>
                      </p:nvSpPr>
                      <p:spPr>
                        <a:xfrm>
                          <a:off x="7543830" y="291306"/>
                          <a:ext cx="352697" cy="410161"/>
                        </a:xfrm>
                        <a:prstGeom prst="ellipse">
                          <a:avLst/>
                        </a:prstGeom>
                        <a:solidFill>
                          <a:srgbClr val="ED7D31">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1</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grpSp>
                  <p:pic>
                    <p:nvPicPr>
                      <p:cNvPr id="73" name="Picture 72">
                        <a:extLst>
                          <a:ext uri="{FF2B5EF4-FFF2-40B4-BE49-F238E27FC236}">
                            <a16:creationId xmlns:a16="http://schemas.microsoft.com/office/drawing/2014/main" id="{EAA38CFB-8EDD-4A24-AB05-95DD0F7C57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190529" y="681951"/>
                        <a:ext cx="502382" cy="399405"/>
                      </a:xfrm>
                      <a:prstGeom prst="rect">
                        <a:avLst/>
                      </a:prstGeom>
                    </p:spPr>
                  </p:pic>
                  <p:pic>
                    <p:nvPicPr>
                      <p:cNvPr id="74" name="Picture 73">
                        <a:extLst>
                          <a:ext uri="{FF2B5EF4-FFF2-40B4-BE49-F238E27FC236}">
                            <a16:creationId xmlns:a16="http://schemas.microsoft.com/office/drawing/2014/main" id="{8EB8BAEE-23FD-4B4F-825F-CE012C355A6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767374" y="681950"/>
                        <a:ext cx="502382" cy="399405"/>
                      </a:xfrm>
                      <a:prstGeom prst="rect">
                        <a:avLst/>
                      </a:prstGeom>
                    </p:spPr>
                  </p:pic>
                  <p:pic>
                    <p:nvPicPr>
                      <p:cNvPr id="75" name="Picture 74">
                        <a:extLst>
                          <a:ext uri="{FF2B5EF4-FFF2-40B4-BE49-F238E27FC236}">
                            <a16:creationId xmlns:a16="http://schemas.microsoft.com/office/drawing/2014/main" id="{E682A9CC-93C9-4BB4-83D9-2A4875BB4DA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1344219" y="689579"/>
                        <a:ext cx="502382" cy="399405"/>
                      </a:xfrm>
                      <a:prstGeom prst="rect">
                        <a:avLst/>
                      </a:prstGeom>
                    </p:spPr>
                  </p:pic>
                </p:grpSp>
                <p:pic>
                  <p:nvPicPr>
                    <p:cNvPr id="69" name="Picture 68">
                      <a:extLst>
                        <a:ext uri="{FF2B5EF4-FFF2-40B4-BE49-F238E27FC236}">
                          <a16:creationId xmlns:a16="http://schemas.microsoft.com/office/drawing/2014/main" id="{CA96D2E0-041B-4E2A-958B-839E736F1B7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216768" y="1331970"/>
                      <a:ext cx="502382" cy="399405"/>
                    </a:xfrm>
                    <a:prstGeom prst="rect">
                      <a:avLst/>
                    </a:prstGeom>
                  </p:spPr>
                </p:pic>
                <p:pic>
                  <p:nvPicPr>
                    <p:cNvPr id="70" name="Picture 69">
                      <a:extLst>
                        <a:ext uri="{FF2B5EF4-FFF2-40B4-BE49-F238E27FC236}">
                          <a16:creationId xmlns:a16="http://schemas.microsoft.com/office/drawing/2014/main" id="{5DE9E563-FCCE-46C2-8F96-E460ADC5E30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793613" y="1331969"/>
                      <a:ext cx="502382" cy="399405"/>
                    </a:xfrm>
                    <a:prstGeom prst="rect">
                      <a:avLst/>
                    </a:prstGeom>
                  </p:spPr>
                </p:pic>
                <p:pic>
                  <p:nvPicPr>
                    <p:cNvPr id="71" name="Picture 70">
                      <a:extLst>
                        <a:ext uri="{FF2B5EF4-FFF2-40B4-BE49-F238E27FC236}">
                          <a16:creationId xmlns:a16="http://schemas.microsoft.com/office/drawing/2014/main" id="{8070A4A3-4869-4996-8049-C49A22B87B9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1370458" y="1339598"/>
                      <a:ext cx="502382" cy="399405"/>
                    </a:xfrm>
                    <a:prstGeom prst="rect">
                      <a:avLst/>
                    </a:prstGeom>
                  </p:spPr>
                </p:pic>
              </p:grpSp>
              <p:sp>
                <p:nvSpPr>
                  <p:cNvPr id="66" name="TextBox 65">
                    <a:extLst>
                      <a:ext uri="{FF2B5EF4-FFF2-40B4-BE49-F238E27FC236}">
                        <a16:creationId xmlns:a16="http://schemas.microsoft.com/office/drawing/2014/main" id="{1C6E48B0-57BA-4ACA-AA0A-7EA4A3DAE68D}"/>
                      </a:ext>
                    </a:extLst>
                  </p:cNvPr>
                  <p:cNvSpPr txBox="1"/>
                  <p:nvPr/>
                </p:nvSpPr>
                <p:spPr>
                  <a:xfrm>
                    <a:off x="8963815" y="19819"/>
                    <a:ext cx="2080989" cy="46716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ED7D31">
                            <a:lumMod val="50000"/>
                          </a:srgbClr>
                        </a:solidFill>
                        <a:effectLst/>
                        <a:uLnTx/>
                        <a:uFillTx/>
                        <a:latin typeface="Arial-Rounded"/>
                        <a:ea typeface="Arial-Rounded" panose="020B0500000000000000" pitchFamily="34" charset="0"/>
                        <a:cs typeface="Arial-Rounded" panose="020B0500000000000000" pitchFamily="34" charset="0"/>
                      </a:rPr>
                      <a:t>Tiêu chí đánh giá </a:t>
                    </a:r>
                    <a:endParaRPr kumimoji="0" lang="en-US" sz="3600" b="1" i="0" u="none" strike="noStrike" kern="0" cap="none" spc="0" normalizeH="0" baseline="0" noProof="0" dirty="0">
                      <a:ln>
                        <a:noFill/>
                      </a:ln>
                      <a:solidFill>
                        <a:srgbClr val="ED7D31">
                          <a:lumMod val="50000"/>
                        </a:srgbClr>
                      </a:solidFill>
                      <a:effectLst/>
                      <a:uLnTx/>
                      <a:uFillTx/>
                      <a:latin typeface="Arial-Rounded"/>
                      <a:ea typeface="Arial-Rounded" panose="020B0500000000000000" pitchFamily="34" charset="0"/>
                      <a:cs typeface="Arial-Rounded" panose="020B0500000000000000" pitchFamily="34" charset="0"/>
                    </a:endParaRPr>
                  </a:p>
                </p:txBody>
              </p:sp>
            </p:grpSp>
            <p:sp>
              <p:nvSpPr>
                <p:cNvPr id="60" name="Rectangle: Rounded Corners 59">
                  <a:extLst>
                    <a:ext uri="{FF2B5EF4-FFF2-40B4-BE49-F238E27FC236}">
                      <a16:creationId xmlns:a16="http://schemas.microsoft.com/office/drawing/2014/main" id="{A6358A93-154C-4127-87F6-B935F8D128FE}"/>
                    </a:ext>
                  </a:extLst>
                </p:cNvPr>
                <p:cNvSpPr/>
                <p:nvPr/>
              </p:nvSpPr>
              <p:spPr>
                <a:xfrm>
                  <a:off x="7907204" y="4509891"/>
                  <a:ext cx="1839444" cy="517535"/>
                </a:xfrm>
                <a:prstGeom prst="roundRect">
                  <a:avLst/>
                </a:prstGeom>
                <a:solidFill>
                  <a:srgbClr val="FFC000">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Ngắt, nghỉ đúng chỗ </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sp>
              <p:nvSpPr>
                <p:cNvPr id="61" name="Oval 60">
                  <a:extLst>
                    <a:ext uri="{FF2B5EF4-FFF2-40B4-BE49-F238E27FC236}">
                      <a16:creationId xmlns:a16="http://schemas.microsoft.com/office/drawing/2014/main" id="{8B840336-4B9E-4F53-BC38-95860E02D3AD}"/>
                    </a:ext>
                  </a:extLst>
                </p:cNvPr>
                <p:cNvSpPr/>
                <p:nvPr/>
              </p:nvSpPr>
              <p:spPr>
                <a:xfrm>
                  <a:off x="7611469" y="4494634"/>
                  <a:ext cx="437786" cy="532792"/>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3</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pic>
              <p:nvPicPr>
                <p:cNvPr id="62" name="Picture 61">
                  <a:extLst>
                    <a:ext uri="{FF2B5EF4-FFF2-40B4-BE49-F238E27FC236}">
                      <a16:creationId xmlns:a16="http://schemas.microsoft.com/office/drawing/2014/main" id="{4188F76C-DCA9-43C6-A248-E2FE5212ED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9772885" y="4553909"/>
                  <a:ext cx="502382" cy="399405"/>
                </a:xfrm>
                <a:prstGeom prst="rect">
                  <a:avLst/>
                </a:prstGeom>
              </p:spPr>
            </p:pic>
            <p:pic>
              <p:nvPicPr>
                <p:cNvPr id="63" name="Picture 62">
                  <a:extLst>
                    <a:ext uri="{FF2B5EF4-FFF2-40B4-BE49-F238E27FC236}">
                      <a16:creationId xmlns:a16="http://schemas.microsoft.com/office/drawing/2014/main" id="{8DEC0B46-8C47-4D8B-A76B-0E26F78B3F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349730" y="4553909"/>
                  <a:ext cx="502382" cy="399405"/>
                </a:xfrm>
                <a:prstGeom prst="rect">
                  <a:avLst/>
                </a:prstGeom>
              </p:spPr>
            </p:pic>
            <p:pic>
              <p:nvPicPr>
                <p:cNvPr id="64" name="Picture 63">
                  <a:extLst>
                    <a:ext uri="{FF2B5EF4-FFF2-40B4-BE49-F238E27FC236}">
                      <a16:creationId xmlns:a16="http://schemas.microsoft.com/office/drawing/2014/main" id="{260B8299-A6C7-4B20-A2BA-9E1316928B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10926575" y="4561537"/>
                  <a:ext cx="502382" cy="399405"/>
                </a:xfrm>
                <a:prstGeom prst="rect">
                  <a:avLst/>
                </a:prstGeom>
              </p:spPr>
            </p:pic>
          </p:grpSp>
          <p:sp>
            <p:nvSpPr>
              <p:cNvPr id="55" name="Rectangle: Rounded Corners 54">
                <a:extLst>
                  <a:ext uri="{FF2B5EF4-FFF2-40B4-BE49-F238E27FC236}">
                    <a16:creationId xmlns:a16="http://schemas.microsoft.com/office/drawing/2014/main" id="{0A0ACBA5-AB84-4370-A4AB-3D641A06AF8F}"/>
                  </a:ext>
                </a:extLst>
              </p:cNvPr>
              <p:cNvSpPr/>
              <p:nvPr/>
            </p:nvSpPr>
            <p:spPr>
              <a:xfrm>
                <a:off x="4489850" y="4403304"/>
                <a:ext cx="3174053" cy="726283"/>
              </a:xfrm>
              <a:prstGeom prst="roundRect">
                <a:avLst/>
              </a:prstGeom>
              <a:solidFill>
                <a:srgbClr val="FFC000">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Đọc và nhấn giọng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 phù hợp</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pic>
            <p:nvPicPr>
              <p:cNvPr id="56" name="Picture 55">
                <a:extLst>
                  <a:ext uri="{FF2B5EF4-FFF2-40B4-BE49-F238E27FC236}">
                    <a16:creationId xmlns:a16="http://schemas.microsoft.com/office/drawing/2014/main" id="{9C9F99E2-DC95-45BC-B5E7-FA1E529BB93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663904" y="4403305"/>
                <a:ext cx="806161" cy="648844"/>
              </a:xfrm>
              <a:prstGeom prst="rect">
                <a:avLst/>
              </a:prstGeom>
            </p:spPr>
          </p:pic>
          <p:pic>
            <p:nvPicPr>
              <p:cNvPr id="57" name="Picture 56">
                <a:extLst>
                  <a:ext uri="{FF2B5EF4-FFF2-40B4-BE49-F238E27FC236}">
                    <a16:creationId xmlns:a16="http://schemas.microsoft.com/office/drawing/2014/main" id="{A04E08AF-49C0-4BD9-AF2F-511E2A0FD0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8589553" y="4403304"/>
                <a:ext cx="806161" cy="648844"/>
              </a:xfrm>
              <a:prstGeom prst="rect">
                <a:avLst/>
              </a:prstGeom>
            </p:spPr>
          </p:pic>
          <p:pic>
            <p:nvPicPr>
              <p:cNvPr id="58" name="Picture 57">
                <a:extLst>
                  <a:ext uri="{FF2B5EF4-FFF2-40B4-BE49-F238E27FC236}">
                    <a16:creationId xmlns:a16="http://schemas.microsoft.com/office/drawing/2014/main" id="{F8681ADC-D4FA-4B97-A669-82776F7B1F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9515203" y="4414010"/>
                <a:ext cx="806161" cy="648844"/>
              </a:xfrm>
              <a:prstGeom prst="rect">
                <a:avLst/>
              </a:prstGeom>
            </p:spPr>
          </p:pic>
        </p:grpSp>
        <p:sp>
          <p:nvSpPr>
            <p:cNvPr id="53" name="Oval 52">
              <a:extLst>
                <a:ext uri="{FF2B5EF4-FFF2-40B4-BE49-F238E27FC236}">
                  <a16:creationId xmlns:a16="http://schemas.microsoft.com/office/drawing/2014/main" id="{CF78720D-827F-489C-8234-CBD6E8D22333}"/>
                </a:ext>
              </a:extLst>
            </p:cNvPr>
            <p:cNvSpPr/>
            <p:nvPr/>
          </p:nvSpPr>
          <p:spPr>
            <a:xfrm>
              <a:off x="4157491" y="4403304"/>
              <a:ext cx="702505" cy="747694"/>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rPr>
                <a:t>4</a:t>
              </a:r>
              <a:endParaRPr kumimoji="0" lang="en-US" sz="2400" b="1" i="0" u="none" strike="noStrike" kern="0" cap="none" spc="0" normalizeH="0" baseline="0" noProof="0" dirty="0">
                <a:ln>
                  <a:noFill/>
                </a:ln>
                <a:solidFill>
                  <a:prstClr val="black"/>
                </a:solidFill>
                <a:effectLst/>
                <a:uLnTx/>
                <a:uFillTx/>
                <a:latin typeface="Arial-Rounded"/>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495940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3BE1341-6584-4645-A6D7-99C5FE5F08AD}"/>
              </a:ext>
            </a:extLst>
          </p:cNvPr>
          <p:cNvSpPr txBox="1"/>
          <p:nvPr/>
        </p:nvSpPr>
        <p:spPr>
          <a:xfrm>
            <a:off x="1590907" y="1155752"/>
            <a:ext cx="9010186" cy="4832092"/>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Sáng chủ nhật, bố cho Nam và em đi công viên. Công viên đông như hội . Khi vào cổng, bố dặn: “Các con cẩn thận kéo bị lạc, Nếu không may bị lạc, các con nhớ đi ra cổng này. Nhìn kìa, trên cổng có lá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cờ</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to”. </a:t>
            </a:r>
            <a:br>
              <a:rPr lang="en-US" sz="2800" dirty="0">
                <a:latin typeface="Arial-Rounded" panose="020B0500000000000000" pitchFamily="34" charset="0"/>
                <a:ea typeface="Arial-Rounded" panose="020B0500000000000000" pitchFamily="34" charset="0"/>
                <a:cs typeface="Arial-Rounded" panose="020B0500000000000000" pitchFamily="34" charset="0"/>
              </a:rPr>
            </a:br>
            <a:r>
              <a:rPr lang="en-US" sz="2800" dirty="0">
                <a:latin typeface="Arial-Rounded" panose="020B0500000000000000" pitchFamily="34" charset="0"/>
                <a:ea typeface="Arial-Rounded" panose="020B0500000000000000" pitchFamily="34" charset="0"/>
                <a:cs typeface="Arial-Rounded" panose="020B0500000000000000" pitchFamily="34" charset="0"/>
              </a:rPr>
              <a:t>        Công viên đẹp quá. Nam cứ mải mê xem hết chỗ này đến chỗ khác. Lúc ngoảnh lại thì không thấy bố và em đâu. Nam vừa chạy vừa gọi: Bố ơi! Bố ơi!”. Hoảng hốt, Nam suýt khóc. Chợt Nam nhìn thấy tấm biển “Lối ra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cổng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Nhớ</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2800" dirty="0">
                <a:latin typeface="Arial-Rounded" panose="020B0500000000000000" pitchFamily="34" charset="0"/>
                <a:ea typeface="Arial-Rounded" panose="020B0500000000000000" pitchFamily="34" charset="0"/>
                <a:cs typeface="Arial-Rounded" panose="020B0500000000000000" pitchFamily="34" charset="0"/>
              </a:rPr>
              <a:t>, Nam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theo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hướng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tấm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biển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chỉ</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 lá cờ kia rồi!”. Nam mừng rỡ khi thấy bố và em đang ở đó.</a:t>
            </a:r>
            <a:br>
              <a:rPr lang="en-US"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3673E2DA-C0D1-44B3-B70E-FF09A78BA7EA}"/>
              </a:ext>
            </a:extLst>
          </p:cNvPr>
          <p:cNvSpPr/>
          <p:nvPr/>
        </p:nvSpPr>
        <p:spPr>
          <a:xfrm>
            <a:off x="6881201" y="5587734"/>
            <a:ext cx="4572000" cy="400110"/>
          </a:xfrm>
          <a:prstGeom prst="rect">
            <a:avLst/>
          </a:prstGeom>
        </p:spPr>
        <p:txBody>
          <a:bodyPr>
            <a:spAutoFit/>
          </a:bodyPr>
          <a:lstStyle/>
          <a:p>
            <a:r>
              <a:rPr lang="en-US" sz="2000" dirty="0">
                <a:latin typeface="Arial-Rounded" panose="020B0500000000000000" pitchFamily="34" charset="0"/>
                <a:ea typeface="Arial-Rounded" panose="020B0500000000000000" pitchFamily="34" charset="0"/>
                <a:cs typeface="Arial-Rounded" panose="020B0500000000000000" pitchFamily="34" charset="0"/>
              </a:rPr>
              <a:t>(</a:t>
            </a:r>
            <a:r>
              <a:rPr lang="en-US" sz="2000" i="1" dirty="0">
                <a:latin typeface="Arial-Rounded" panose="020B0500000000000000" pitchFamily="34" charset="0"/>
                <a:ea typeface="Arial-Rounded" panose="020B0500000000000000" pitchFamily="34" charset="0"/>
                <a:cs typeface="Arial-Rounded" panose="020B0500000000000000" pitchFamily="34" charset="0"/>
              </a:rPr>
              <a:t>Theo</a:t>
            </a:r>
            <a:r>
              <a:rPr lang="en-US" sz="2000" dirty="0">
                <a:latin typeface="Arial-Rounded" panose="020B0500000000000000" pitchFamily="34" charset="0"/>
                <a:ea typeface="Arial-Rounded" panose="020B0500000000000000" pitchFamily="34" charset="0"/>
                <a:cs typeface="Arial-Rounded" panose="020B0500000000000000" pitchFamily="34" charset="0"/>
              </a:rPr>
              <a:t> Phạm Thị Thúy – Tuấn Hiển)</a:t>
            </a:r>
            <a:endParaRPr lang="en-US" sz="2000" dirty="0"/>
          </a:p>
        </p:txBody>
      </p:sp>
      <p:sp>
        <p:nvSpPr>
          <p:cNvPr id="4" name="Rectangle 3">
            <a:extLst>
              <a:ext uri="{FF2B5EF4-FFF2-40B4-BE49-F238E27FC236}">
                <a16:creationId xmlns:a16="http://schemas.microsoft.com/office/drawing/2014/main" id="{6C82C84A-5854-4F09-A69C-1ED4EDBE8861}"/>
              </a:ext>
            </a:extLst>
          </p:cNvPr>
          <p:cNvSpPr/>
          <p:nvPr/>
        </p:nvSpPr>
        <p:spPr>
          <a:xfrm>
            <a:off x="3907741" y="546990"/>
            <a:ext cx="4376518" cy="646331"/>
          </a:xfrm>
          <a:prstGeom prst="rect">
            <a:avLst/>
          </a:prstGeom>
        </p:spPr>
        <p:txBody>
          <a:bodyPr wrap="none">
            <a:spAutoFit/>
          </a:bodyPr>
          <a:lstStyle/>
          <a:p>
            <a:pPr algn="ctr"/>
            <a:r>
              <a:rPr lang="en-US" sz="3600" b="1" dirty="0">
                <a:solidFill>
                  <a:srgbClr val="CC66FF"/>
                </a:solidFill>
                <a:latin typeface="Arial-Rounded" panose="020B0500000000000000" pitchFamily="34" charset="0"/>
                <a:ea typeface="Arial-Rounded" panose="020B0500000000000000" pitchFamily="34" charset="0"/>
                <a:cs typeface="Arial-Rounded" panose="020B0500000000000000" pitchFamily="34" charset="0"/>
              </a:rPr>
              <a:t>Nếu không may bị lạc</a:t>
            </a:r>
          </a:p>
        </p:txBody>
      </p:sp>
      <p:sp>
        <p:nvSpPr>
          <p:cNvPr id="5" name="Cloud 4">
            <a:extLst>
              <a:ext uri="{FF2B5EF4-FFF2-40B4-BE49-F238E27FC236}">
                <a16:creationId xmlns:a16="http://schemas.microsoft.com/office/drawing/2014/main" id="{2382D9A6-9D38-4D2F-B0E4-BD37D461ACD5}"/>
              </a:ext>
            </a:extLst>
          </p:cNvPr>
          <p:cNvSpPr/>
          <p:nvPr/>
        </p:nvSpPr>
        <p:spPr>
          <a:xfrm>
            <a:off x="1742138" y="5531617"/>
            <a:ext cx="2930223" cy="1203720"/>
          </a:xfrm>
          <a:prstGeom prst="cloud">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Rounded" pitchFamily="34" charset="0"/>
                <a:ea typeface="Arial-Rounded" pitchFamily="34" charset="0"/>
                <a:cs typeface="Arial-Rounded" pitchFamily="34" charset="0"/>
              </a:rPr>
              <a:t>Đọc</a:t>
            </a:r>
            <a:r>
              <a:rPr lang="en-US" sz="3200" b="1" dirty="0">
                <a:solidFill>
                  <a:schemeClr val="tx1"/>
                </a:solidFill>
                <a:latin typeface="Arial-Rounded" pitchFamily="34" charset="0"/>
                <a:ea typeface="Arial-Rounded" pitchFamily="34" charset="0"/>
                <a:cs typeface="Arial-Rounded" pitchFamily="34" charset="0"/>
              </a:rPr>
              <a:t> </a:t>
            </a:r>
            <a:r>
              <a:rPr lang="en-US" sz="3200" b="1" dirty="0" err="1">
                <a:solidFill>
                  <a:schemeClr val="tx1"/>
                </a:solidFill>
                <a:latin typeface="Arial-Rounded" pitchFamily="34" charset="0"/>
                <a:ea typeface="Arial-Rounded" pitchFamily="34" charset="0"/>
                <a:cs typeface="Arial-Rounded" pitchFamily="34" charset="0"/>
              </a:rPr>
              <a:t>toàn</a:t>
            </a:r>
            <a:r>
              <a:rPr lang="en-US" sz="3200" b="1" dirty="0">
                <a:solidFill>
                  <a:schemeClr val="tx1"/>
                </a:solidFill>
                <a:latin typeface="Arial-Rounded" pitchFamily="34" charset="0"/>
                <a:ea typeface="Arial-Rounded" pitchFamily="34" charset="0"/>
                <a:cs typeface="Arial-Rounded" pitchFamily="34" charset="0"/>
              </a:rPr>
              <a:t> </a:t>
            </a:r>
            <a:r>
              <a:rPr lang="en-US" sz="3200" b="1" dirty="0" err="1">
                <a:solidFill>
                  <a:schemeClr val="tx1"/>
                </a:solidFill>
                <a:latin typeface="Arial-Rounded" pitchFamily="34" charset="0"/>
                <a:ea typeface="Arial-Rounded" pitchFamily="34" charset="0"/>
                <a:cs typeface="Arial-Rounded" pitchFamily="34" charset="0"/>
              </a:rPr>
              <a:t>bài</a:t>
            </a:r>
            <a:endParaRPr lang="en-US" sz="32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3051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419</Words>
  <Application>Microsoft Office PowerPoint</Application>
  <PresentationFormat>Widescreen</PresentationFormat>
  <Paragraphs>50</Paragraphs>
  <Slides>9</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9</vt:i4>
      </vt:variant>
    </vt:vector>
  </HeadingPairs>
  <TitlesOfParts>
    <vt:vector size="25" baseType="lpstr">
      <vt:lpstr>微软雅黑</vt:lpstr>
      <vt:lpstr>Arial</vt:lpstr>
      <vt:lpstr>Arial-Rounded</vt:lpstr>
      <vt:lpstr>Calibri</vt:lpstr>
      <vt:lpstr>DengXian</vt:lpstr>
      <vt:lpstr>DengXian</vt:lpstr>
      <vt:lpstr>inpin heiti</vt:lpstr>
      <vt:lpstr>Times New Roman</vt:lpstr>
      <vt:lpstr>Wingdings</vt:lpstr>
      <vt:lpstr>华康海报体W12</vt:lpstr>
      <vt:lpstr>杨任东竹石体-Semibold</vt:lpstr>
      <vt:lpstr>自定义设计方案</vt:lpstr>
      <vt:lpstr>1_Office Theme</vt:lpstr>
      <vt:lpstr>Office 主题​​</vt: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49</cp:revision>
  <dcterms:created xsi:type="dcterms:W3CDTF">2021-07-24T01:07:49Z</dcterms:created>
  <dcterms:modified xsi:type="dcterms:W3CDTF">2026-04-09T00:14:44Z</dcterms:modified>
</cp:coreProperties>
</file>