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327" r:id="rId4"/>
    <p:sldId id="257" r:id="rId5"/>
    <p:sldId id="486" r:id="rId6"/>
    <p:sldId id="480" r:id="rId7"/>
    <p:sldId id="473" r:id="rId8"/>
    <p:sldId id="475" r:id="rId9"/>
    <p:sldId id="483" r:id="rId10"/>
    <p:sldId id="482" r:id="rId11"/>
    <p:sldId id="484" r:id="rId12"/>
    <p:sldId id="39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296" indent="-26316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2197" indent="-52792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7493" indent="-7910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4394" indent="-105585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310678" algn="l" defTabSz="92427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72812" algn="l" defTabSz="92427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34949" algn="l" defTabSz="92427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97084" algn="l" defTabSz="92427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726CE6"/>
    <a:srgbClr val="006699"/>
    <a:srgbClr val="FFC611"/>
    <a:srgbClr val="005F8E"/>
    <a:srgbClr val="FFE7E8"/>
    <a:srgbClr val="FF0066"/>
    <a:srgbClr val="FFD9DA"/>
    <a:srgbClr val="FFA3A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928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6:40:29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1 208 24575,'1'0'0,"0"0"0,0 0 0,-1 0 0,1 1 0,0-1 0,0 0 0,0 1 0,0-1 0,-1 0 0,1 1 0,0-1 0,0 1 0,-1-1 0,1 1 0,0 0 0,-1-1 0,1 1 0,0 0 0,-1-1 0,1 1 0,-1 0 0,1 0 0,-1 0 0,0-1 0,1 2 0,7 26 0,-6-17 0,43 148 0,-43-151 0,1-1 0,-1 0 0,2 0 0,-1 0 0,1 0 0,0 0 0,0-1 0,1 0 0,7 8 0,-10-12 0,0 1 0,0-1 0,1 0 0,-1 0 0,1 0 0,0 0 0,0-1 0,-1 1 0,1-1 0,0 1 0,0-1 0,1 0 0,-1 0 0,0-1 0,0 1 0,0-1 0,0 1 0,1-1 0,-1 0 0,0 0 0,0 0 0,1-1 0,-1 1 0,6-3 0,-6 2 0,1-1 0,-1 0 0,0 0 0,0 0 0,0 0 0,-1 0 0,1-1 0,-1 1 0,1-1 0,-1 0 0,4-5 0,22-40 0,-13 21 0,45-85 0,4-6 0,-54 104 0,0 0 0,1 1 0,0 0 0,1 1 0,26-22 0,-26 25 0,0 1 0,1 0 0,1 0 0,-1 2 0,1-1 0,26-7 0,-15 9 0,0 0 0,0 1 0,31 0 0,1 2-1365,-6 2-5461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6:41:13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84 24575,'0'-6'0,"0"-7"0,-11-2 0,-10-10 0,-1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6:40:33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24575,'0'-6'0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6:41:01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6:41:05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6:41:06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24575,'0'-6'0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6:41:09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6:41:10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6:41:11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6:41:1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25296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52197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77493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904394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630998" algn="l" defTabSz="1452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197" algn="l" defTabSz="1452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398" algn="l" defTabSz="1452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9597" algn="l" defTabSz="1452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26199" indent="0" algn="ctr">
              <a:buNone/>
              <a:defRPr/>
            </a:lvl2pPr>
            <a:lvl3pPr marL="1452399" indent="0" algn="ctr">
              <a:buNone/>
              <a:defRPr/>
            </a:lvl3pPr>
            <a:lvl4pPr marL="2178599" indent="0" algn="ctr">
              <a:buNone/>
              <a:defRPr/>
            </a:lvl4pPr>
            <a:lvl5pPr marL="2904799" indent="0" algn="ctr">
              <a:buNone/>
              <a:defRPr/>
            </a:lvl5pPr>
            <a:lvl6pPr marL="3630998" indent="0" algn="ctr">
              <a:buNone/>
              <a:defRPr/>
            </a:lvl6pPr>
            <a:lvl7pPr marL="4357197" indent="0" algn="ctr">
              <a:buNone/>
              <a:defRPr/>
            </a:lvl7pPr>
            <a:lvl8pPr marL="5083398" indent="0" algn="ctr">
              <a:buNone/>
              <a:defRPr/>
            </a:lvl8pPr>
            <a:lvl9pPr marL="580959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3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vi-VN"/>
              <a:t>Bấm để chỉnh sửa kiểu phụ đề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99D1-1E79-4A28-A406-D7993FBC21B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1376-4ABC-4689-A6F8-618BD0B6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99D1-1E79-4A28-A406-D7993FBC21B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1376-4ABC-4689-A6F8-618BD0B6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6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99D1-1E79-4A28-A406-D7993FBC21B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1376-4ABC-4689-A6F8-618BD0B6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7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99D1-1E79-4A28-A406-D7993FBC21B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1376-4ABC-4689-A6F8-618BD0B6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2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99D1-1E79-4A28-A406-D7993FBC21B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1376-4ABC-4689-A6F8-618BD0B6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4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99D1-1E79-4A28-A406-D7993FBC21B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1376-4ABC-4689-A6F8-618BD0B6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8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99D1-1E79-4A28-A406-D7993FBC21B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1376-4ABC-4689-A6F8-618BD0B6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2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99D1-1E79-4A28-A406-D7993FBC21B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1376-4ABC-4689-A6F8-618BD0B6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4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99D1-1E79-4A28-A406-D7993FBC21B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1376-4ABC-4689-A6F8-618BD0B6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3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99D1-1E79-4A28-A406-D7993FBC21B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1376-4ABC-4689-A6F8-618BD0B6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2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99D1-1E79-4A28-A406-D7993FBC21B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1376-4ABC-4689-A6F8-618BD0B6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31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2235E1-DEAA-35B0-71A5-AAF33894E409}"/>
              </a:ext>
            </a:extLst>
          </p:cNvPr>
          <p:cNvSpPr txBox="1"/>
          <p:nvPr userDrawn="1"/>
        </p:nvSpPr>
        <p:spPr>
          <a:xfrm>
            <a:off x="3845916" y="12886267"/>
            <a:ext cx="12430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page: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KTUTS.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page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03215-DFBC-EB9E-06AD-695F9DF18B58}"/>
              </a:ext>
            </a:extLst>
          </p:cNvPr>
          <p:cNvSpPr txBox="1"/>
          <p:nvPr userDrawn="1"/>
        </p:nvSpPr>
        <p:spPr>
          <a:xfrm>
            <a:off x="13509696" y="8446373"/>
            <a:ext cx="142628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89778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9C4DC0-3601-4728-8E8F-404A0C38FDA5}" type="datetimeFigureOut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4/8/2026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16B5DD-BB03-42CF-8F58-889019EF751B}" type="slidenum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9816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9C4DC0-3601-4728-8E8F-404A0C38FDA5}" type="datetimeFigureOut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4/8/2026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16B5DD-BB03-42CF-8F58-889019EF751B}" type="slidenum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5774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9C4DC0-3601-4728-8E8F-404A0C38FDA5}" type="datetimeFigureOut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4/8/2026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16B5DD-BB03-42CF-8F58-889019EF751B}" type="slidenum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2155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9C4DC0-3601-4728-8E8F-404A0C38FDA5}" type="datetimeFigureOut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4/8/2026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16B5DD-BB03-42CF-8F58-889019EF751B}" type="slidenum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6691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9C4DC0-3601-4728-8E8F-404A0C38FDA5}" type="datetimeFigureOut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4/8/2026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16B5DD-BB03-42CF-8F58-889019EF751B}" type="slidenum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2303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9C4DC0-3601-4728-8E8F-404A0C38FDA5}" type="datetimeFigureOut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4/8/2026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16B5DD-BB03-42CF-8F58-889019EF751B}" type="slidenum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004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20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26199" indent="0">
              <a:buNone/>
              <a:defRPr sz="2800"/>
            </a:lvl2pPr>
            <a:lvl3pPr marL="1452399" indent="0">
              <a:buNone/>
              <a:defRPr sz="2500"/>
            </a:lvl3pPr>
            <a:lvl4pPr marL="2178599" indent="0">
              <a:buNone/>
              <a:defRPr sz="2300"/>
            </a:lvl4pPr>
            <a:lvl5pPr marL="2904799" indent="0">
              <a:buNone/>
              <a:defRPr sz="2300"/>
            </a:lvl5pPr>
            <a:lvl6pPr marL="3630998" indent="0">
              <a:buNone/>
              <a:defRPr sz="2300"/>
            </a:lvl6pPr>
            <a:lvl7pPr marL="4357197" indent="0">
              <a:buNone/>
              <a:defRPr sz="2300"/>
            </a:lvl7pPr>
            <a:lvl8pPr marL="5083398" indent="0">
              <a:buNone/>
              <a:defRPr sz="2300"/>
            </a:lvl8pPr>
            <a:lvl9pPr marL="5809597" indent="0">
              <a:buNone/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9C4DC0-3601-4728-8E8F-404A0C38FDA5}" type="datetimeFigureOut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4/8/2026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16B5DD-BB03-42CF-8F58-889019EF751B}" type="slidenum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002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9C4DC0-3601-4728-8E8F-404A0C38FDA5}" type="datetimeFigureOut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4/8/2026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16B5DD-BB03-42CF-8F58-889019EF751B}" type="slidenum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6360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9C4DC0-3601-4728-8E8F-404A0C38FDA5}" type="datetimeFigureOut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4/8/2026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16B5DD-BB03-42CF-8F58-889019EF751B}" type="slidenum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3072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9C4DC0-3601-4728-8E8F-404A0C38FDA5}" type="datetimeFigureOut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4/8/2026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16B5DD-BB03-42CF-8F58-889019EF751B}" type="slidenum"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446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9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9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046817"/>
            <a:ext cx="7191676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26199" indent="0">
              <a:buNone/>
              <a:defRPr sz="3100" b="1"/>
            </a:lvl2pPr>
            <a:lvl3pPr marL="1452399" indent="0">
              <a:buNone/>
              <a:defRPr sz="2800" b="1"/>
            </a:lvl3pPr>
            <a:lvl4pPr marL="2178599" indent="0">
              <a:buNone/>
              <a:defRPr sz="2500" b="1"/>
            </a:lvl4pPr>
            <a:lvl5pPr marL="2904799" indent="0">
              <a:buNone/>
              <a:defRPr sz="2500" b="1"/>
            </a:lvl5pPr>
            <a:lvl6pPr marL="3630998" indent="0">
              <a:buNone/>
              <a:defRPr sz="2500" b="1"/>
            </a:lvl6pPr>
            <a:lvl7pPr marL="4357197" indent="0">
              <a:buNone/>
              <a:defRPr sz="2500" b="1"/>
            </a:lvl7pPr>
            <a:lvl8pPr marL="5083398" indent="0">
              <a:buNone/>
              <a:defRPr sz="2500" b="1"/>
            </a:lvl8pPr>
            <a:lvl9pPr marL="5809597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3" y="2899833"/>
            <a:ext cx="7191676" cy="5268384"/>
          </a:xfrm>
        </p:spPr>
        <p:txBody>
          <a:bodyPr/>
          <a:lstStyle>
            <a:lvl1pPr>
              <a:defRPr sz="39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26199" indent="0">
              <a:buNone/>
              <a:defRPr sz="3100" b="1"/>
            </a:lvl2pPr>
            <a:lvl3pPr marL="1452399" indent="0">
              <a:buNone/>
              <a:defRPr sz="2800" b="1"/>
            </a:lvl3pPr>
            <a:lvl4pPr marL="2178599" indent="0">
              <a:buNone/>
              <a:defRPr sz="2500" b="1"/>
            </a:lvl4pPr>
            <a:lvl5pPr marL="2904799" indent="0">
              <a:buNone/>
              <a:defRPr sz="2500" b="1"/>
            </a:lvl5pPr>
            <a:lvl6pPr marL="3630998" indent="0">
              <a:buNone/>
              <a:defRPr sz="2500" b="1"/>
            </a:lvl6pPr>
            <a:lvl7pPr marL="4357197" indent="0">
              <a:buNone/>
              <a:defRPr sz="2500" b="1"/>
            </a:lvl7pPr>
            <a:lvl8pPr marL="5083398" indent="0">
              <a:buNone/>
              <a:defRPr sz="2500" b="1"/>
            </a:lvl8pPr>
            <a:lvl9pPr marL="5809597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9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4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9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300"/>
            </a:lvl1pPr>
            <a:lvl2pPr marL="726199" indent="0">
              <a:buNone/>
              <a:defRPr sz="1900"/>
            </a:lvl2pPr>
            <a:lvl3pPr marL="1452399" indent="0">
              <a:buNone/>
              <a:defRPr sz="1600"/>
            </a:lvl3pPr>
            <a:lvl4pPr marL="2178599" indent="0">
              <a:buNone/>
              <a:defRPr sz="1500"/>
            </a:lvl4pPr>
            <a:lvl5pPr marL="2904799" indent="0">
              <a:buNone/>
              <a:defRPr sz="1500"/>
            </a:lvl5pPr>
            <a:lvl6pPr marL="3630998" indent="0">
              <a:buNone/>
              <a:defRPr sz="1500"/>
            </a:lvl6pPr>
            <a:lvl7pPr marL="4357197" indent="0">
              <a:buNone/>
              <a:defRPr sz="1500"/>
            </a:lvl7pPr>
            <a:lvl8pPr marL="5083398" indent="0">
              <a:buNone/>
              <a:defRPr sz="1500"/>
            </a:lvl8pPr>
            <a:lvl9pPr marL="580959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99" indent="0">
              <a:buNone/>
              <a:defRPr sz="4400"/>
            </a:lvl2pPr>
            <a:lvl3pPr marL="1452399" indent="0">
              <a:buNone/>
              <a:defRPr sz="3900"/>
            </a:lvl3pPr>
            <a:lvl4pPr marL="2178599" indent="0">
              <a:buNone/>
              <a:defRPr sz="3100"/>
            </a:lvl4pPr>
            <a:lvl5pPr marL="2904799" indent="0">
              <a:buNone/>
              <a:defRPr sz="3100"/>
            </a:lvl5pPr>
            <a:lvl6pPr marL="3630998" indent="0">
              <a:buNone/>
              <a:defRPr sz="3100"/>
            </a:lvl6pPr>
            <a:lvl7pPr marL="4357197" indent="0">
              <a:buNone/>
              <a:defRPr sz="3100"/>
            </a:lvl7pPr>
            <a:lvl8pPr marL="5083398" indent="0">
              <a:buNone/>
              <a:defRPr sz="3100"/>
            </a:lvl8pPr>
            <a:lvl9pPr marL="5809597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300"/>
            </a:lvl1pPr>
            <a:lvl2pPr marL="726199" indent="0">
              <a:buNone/>
              <a:defRPr sz="1900"/>
            </a:lvl2pPr>
            <a:lvl3pPr marL="1452399" indent="0">
              <a:buNone/>
              <a:defRPr sz="1600"/>
            </a:lvl3pPr>
            <a:lvl4pPr marL="2178599" indent="0">
              <a:buNone/>
              <a:defRPr sz="1500"/>
            </a:lvl4pPr>
            <a:lvl5pPr marL="2904799" indent="0">
              <a:buNone/>
              <a:defRPr sz="1500"/>
            </a:lvl5pPr>
            <a:lvl6pPr marL="3630998" indent="0">
              <a:buNone/>
              <a:defRPr sz="1500"/>
            </a:lvl6pPr>
            <a:lvl7pPr marL="4357197" indent="0">
              <a:buNone/>
              <a:defRPr sz="1500"/>
            </a:lvl7pPr>
            <a:lvl8pPr marL="5083398" indent="0">
              <a:buNone/>
              <a:defRPr sz="1500"/>
            </a:lvl8pPr>
            <a:lvl9pPr marL="580959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5240" tIns="72620" rIns="145240" bIns="726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5240" tIns="72620" rIns="145240" bIns="72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5240" tIns="72620" rIns="145240" bIns="726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6" y="8326439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5240" tIns="72620" rIns="145240" bIns="726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5240" tIns="72620" rIns="145240" bIns="726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3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26199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52399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78599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904799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43973" indent="-543973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</a:defRPr>
      </a:lvl1pPr>
      <a:lvl2pPr marL="1179409" indent="-452508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814845" indent="-362649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</a:defRPr>
      </a:lvl3pPr>
      <a:lvl4pPr marL="2540141" indent="-362649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67041" indent="-362649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94098" indent="-36310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720299" indent="-36310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446498" indent="-36310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72697" indent="-36310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52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99" algn="l" defTabSz="1452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399" algn="l" defTabSz="1452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599" algn="l" defTabSz="1452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799" algn="l" defTabSz="1452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998" algn="l" defTabSz="1452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197" algn="l" defTabSz="1452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398" algn="l" defTabSz="1452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809597" algn="l" defTabSz="1452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699D1-1E79-4A28-A406-D7993FBC21B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1376-4ABC-4689-A6F8-618BD0B6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6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56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7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12" Type="http://schemas.openxmlformats.org/officeDocument/2006/relationships/customXml" Target="../ink/ink6.xml"/><Relationship Id="rId17" Type="http://schemas.openxmlformats.org/officeDocument/2006/relationships/image" Target="../media/image30.png"/><Relationship Id="rId2" Type="http://schemas.openxmlformats.org/officeDocument/2006/relationships/image" Target="../media/image5.pn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27.png"/><Relationship Id="rId15" Type="http://schemas.openxmlformats.org/officeDocument/2006/relationships/customXml" Target="../ink/ink9.xml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9.png"/><Relationship Id="rId1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867789" y="412776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vi-VN" altLang="en-US" sz="3500" b="1">
                <a:solidFill>
                  <a:srgbClr val="FF0066"/>
                </a:solidFill>
                <a:latin typeface="Times New Roman" pitchFamily="18" charset="0"/>
              </a:rPr>
              <a:t>HÒA NGHĨA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897649" y="4120060"/>
            <a:ext cx="14481341" cy="182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1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1</a:t>
            </a:r>
          </a:p>
          <a:p>
            <a:pPr algn="ctr" eaLnBrk="1" hangingPunct="1">
              <a:spcBef>
                <a:spcPts val="1819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5. ĐÈN GIAO THÔNG (T2)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5561185" y="6934200"/>
            <a:ext cx="8493052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3600" b="1" i="1">
                <a:solidFill>
                  <a:srgbClr val="0000CC"/>
                </a:solidFill>
                <a:latin typeface="Times New Roman" pitchFamily="18" charset="0"/>
              </a:rPr>
              <a:t> viên</a:t>
            </a:r>
            <a:r>
              <a:rPr lang="en-US" altLang="en-US" sz="3600" i="1">
                <a:solidFill>
                  <a:srgbClr val="0000CC"/>
                </a:solidFill>
                <a:latin typeface="Times New Roman" pitchFamily="18" charset="0"/>
              </a:rPr>
              <a:t>:</a:t>
            </a:r>
            <a:r>
              <a:rPr lang="vi-VN" altLang="en-US" sz="3600" i="1">
                <a:solidFill>
                  <a:srgbClr val="0000CC"/>
                </a:solidFill>
                <a:latin typeface="Times New Roman" pitchFamily="18" charset="0"/>
              </a:rPr>
              <a:t>Vũ Thị Thu Hà</a:t>
            </a:r>
            <a:endParaRPr lang="en-US" altLang="en-US" sz="3600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14" y="603936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561185" y="109698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64985" y="118447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C5A694-4145-51A2-15DE-601D8E71F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90" y="1787986"/>
            <a:ext cx="9193565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9"/>
          </a:xfrm>
          <a:prstGeom prst="rect">
            <a:avLst/>
          </a:prstGeom>
        </p:spPr>
        <p:txBody>
          <a:bodyPr wrap="none" lIns="92427" tIns="46213" rIns="92427" bIns="462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ộp Văn bản 3"/>
          <p:cNvSpPr txBox="1"/>
          <p:nvPr/>
        </p:nvSpPr>
        <p:spPr>
          <a:xfrm>
            <a:off x="5004769" y="3332479"/>
            <a:ext cx="6587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28575">
                  <a:solidFill>
                    <a:srgbClr val="FFFF00"/>
                  </a:solidFill>
                </a:ln>
                <a:solidFill>
                  <a:srgbClr val="4472C4">
                    <a:lumMod val="50000"/>
                  </a:srgbClr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8860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165E3-908B-88AC-94FA-842EB12D6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EA619F-4FBD-4C92-C960-0ACE663C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5B6AC36-EC19-B92C-2D48-5B9506A51FCC}"/>
              </a:ext>
            </a:extLst>
          </p:cNvPr>
          <p:cNvSpPr txBox="1"/>
          <p:nvPr/>
        </p:nvSpPr>
        <p:spPr>
          <a:xfrm>
            <a:off x="5014119" y="1923446"/>
            <a:ext cx="6587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28575">
                  <a:solidFill>
                    <a:srgbClr val="FFFF00"/>
                  </a:solidFill>
                </a:ln>
                <a:solidFill>
                  <a:srgbClr val="4472C4">
                    <a:lumMod val="50000"/>
                  </a:srgbClr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KHÁM PHÁ</a:t>
            </a:r>
            <a:endParaRPr kumimoji="0" lang="en-US" sz="9600" b="1" i="0" u="none" strike="noStrike" kern="1200" cap="none" spc="0" normalizeH="0" baseline="0" noProof="0" dirty="0">
              <a:ln w="28575">
                <a:solidFill>
                  <a:srgbClr val="FFFF00"/>
                </a:solidFill>
              </a:ln>
              <a:solidFill>
                <a:srgbClr val="4472C4">
                  <a:lumMod val="50000"/>
                </a:srgbClr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289957AF-2631-2AA5-24AD-B786BB134A81}"/>
              </a:ext>
            </a:extLst>
          </p:cNvPr>
          <p:cNvSpPr txBox="1"/>
          <p:nvPr/>
        </p:nvSpPr>
        <p:spPr>
          <a:xfrm>
            <a:off x="5020374" y="3510038"/>
            <a:ext cx="6587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 w="28575">
                  <a:solidFill>
                    <a:srgbClr val="FFFF00"/>
                  </a:solidFill>
                </a:ln>
                <a:solidFill>
                  <a:srgbClr val="4472C4">
                    <a:lumMod val="50000"/>
                  </a:srgbClr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1. TÌM HIỂU BÀI</a:t>
            </a:r>
            <a:endParaRPr kumimoji="0" lang="en-US" sz="6000" b="1" i="0" u="none" strike="noStrike" kern="1200" cap="none" spc="0" normalizeH="0" baseline="0" noProof="0" dirty="0">
              <a:ln w="28575">
                <a:solidFill>
                  <a:srgbClr val="FFFF00"/>
                </a:solidFill>
              </a:ln>
              <a:solidFill>
                <a:srgbClr val="4472C4">
                  <a:lumMod val="50000"/>
                </a:srgbClr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Hộp Văn bản 3">
            <a:extLst>
              <a:ext uri="{FF2B5EF4-FFF2-40B4-BE49-F238E27FC236}">
                <a16:creationId xmlns:a16="http://schemas.microsoft.com/office/drawing/2014/main" id="{2BE7BFF0-B92C-B707-3AB1-55C1F874882A}"/>
              </a:ext>
            </a:extLst>
          </p:cNvPr>
          <p:cNvSpPr txBox="1"/>
          <p:nvPr/>
        </p:nvSpPr>
        <p:spPr>
          <a:xfrm>
            <a:off x="5020374" y="4719562"/>
            <a:ext cx="6587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 w="28575">
                  <a:solidFill>
                    <a:srgbClr val="FFFF00"/>
                  </a:solidFill>
                </a:ln>
                <a:solidFill>
                  <a:srgbClr val="4472C4">
                    <a:lumMod val="50000"/>
                  </a:srgbClr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2. VIẾT CÂU VÀO VỞ</a:t>
            </a:r>
            <a:endParaRPr kumimoji="0" lang="en-US" sz="6000" b="1" i="0" u="none" strike="noStrike" kern="1200" cap="none" spc="0" normalizeH="0" baseline="0" noProof="0" dirty="0">
              <a:ln w="28575">
                <a:solidFill>
                  <a:srgbClr val="FFFF00"/>
                </a:solidFill>
              </a:ln>
              <a:solidFill>
                <a:srgbClr val="4472C4">
                  <a:lumMod val="50000"/>
                </a:srgbClr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ộp Văn bản 3"/>
          <p:cNvSpPr txBox="1"/>
          <p:nvPr/>
        </p:nvSpPr>
        <p:spPr>
          <a:xfrm>
            <a:off x="4556919" y="3332479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9600" b="1">
                <a:ln w="28575">
                  <a:solidFill>
                    <a:srgbClr val="FFFF00"/>
                  </a:solidFill>
                </a:ln>
                <a:solidFill>
                  <a:srgbClr val="4472C4">
                    <a:lumMod val="50000"/>
                  </a:srgbClr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</a:rPr>
              <a:t>TÌM HIỂU BÀI</a:t>
            </a:r>
            <a:endParaRPr lang="en-US" sz="9600" b="1" dirty="0">
              <a:ln w="28575">
                <a:solidFill>
                  <a:srgbClr val="FFFF00"/>
                </a:solidFill>
              </a:ln>
              <a:solidFill>
                <a:srgbClr val="4472C4">
                  <a:lumMod val="50000"/>
                </a:srgbClr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89841" y="5638800"/>
            <a:ext cx="15697200" cy="1885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vi-VN" sz="3200" b="1" dirty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</a:rPr>
              <a:t>Nếu không có đèn giao thông thì việc đi lại ở các đường phố sẽ như thế nào?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 - </a:t>
            </a:r>
            <a:r>
              <a:rPr lang="vi-VN" sz="3200" b="1" dirty="0">
                <a:solidFill>
                  <a:srgbClr val="0000CC"/>
                </a:solidFill>
              </a:rPr>
              <a:t>Nếu không có đèn giao thông thì việc đi lại ở các đường phố sẽ rất lộn xộn và nguy hiểm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  <a:endParaRPr lang="en-US"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2AAF0F-15FA-557F-0D75-6637C8A800F1}"/>
              </a:ext>
            </a:extLst>
          </p:cNvPr>
          <p:cNvSpPr/>
          <p:nvPr/>
        </p:nvSpPr>
        <p:spPr>
          <a:xfrm>
            <a:off x="579438" y="533400"/>
            <a:ext cx="15697200" cy="4996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3. Trả lời câu hỏi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</a:rPr>
              <a:t>Đèn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màu</a:t>
            </a:r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 - </a:t>
            </a:r>
            <a:r>
              <a:rPr lang="vi-VN" sz="3200" b="1" dirty="0">
                <a:solidFill>
                  <a:srgbClr val="0000CC"/>
                </a:solidFill>
              </a:rPr>
              <a:t>Đèn giao thông có ba màu: đỏ, vàng, xanh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  <a:endParaRPr lang="vi-VN" sz="3200" b="1" dirty="0">
              <a:solidFill>
                <a:srgbClr val="0000CC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b. </a:t>
            </a:r>
            <a:r>
              <a:rPr lang="vi-VN" sz="3200" b="1" dirty="0">
                <a:solidFill>
                  <a:srgbClr val="FF0000"/>
                </a:solidFill>
              </a:rPr>
              <a:t>Mỗi màu của đèn giao thông báo hiệu điều gì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 - </a:t>
            </a:r>
            <a:r>
              <a:rPr lang="vi-VN" sz="3200" b="1" dirty="0">
                <a:solidFill>
                  <a:srgbClr val="0000CC"/>
                </a:solidFill>
              </a:rPr>
              <a:t>Đèn đỏ báo hiệu người đi đường và các phương tiện giao thông phải dừng lại.</a:t>
            </a:r>
          </a:p>
          <a:p>
            <a:pPr indent="228600" algn="just">
              <a:lnSpc>
                <a:spcPct val="120000"/>
              </a:lnSpc>
            </a:pPr>
            <a:r>
              <a:rPr lang="en-US" sz="3200" b="1" dirty="0">
                <a:solidFill>
                  <a:srgbClr val="0000CC"/>
                </a:solidFill>
              </a:rPr>
              <a:t>- </a:t>
            </a:r>
            <a:r>
              <a:rPr lang="vi-VN" sz="3200" b="1" dirty="0">
                <a:solidFill>
                  <a:srgbClr val="0000CC"/>
                </a:solidFill>
              </a:rPr>
              <a:t>Đèn xanh báo hiệu được phép di chuyển.</a:t>
            </a:r>
          </a:p>
          <a:p>
            <a:pPr indent="228600" algn="just">
              <a:lnSpc>
                <a:spcPct val="120000"/>
              </a:lnSpc>
            </a:pPr>
            <a:r>
              <a:rPr lang="en-US" sz="3200" b="1" dirty="0">
                <a:solidFill>
                  <a:srgbClr val="0000CC"/>
                </a:solidFill>
              </a:rPr>
              <a:t>- </a:t>
            </a:r>
            <a:r>
              <a:rPr lang="vi-VN" sz="3200" b="1" dirty="0">
                <a:solidFill>
                  <a:srgbClr val="0000CC"/>
                </a:solidFill>
              </a:rPr>
              <a:t>Đèn vàng báo hiệu phải đi chậm lại trước khi dừng hẳn.</a:t>
            </a:r>
          </a:p>
        </p:txBody>
      </p:sp>
    </p:spTree>
    <p:extLst>
      <p:ext uri="{BB962C8B-B14F-4D97-AF65-F5344CB8AC3E}">
        <p14:creationId xmlns:p14="http://schemas.microsoft.com/office/powerpoint/2010/main" val="33150563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4" y="0"/>
            <a:ext cx="16272568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54A4A3-10BF-46EE-E8E7-B1C2524D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86" r="1" b="1"/>
          <a:stretch>
            <a:fillRect/>
          </a:stretch>
        </p:blipFill>
        <p:spPr>
          <a:xfrm>
            <a:off x="20" y="1709"/>
            <a:ext cx="16276617" cy="91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8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76637" cy="9144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D5A4F-780A-B85E-EAFB-F9AEA5FA0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519" y="839668"/>
            <a:ext cx="5738198" cy="7428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823" y="640080"/>
            <a:ext cx="15002991" cy="786384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137AB-AE6C-856A-5E6D-DDBF53A9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877" y="857956"/>
            <a:ext cx="5348223" cy="7428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DE3395-5DC4-75C7-6F6D-F920A57E9531}"/>
                  </a:ext>
                </a:extLst>
              </p14:cNvPr>
              <p14:cNvContentPartPr/>
              <p14:nvPr/>
            </p14:nvContentPartPr>
            <p14:xfrm>
              <a:off x="9131304" y="2961264"/>
              <a:ext cx="305640" cy="187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DE3395-5DC4-75C7-6F6D-F920A57E95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22664" y="2952624"/>
                <a:ext cx="3232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092A5AE-2208-4C77-29DA-751BA0AFFB86}"/>
                  </a:ext>
                </a:extLst>
              </p14:cNvPr>
              <p14:cNvContentPartPr/>
              <p14:nvPr/>
            </p14:nvContentPartPr>
            <p14:xfrm>
              <a:off x="-902616" y="997824"/>
              <a:ext cx="360" cy="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092A5AE-2208-4C77-29DA-751BA0AFFB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11256" y="988824"/>
                <a:ext cx="18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B0C106-9504-7A67-0F67-E98AB4D81D2E}"/>
                  </a:ext>
                </a:extLst>
              </p14:cNvPr>
              <p14:cNvContentPartPr/>
              <p14:nvPr/>
            </p14:nvContentPartPr>
            <p14:xfrm>
              <a:off x="10801704" y="427958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B0C106-9504-7A67-0F67-E98AB4D81D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93064" y="42705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8EF931-6C80-867E-E33D-D1D7A4826182}"/>
                  </a:ext>
                </a:extLst>
              </p14:cNvPr>
              <p14:cNvContentPartPr/>
              <p14:nvPr/>
            </p14:nvContentPartPr>
            <p14:xfrm>
              <a:off x="-512016" y="252386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8EF931-6C80-867E-E33D-D1D7A48261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520656" y="25148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2227352-561B-E884-1CAE-2AE5DCBACB15}"/>
                  </a:ext>
                </a:extLst>
              </p14:cNvPr>
              <p14:cNvContentPartPr/>
              <p14:nvPr/>
            </p14:nvContentPartPr>
            <p14:xfrm>
              <a:off x="-536856" y="2509464"/>
              <a:ext cx="360" cy="2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2227352-561B-E884-1CAE-2AE5DCBACB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545496" y="2500824"/>
                <a:ext cx="18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E056994-9498-30AE-5624-65A5A216CF87}"/>
                  </a:ext>
                </a:extLst>
              </p14:cNvPr>
              <p14:cNvContentPartPr/>
              <p14:nvPr/>
            </p14:nvContentPartPr>
            <p14:xfrm>
              <a:off x="15776184" y="282842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E056994-9498-30AE-5624-65A5A216CF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67184" y="281978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1366678-157B-C2FE-DE94-45B5BE342E0F}"/>
              </a:ext>
            </a:extLst>
          </p:cNvPr>
          <p:cNvGrpSpPr/>
          <p:nvPr/>
        </p:nvGrpSpPr>
        <p:grpSpPr>
          <a:xfrm>
            <a:off x="16861224" y="2670024"/>
            <a:ext cx="24840" cy="360"/>
            <a:chOff x="16861224" y="2670024"/>
            <a:chExt cx="2484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A5E8A20-727F-9EF9-4CBE-3E3BF352DB69}"/>
                    </a:ext>
                  </a:extLst>
                </p14:cNvPr>
                <p14:cNvContentPartPr/>
                <p14:nvPr/>
              </p14:nvContentPartPr>
              <p14:xfrm>
                <a:off x="16861224" y="2670024"/>
                <a:ext cx="252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A5E8A20-727F-9EF9-4CBE-3E3BF352DB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52584" y="2661384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A7C23A9-73C8-3C9C-AD39-EE21C7F7BA08}"/>
                    </a:ext>
                  </a:extLst>
                </p14:cNvPr>
                <p14:cNvContentPartPr/>
                <p14:nvPr/>
              </p14:nvContentPartPr>
              <p14:xfrm>
                <a:off x="16885704" y="2670024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A7C23A9-73C8-3C9C-AD39-EE21C7F7BA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876704" y="26613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19C3D2D-DDF2-904F-A370-6ECA2992F5A0}"/>
                  </a:ext>
                </a:extLst>
              </p14:cNvPr>
              <p14:cNvContentPartPr/>
              <p14:nvPr/>
            </p14:nvContentPartPr>
            <p14:xfrm>
              <a:off x="17251464" y="2645184"/>
              <a:ext cx="252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19C3D2D-DDF2-904F-A370-6ECA2992F5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42464" y="2636544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D631B7A-4D37-138B-5D5E-43CE06D891AE}"/>
                  </a:ext>
                </a:extLst>
              </p14:cNvPr>
              <p14:cNvContentPartPr/>
              <p14:nvPr/>
            </p14:nvContentPartPr>
            <p14:xfrm>
              <a:off x="-690576" y="1883784"/>
              <a:ext cx="19800" cy="30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D631B7A-4D37-138B-5D5E-43CE06D891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699216" y="1874784"/>
                <a:ext cx="37440" cy="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0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76637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02178" y="-338226"/>
            <a:ext cx="2439944" cy="1835984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90363" y="562861"/>
            <a:ext cx="861584" cy="86049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408310" y="873520"/>
            <a:ext cx="917793" cy="916629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491362" y="0"/>
            <a:ext cx="3785275" cy="1974449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48626" y="8154001"/>
            <a:ext cx="1995214" cy="989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5F2ED0A2-FED7-ADB2-E170-4A854486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919" y="539495"/>
            <a:ext cx="10670074" cy="784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151644" y="8604190"/>
            <a:ext cx="1087917" cy="53981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4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76637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02178" y="-338226"/>
            <a:ext cx="2439944" cy="1835984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90363" y="562861"/>
            <a:ext cx="861584" cy="86049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408310" y="873520"/>
            <a:ext cx="917793" cy="916629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491362" y="0"/>
            <a:ext cx="3785275" cy="1974449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48626" y="8154001"/>
            <a:ext cx="1995214" cy="989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57FD52-0636-AC88-CD9F-E64828E1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19" y="87326"/>
            <a:ext cx="6934200" cy="8976311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151644" y="8604190"/>
            <a:ext cx="1087917" cy="53981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810C5-CC61-AFAA-409C-7B55FD7EB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519" y="3118867"/>
            <a:ext cx="5101107" cy="6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50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14775</TotalTime>
  <Words>197</Words>
  <Application>Microsoft Office PowerPoint</Application>
  <PresentationFormat>Custom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#9Slide03 AllRoundGothic</vt:lpstr>
      <vt:lpstr>Arial</vt:lpstr>
      <vt:lpstr>Calibri</vt:lpstr>
      <vt:lpstr>Calibri Light</vt:lpstr>
      <vt:lpstr>Times New Roman</vt:lpstr>
      <vt:lpstr>UTM Avo</vt:lpstr>
      <vt:lpstr>VNI-Avo</vt:lpstr>
      <vt:lpstr>Default Design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Chuẩn kiến thức</dc:creator>
  <cp:lastModifiedBy>MAIHUNG</cp:lastModifiedBy>
  <cp:revision>1216</cp:revision>
  <dcterms:created xsi:type="dcterms:W3CDTF">2008-09-09T22:52:10Z</dcterms:created>
  <dcterms:modified xsi:type="dcterms:W3CDTF">2026-04-08T07:34:18Z</dcterms:modified>
</cp:coreProperties>
</file>