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sldIdLst>
    <p:sldId id="2007577121" r:id="rId4"/>
    <p:sldId id="257" r:id="rId5"/>
    <p:sldId id="258" r:id="rId6"/>
    <p:sldId id="268" r:id="rId7"/>
    <p:sldId id="276" r:id="rId8"/>
    <p:sldId id="272" r:id="rId9"/>
    <p:sldId id="273" r:id="rId10"/>
    <p:sldId id="275" r:id="rId11"/>
    <p:sldId id="277" r:id="rId12"/>
    <p:sldId id="278" r:id="rId13"/>
    <p:sldId id="279" r:id="rId14"/>
    <p:sldId id="280" r:id="rId15"/>
    <p:sldId id="267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1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0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9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0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4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3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6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0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5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8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76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0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6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9144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34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611086" y="1089437"/>
            <a:ext cx="5638800" cy="3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1" tIns="40811" rIns="81621" bIns="40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1950" b="1" dirty="0">
                <a:solidFill>
                  <a:srgbClr val="FF0066"/>
                </a:solidFill>
                <a:latin typeface="Times New Roman" pitchFamily="18" charset="0"/>
                <a:ea typeface="微软雅黑"/>
              </a:rPr>
              <a:t>TRƯỜNG TIỂU </a:t>
            </a:r>
            <a:r>
              <a:rPr lang="en-US" altLang="en-US" sz="1950" b="1">
                <a:solidFill>
                  <a:srgbClr val="FF0066"/>
                </a:solidFill>
                <a:latin typeface="Times New Roman" pitchFamily="18" charset="0"/>
                <a:ea typeface="微软雅黑"/>
              </a:rPr>
              <a:t>HỌC </a:t>
            </a:r>
            <a:r>
              <a:rPr lang="vi-VN" altLang="en-US" sz="1950" b="1">
                <a:solidFill>
                  <a:srgbClr val="FF0066"/>
                </a:solidFill>
                <a:latin typeface="Times New Roman" pitchFamily="18" charset="0"/>
                <a:ea typeface="微软雅黑"/>
              </a:rPr>
              <a:t>HÒA NGHĨA</a:t>
            </a:r>
            <a:endParaRPr lang="en-US" altLang="en-US" sz="1950" b="1" dirty="0">
              <a:solidFill>
                <a:srgbClr val="FF0066"/>
              </a:solidFill>
              <a:latin typeface="Times New Roman" pitchFamily="18" charset="0"/>
              <a:ea typeface="微软雅黑"/>
            </a:endParaRP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04288" y="3174784"/>
            <a:ext cx="8135426" cy="42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21" tIns="40811" rIns="81621" bIns="40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fontAlgn="auto" hangingPunct="1">
              <a:spcBef>
                <a:spcPts val="1022"/>
              </a:spcBef>
              <a:spcAft>
                <a:spcPts val="0"/>
              </a:spcAft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/>
                <a:cs typeface="Times New Roman" pitchFamily="18" charset="0"/>
              </a:rPr>
              <a:t>MÔN TIẾNG VIỆT </a:t>
            </a:r>
            <a:r>
              <a:rPr lang="en-US" sz="225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/>
                <a:cs typeface="Times New Roman" pitchFamily="18" charset="0"/>
              </a:rPr>
              <a:t>LỚP 1</a:t>
            </a:r>
            <a:endParaRPr lang="en-US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2" y="2014539"/>
            <a:ext cx="6444343" cy="11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1" tIns="40811" rIns="81621" bIns="40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/>
              </a:rPr>
              <a:t>CHÀO MỪNG QUÝ THẦY CÔ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804883" y="4557172"/>
            <a:ext cx="4771284" cy="3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621" tIns="40811" rIns="81621" bIns="40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025" b="1" i="1" err="1">
                <a:solidFill>
                  <a:srgbClr val="0000CC"/>
                </a:solidFill>
                <a:latin typeface="Times New Roman" pitchFamily="18" charset="0"/>
                <a:ea typeface="微软雅黑"/>
              </a:rPr>
              <a:t>Giáo</a:t>
            </a:r>
            <a:r>
              <a:rPr lang="en-US" altLang="en-US" sz="2025" b="1" i="1">
                <a:solidFill>
                  <a:srgbClr val="0000CC"/>
                </a:solidFill>
                <a:latin typeface="Times New Roman" pitchFamily="18" charset="0"/>
                <a:ea typeface="微软雅黑"/>
              </a:rPr>
              <a:t> viên</a:t>
            </a:r>
            <a:r>
              <a:rPr lang="en-US" altLang="en-US" sz="2025" i="1">
                <a:solidFill>
                  <a:srgbClr val="0000CC"/>
                </a:solidFill>
                <a:latin typeface="Times New Roman" pitchFamily="18" charset="0"/>
                <a:ea typeface="微软雅黑"/>
              </a:rPr>
              <a:t>:</a:t>
            </a:r>
            <a:r>
              <a:rPr lang="en-US" altLang="en-US" sz="2025" b="1" i="1">
                <a:solidFill>
                  <a:srgbClr val="0000CC"/>
                </a:solidFill>
                <a:latin typeface="Times New Roman" pitchFamily="18" charset="0"/>
                <a:ea typeface="微软雅黑"/>
              </a:rPr>
              <a:t>Đỗ Thị Hoàn</a:t>
            </a:r>
            <a:endParaRPr lang="en-US" altLang="en-US" sz="2025" b="1" i="1" dirty="0">
              <a:solidFill>
                <a:srgbClr val="0000CC"/>
              </a:solidFill>
              <a:latin typeface="Times New Roman" pitchFamily="18" charset="0"/>
              <a:ea typeface="微软雅黑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67" y="4254391"/>
            <a:ext cx="3155043" cy="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124200" y="1474307"/>
            <a:ext cx="3048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07229" y="1523517"/>
            <a:ext cx="2471057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6">
            <a:extLst>
              <a:ext uri="{FF2B5EF4-FFF2-40B4-BE49-F238E27FC236}">
                <a16:creationId xmlns:a16="http://schemas.microsoft.com/office/drawing/2014/main" id="{5592871B-ABD1-477A-8FC3-46B251F3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518464"/>
            <a:ext cx="9056687" cy="1038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13690" y="2968625"/>
            <a:ext cx="87433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  <a:cs typeface="+mj-lt"/>
              </a:rPr>
              <a:t>Lông vằn lông vện mắt xanh</a:t>
            </a:r>
          </a:p>
          <a:p>
            <a:r>
              <a:rPr lang="en-US" sz="3200">
                <a:latin typeface="+mj-lt"/>
                <a:cs typeface="+mj-lt"/>
              </a:rPr>
              <a:t>Dáng đi uyển chuyển nhe nanh tìm mồi</a:t>
            </a:r>
          </a:p>
          <a:p>
            <a:r>
              <a:rPr lang="en-US" sz="3200">
                <a:latin typeface="+mj-lt"/>
                <a:cs typeface="+mj-lt"/>
              </a:rPr>
              <a:t>Thỏ nai gặp phải hỡi ôi</a:t>
            </a:r>
          </a:p>
          <a:p>
            <a:r>
              <a:rPr lang="en-US" sz="3200">
                <a:latin typeface="+mj-lt"/>
                <a:cs typeface="+mj-lt"/>
              </a:rPr>
              <a:t>Muông thú khiếp sợ tôn ngôi chúa rừng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037638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459038"/>
            <a:ext cx="67056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600" i="1" dirty="0">
                <a:latin typeface="Arial" panose="020B0604020202020204" pitchFamily="34" charset="0"/>
              </a:rPr>
              <a:t>Hổ ăn thịt và sống trong rừng; Đuôi hổ dài và cứng như roi sắt.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236</Words>
  <Application>Microsoft Office PowerPoint</Application>
  <PresentationFormat>On-screen Show (4:3)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Times New Roman</vt:lpstr>
      <vt:lpstr>Verdana</vt:lpstr>
      <vt:lpstr>Office Theme</vt:lpstr>
      <vt:lpstr>3_Default Design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71</cp:revision>
  <dcterms:created xsi:type="dcterms:W3CDTF">2020-08-18T11:40:00Z</dcterms:created>
  <dcterms:modified xsi:type="dcterms:W3CDTF">2026-04-02T07:50:40Z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