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1" r:id="rId2"/>
    <p:sldId id="361" r:id="rId3"/>
    <p:sldId id="376" r:id="rId4"/>
    <p:sldId id="360" r:id="rId5"/>
    <p:sldId id="364" r:id="rId6"/>
    <p:sldId id="357" r:id="rId7"/>
    <p:sldId id="362" r:id="rId8"/>
    <p:sldId id="363" r:id="rId9"/>
    <p:sldId id="365" r:id="rId10"/>
    <p:sldId id="377" r:id="rId11"/>
    <p:sldId id="378" r:id="rId12"/>
    <p:sldId id="380" r:id="rId13"/>
    <p:sldId id="379" r:id="rId14"/>
    <p:sldId id="372" r:id="rId15"/>
    <p:sldId id="381" r:id="rId16"/>
    <p:sldId id="382" r:id="rId17"/>
    <p:sldId id="383" r:id="rId18"/>
    <p:sldId id="344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789-5857-F8B8-94BC-0D8D85F83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F2AA5-6971-7A64-5208-1A358AEFF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3E1C-AE01-3DB9-9CDE-138F278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BC218-B7DE-AFA7-F8FE-E1E202CA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015B-C686-E2C0-8152-26698B0D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8F8A-6BDF-4955-C38E-E23CF9F3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03790-D6C5-EA7F-6AC7-DDB4D0349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74144-439C-479C-CE8F-3A812A35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36FF4-6AA9-5770-6803-BC5FBC93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B6337-4DFE-80FF-8898-4215785D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8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5D77D0-E352-5145-D1E8-3953758A5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6D14A-E9BB-E7C5-A459-D34183CD5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163A9-8B67-A5A4-60E9-85F8D089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C0850-1529-7334-F4E2-C2F0BC6E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C24B8-6108-6856-6DF5-0ABB9989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1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9265-3080-A58F-4D42-732C2E3B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6911-7500-B30D-CE0A-54FC29B41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0BDA-A95B-D835-FB86-BE81B8C6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25CC7-F1D5-1A8D-0B9A-FFA192E4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2E9AD-8E8C-95FA-1993-5B1A83A0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3C9E-8AD4-F0B0-8CF0-4411C483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8E5D4-D406-9010-EBBF-B3969CB3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71371-F361-AE9D-F0E5-B8817B8B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8147D-B605-C665-1BF3-AFEA0F38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AE09-F3F9-B289-F480-9207FFFF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1E1A6-487A-9B30-DA1C-1F1E0C37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58B29-5C05-B406-B9E9-C8898E4B8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C4141-D431-B742-ABDC-7257E446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1B77D-DE5E-5CAC-E934-2D2556E8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EAB15-385A-E4F2-9E0F-25777193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C840A-65D9-8693-725B-23A81289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71E5-043A-7561-8295-ACF92DB87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59728-76A2-76D6-4503-AC3C74745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3E9D7-6FCC-A260-84C7-5D693A196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6882-4C86-21FD-994E-98351738E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BD3B4-6970-2F0A-B6E0-CE9F97D0A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257B9-71AC-E882-E6C4-C7218007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A6609-8D86-1B68-4FE9-990156FD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03D6C-B5F8-A817-2BAD-7B375906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E306-CD17-F940-9DD8-10C0AC6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FD713-C5CA-A977-DE81-A2D6C4BF6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BD087-BF51-F0DB-4E67-51A38F6DD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1AFAE-274B-8D45-FC13-EC03FEC9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7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4E1AA-0C65-1F5D-527B-44DCA06E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08F5-BD2A-4D8F-8520-397EDC4A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9FB5E-3528-D845-9E1E-D65E04E3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6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03C6-3D9A-ED3F-87C0-A3D9AE14A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44582-4248-2F56-BAEA-F60EB27F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C460B-E402-9B6D-2039-812B64DAD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8FFBB-586E-B7C7-809A-E7C16574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20BF9-5BAE-24E5-6E9E-E3986379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BABD7-8E6A-1674-7F7B-A1BE875D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1686-1FC6-C45F-D7AB-2D0B2440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B6BAE-1A66-3E73-5368-36F52D440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9DD5F-C24C-3DB2-93D4-2FBCE5101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05643-53E1-E588-25B5-103E0EB8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428F6-AFAD-BCCC-AF5C-2902D58D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EC778-A953-8E15-216C-37F8F273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0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73307-FFB8-BE48-6E87-E33ADA2A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D82E9-0C72-8B5E-EC15-7F391C8B8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0819-71F2-333D-E25C-CBFB4561E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B71956-3E3B-44D7-882E-887E46305F7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579C2-1356-1F4A-68B9-78E616E1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5FD61-4790-6330-A0E4-D83ADEA8B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AE696-B4AC-48D1-A21D-787645747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82349" y="2035307"/>
            <a:ext cx="7520151" cy="259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TIẾNG VIỆT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0423" y="1514154"/>
            <a:ext cx="101768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………………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5773B6-1469-B87E-06BC-B759EE2AC5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5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0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en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35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#9Slide03 Saira SemiCondensed B</vt:lpstr>
      <vt:lpstr>#9Slide07 Cadena</vt:lpstr>
      <vt:lpstr>Aptos</vt:lpstr>
      <vt:lpstr>Aptos Display</vt:lpstr>
      <vt:lpstr>Arial</vt:lpstr>
      <vt:lpstr>Calibri</vt:lpstr>
      <vt:lpstr>Cambria</vt:lpstr>
      <vt:lpstr>FC Onigiri Outline</vt:lpstr>
      <vt:lpstr>Sans-serif</vt:lpstr>
      <vt:lpstr>字魂131号-酷乐潮玩体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2026-01-06T08:00:58Z</dcterms:created>
  <dcterms:modified xsi:type="dcterms:W3CDTF">2026-01-06T08:01:23Z</dcterms:modified>
</cp:coreProperties>
</file>