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521" r:id="rId2"/>
    <p:sldId id="283" r:id="rId3"/>
    <p:sldId id="271" r:id="rId4"/>
    <p:sldId id="446" r:id="rId5"/>
    <p:sldId id="280" r:id="rId6"/>
    <p:sldId id="285" r:id="rId7"/>
    <p:sldId id="267" r:id="rId8"/>
    <p:sldId id="265" r:id="rId9"/>
    <p:sldId id="263" r:id="rId10"/>
    <p:sldId id="441" r:id="rId11"/>
    <p:sldId id="439" r:id="rId12"/>
    <p:sldId id="455" r:id="rId13"/>
    <p:sldId id="445" r:id="rId14"/>
    <p:sldId id="264" r:id="rId15"/>
    <p:sldId id="456"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1FF92-E3BF-4D47-B994-A916C1C3ECE0}"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12B6C-300A-4F66-853F-E25F8151575E}" type="slidenum">
              <a:rPr lang="en-US" smtClean="0"/>
              <a:t>‹#›</a:t>
            </a:fld>
            <a:endParaRPr lang="en-US"/>
          </a:p>
        </p:txBody>
      </p:sp>
    </p:spTree>
    <p:extLst>
      <p:ext uri="{BB962C8B-B14F-4D97-AF65-F5344CB8AC3E}">
        <p14:creationId xmlns:p14="http://schemas.microsoft.com/office/powerpoint/2010/main" val="1192379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739509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4633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4337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9818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7869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266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8599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EE80E-CE68-5ABE-C1E1-D2995F3728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5DC622-6FD8-F080-49E2-BB1AECDBF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FFA7ED-D94D-A039-DB4B-1AEC501FC30F}"/>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5" name="Footer Placeholder 4">
            <a:extLst>
              <a:ext uri="{FF2B5EF4-FFF2-40B4-BE49-F238E27FC236}">
                <a16:creationId xmlns:a16="http://schemas.microsoft.com/office/drawing/2014/main" id="{6BB117E2-9F9A-EAF0-EC4B-04A11F567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02515-B9F7-6448-F3AD-CC65CDF1D9B4}"/>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481607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3E55-1560-C43E-FE54-592CF52552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F3F94E-1AA5-348F-6E23-7D105299FE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60052-01AC-7A3C-9DD2-2EC9692F65A7}"/>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5" name="Footer Placeholder 4">
            <a:extLst>
              <a:ext uri="{FF2B5EF4-FFF2-40B4-BE49-F238E27FC236}">
                <a16:creationId xmlns:a16="http://schemas.microsoft.com/office/drawing/2014/main" id="{D2AE34B9-9DA5-4683-232F-81D635325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5BF45B-BBB1-3F1F-8CEE-88AB72214996}"/>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3966794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FFB413-ADE3-F22D-3C8A-22C364B31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FE107A-FF68-B98C-3759-36C455E96B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3C4D25-68EE-F28C-2E69-6D47B98D8511}"/>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5" name="Footer Placeholder 4">
            <a:extLst>
              <a:ext uri="{FF2B5EF4-FFF2-40B4-BE49-F238E27FC236}">
                <a16:creationId xmlns:a16="http://schemas.microsoft.com/office/drawing/2014/main" id="{76F048B7-A7A6-1346-B7FC-8AA647C421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96ECB-85ED-A9D2-9A17-997A9B739F1D}"/>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3506444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2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FA7D5-295D-41BF-5944-E85BFDB60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86AA40-6F13-A792-529A-9D055A46A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401B7-A47C-E83D-6231-1A65F56F42D7}"/>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5" name="Footer Placeholder 4">
            <a:extLst>
              <a:ext uri="{FF2B5EF4-FFF2-40B4-BE49-F238E27FC236}">
                <a16:creationId xmlns:a16="http://schemas.microsoft.com/office/drawing/2014/main" id="{481498CF-2E36-F44E-6A88-9A728E597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A6A81-6C24-22AB-5440-3E521C7CC5B0}"/>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2139869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E982B-3AC2-6572-1E00-693F7D128F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0D8AD0-1F82-50F9-D26B-61C2E6C64A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8927EE-1576-13A5-03F9-B2C9ABA2E2F3}"/>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5" name="Footer Placeholder 4">
            <a:extLst>
              <a:ext uri="{FF2B5EF4-FFF2-40B4-BE49-F238E27FC236}">
                <a16:creationId xmlns:a16="http://schemas.microsoft.com/office/drawing/2014/main" id="{A563066E-7B8A-9ACD-E054-198DDEAFD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698863-D861-6F6F-00FE-DE70C354B3C6}"/>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304798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85DA-9295-F71F-03C6-98664ADFEF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767393-C82C-16D5-AE9E-171E200372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81FB61-D9D7-E208-A39F-8967BFEB5C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7985D-B035-B0E9-147B-04D91353AC99}"/>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6" name="Footer Placeholder 5">
            <a:extLst>
              <a:ext uri="{FF2B5EF4-FFF2-40B4-BE49-F238E27FC236}">
                <a16:creationId xmlns:a16="http://schemas.microsoft.com/office/drawing/2014/main" id="{C0ED41E5-9DA2-94D3-22F5-CA9B2DEF8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DB3A12-5A0B-1E3A-41A8-76C8B1DD5DF6}"/>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408534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3EE9-C074-E115-C9A7-5202345E56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EA9E51-5C39-78BB-0529-040687A14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13701A-E779-A3B3-CDB1-F75505E5FD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CCD30E-BFE9-4C5A-EFA0-01DE487BD7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E5F500-B985-CE91-6AA5-0B147DB673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DCD676-8672-4136-D3A6-50CE5F20DD9C}"/>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8" name="Footer Placeholder 7">
            <a:extLst>
              <a:ext uri="{FF2B5EF4-FFF2-40B4-BE49-F238E27FC236}">
                <a16:creationId xmlns:a16="http://schemas.microsoft.com/office/drawing/2014/main" id="{EE94B2E4-653C-F316-4402-E6DBE9E819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3359DD-2FDA-44C1-0B41-119599271A3A}"/>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594145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9CC12-1813-4578-D1E1-35F1AE392C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86073D-770E-EBC1-A035-A48E9A4666D7}"/>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4" name="Footer Placeholder 3">
            <a:extLst>
              <a:ext uri="{FF2B5EF4-FFF2-40B4-BE49-F238E27FC236}">
                <a16:creationId xmlns:a16="http://schemas.microsoft.com/office/drawing/2014/main" id="{AA06CFE3-C38A-EC38-2270-4FB80D2C6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D3D774-509B-5312-E9B7-F76EA639F9EB}"/>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343462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C4049C-8763-7661-C52B-93E477E8E3CB}"/>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3" name="Footer Placeholder 2">
            <a:extLst>
              <a:ext uri="{FF2B5EF4-FFF2-40B4-BE49-F238E27FC236}">
                <a16:creationId xmlns:a16="http://schemas.microsoft.com/office/drawing/2014/main" id="{AD518CF9-A96A-8551-3487-CEB1DB3EF1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0710AB-F5B0-A1ED-89A4-2453E1698A35}"/>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192560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4CEBB-91F6-776A-3B3B-78A64A156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472F2-9507-C8AE-982C-1E2D76BBF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18BFE-2FDD-341D-5901-A23606B645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F06486-ABDC-0F05-E762-96A4D8011E48}"/>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6" name="Footer Placeholder 5">
            <a:extLst>
              <a:ext uri="{FF2B5EF4-FFF2-40B4-BE49-F238E27FC236}">
                <a16:creationId xmlns:a16="http://schemas.microsoft.com/office/drawing/2014/main" id="{47709014-29E5-2150-B107-6C52386BC3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196B56-4070-2CF9-1522-555E55E4DD45}"/>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343149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9F696-D6C8-696A-834F-210C81B1A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EE59F8-98E4-A505-A8D9-152BE464D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215E4E-A784-FB7A-29A9-97A1855E8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4DDA7E-B07E-BFDD-3064-25C76369AF8D}"/>
              </a:ext>
            </a:extLst>
          </p:cNvPr>
          <p:cNvSpPr>
            <a:spLocks noGrp="1"/>
          </p:cNvSpPr>
          <p:nvPr>
            <p:ph type="dt" sz="half" idx="10"/>
          </p:nvPr>
        </p:nvSpPr>
        <p:spPr/>
        <p:txBody>
          <a:bodyPr/>
          <a:lstStyle/>
          <a:p>
            <a:fld id="{0C718D0A-A884-4952-8828-4FE86E1463C1}" type="datetimeFigureOut">
              <a:rPr lang="en-US" smtClean="0"/>
              <a:t>1/6/2026</a:t>
            </a:fld>
            <a:endParaRPr lang="en-US"/>
          </a:p>
        </p:txBody>
      </p:sp>
      <p:sp>
        <p:nvSpPr>
          <p:cNvPr id="6" name="Footer Placeholder 5">
            <a:extLst>
              <a:ext uri="{FF2B5EF4-FFF2-40B4-BE49-F238E27FC236}">
                <a16:creationId xmlns:a16="http://schemas.microsoft.com/office/drawing/2014/main" id="{F5D040A6-BC2B-F9A8-83A7-4046A19026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0C8B08-4B0E-8FC2-8ADE-744074BACB3D}"/>
              </a:ext>
            </a:extLst>
          </p:cNvPr>
          <p:cNvSpPr>
            <a:spLocks noGrp="1"/>
          </p:cNvSpPr>
          <p:nvPr>
            <p:ph type="sldNum" sz="quarter" idx="12"/>
          </p:nvPr>
        </p:nvSpPr>
        <p:spPr/>
        <p:txBody>
          <a:bodyPr/>
          <a:lstStyle/>
          <a:p>
            <a:fld id="{D51EFAEB-BBF4-43C3-A650-0CD1EC12C402}" type="slidenum">
              <a:rPr lang="en-US" smtClean="0"/>
              <a:t>‹#›</a:t>
            </a:fld>
            <a:endParaRPr lang="en-US"/>
          </a:p>
        </p:txBody>
      </p:sp>
    </p:spTree>
    <p:extLst>
      <p:ext uri="{BB962C8B-B14F-4D97-AF65-F5344CB8AC3E}">
        <p14:creationId xmlns:p14="http://schemas.microsoft.com/office/powerpoint/2010/main" val="229907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1B5658-BDEC-EDA1-841E-F7451E9C1D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CCF462-D295-0BF8-D42F-CFC05AEEA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F319E-60B2-C91C-CA5E-915EE9429E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718D0A-A884-4952-8828-4FE86E1463C1}" type="datetimeFigureOut">
              <a:rPr lang="en-US" smtClean="0"/>
              <a:t>1/6/2026</a:t>
            </a:fld>
            <a:endParaRPr lang="en-US"/>
          </a:p>
        </p:txBody>
      </p:sp>
      <p:sp>
        <p:nvSpPr>
          <p:cNvPr id="5" name="Footer Placeholder 4">
            <a:extLst>
              <a:ext uri="{FF2B5EF4-FFF2-40B4-BE49-F238E27FC236}">
                <a16:creationId xmlns:a16="http://schemas.microsoft.com/office/drawing/2014/main" id="{EF851DE4-D18E-1DA7-2E5D-660C5F0C27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5D4CB7-7934-333D-C486-D0FC84F9A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51EFAEB-BBF4-43C3-A650-0CD1EC12C402}" type="slidenum">
              <a:rPr lang="en-US" smtClean="0"/>
              <a:t>‹#›</a:t>
            </a:fld>
            <a:endParaRPr lang="en-US"/>
          </a:p>
        </p:txBody>
      </p:sp>
    </p:spTree>
    <p:extLst>
      <p:ext uri="{BB962C8B-B14F-4D97-AF65-F5344CB8AC3E}">
        <p14:creationId xmlns:p14="http://schemas.microsoft.com/office/powerpoint/2010/main" val="27531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28.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pic>
        <p:nvPicPr>
          <p:cNvPr id="2" name="Picture 2" descr="Bộ hình nền &quot;Hoạt hình siêu dễ thương 2&quot; chất lượng cao cho Powerpoint">
            <a:extLst>
              <a:ext uri="{FF2B5EF4-FFF2-40B4-BE49-F238E27FC236}">
                <a16:creationId xmlns:a16="http://schemas.microsoft.com/office/drawing/2014/main" id="{F3B48790-F29F-21A7-22D2-C96C7392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0083A9-2D46-BA2E-FC9E-4739CF696498}"/>
              </a:ext>
            </a:extLst>
          </p:cNvPr>
          <p:cNvSpPr txBox="1"/>
          <p:nvPr/>
        </p:nvSpPr>
        <p:spPr>
          <a:xfrm>
            <a:off x="2582349" y="2035307"/>
            <a:ext cx="7520151" cy="2591800"/>
          </a:xfrm>
          <a:prstGeom prst="rect">
            <a:avLst/>
          </a:prstGeom>
          <a:noFill/>
        </p:spPr>
        <p:txBody>
          <a:bodyPr wrap="square" rtlCol="0">
            <a:spAutoFit/>
          </a:bodyPr>
          <a:lstStyle/>
          <a:p>
            <a:pPr algn="ctr">
              <a:lnSpc>
                <a:spcPct val="150000"/>
              </a:lnSpc>
            </a:pPr>
            <a:r>
              <a:rPr lang="vi-VN" sz="4000" b="1" dirty="0">
                <a:solidFill>
                  <a:schemeClr val="accent1">
                    <a:lumMod val="50000"/>
                  </a:schemeClr>
                </a:solidFill>
                <a:latin typeface="Sans-serif"/>
                <a:cs typeface="Times New Roman" panose="02020603050405020304" pitchFamily="18" charset="0"/>
              </a:rPr>
              <a:t>HOẠT ĐỘNG TRẢI NGHIỆM</a:t>
            </a:r>
          </a:p>
          <a:p>
            <a:pPr algn="ctr">
              <a:lnSpc>
                <a:spcPct val="150000"/>
              </a:lnSpc>
            </a:pPr>
            <a:r>
              <a:rPr lang="en-US" sz="3600" b="1" dirty="0" err="1">
                <a:solidFill>
                  <a:schemeClr val="accent1">
                    <a:lumMod val="50000"/>
                  </a:schemeClr>
                </a:solidFill>
                <a:latin typeface="Sans-serif"/>
                <a:cs typeface="Times New Roman" panose="02020603050405020304" pitchFamily="18" charset="0"/>
              </a:rPr>
              <a:t>Giáo</a:t>
            </a:r>
            <a:r>
              <a:rPr lang="en-US" sz="3600" b="1" dirty="0">
                <a:solidFill>
                  <a:schemeClr val="accent1">
                    <a:lumMod val="50000"/>
                  </a:schemeClr>
                </a:solidFill>
                <a:latin typeface="Sans-serif"/>
                <a:cs typeface="Times New Roman" panose="02020603050405020304" pitchFamily="18" charset="0"/>
              </a:rPr>
              <a:t> </a:t>
            </a:r>
            <a:r>
              <a:rPr lang="en-US" sz="3600" b="1" dirty="0" err="1">
                <a:solidFill>
                  <a:schemeClr val="accent1">
                    <a:lumMod val="50000"/>
                  </a:schemeClr>
                </a:solidFill>
                <a:latin typeface="Sans-serif"/>
                <a:cs typeface="Times New Roman" panose="02020603050405020304" pitchFamily="18" charset="0"/>
              </a:rPr>
              <a:t>viên</a:t>
            </a:r>
            <a:r>
              <a:rPr lang="en-US" sz="3600" b="1" dirty="0">
                <a:solidFill>
                  <a:schemeClr val="accent1">
                    <a:lumMod val="50000"/>
                  </a:schemeClr>
                </a:solidFill>
                <a:latin typeface="Sans-serif"/>
                <a:cs typeface="Times New Roman" panose="02020603050405020304" pitchFamily="18" charset="0"/>
              </a:rPr>
              <a:t>: </a:t>
            </a:r>
            <a:r>
              <a:rPr lang="en-US" sz="3600" b="1" dirty="0" err="1">
                <a:solidFill>
                  <a:schemeClr val="accent1">
                    <a:lumMod val="50000"/>
                  </a:schemeClr>
                </a:solidFill>
                <a:latin typeface="Sans-serif"/>
                <a:cs typeface="Times New Roman" panose="02020603050405020304" pitchFamily="18" charset="0"/>
              </a:rPr>
              <a:t>Đồng</a:t>
            </a:r>
            <a:r>
              <a:rPr lang="en-US" sz="3600" b="1" dirty="0">
                <a:solidFill>
                  <a:schemeClr val="accent1">
                    <a:lumMod val="50000"/>
                  </a:schemeClr>
                </a:solidFill>
                <a:latin typeface="Sans-serif"/>
                <a:cs typeface="Times New Roman" panose="02020603050405020304" pitchFamily="18" charset="0"/>
              </a:rPr>
              <a:t> </a:t>
            </a:r>
            <a:r>
              <a:rPr lang="en-US" sz="3600" b="1" dirty="0" err="1">
                <a:solidFill>
                  <a:schemeClr val="accent1">
                    <a:lumMod val="50000"/>
                  </a:schemeClr>
                </a:solidFill>
                <a:latin typeface="Sans-serif"/>
                <a:cs typeface="Times New Roman" panose="02020603050405020304" pitchFamily="18" charset="0"/>
              </a:rPr>
              <a:t>Thị</a:t>
            </a:r>
            <a:r>
              <a:rPr lang="en-US" sz="3600" b="1" dirty="0">
                <a:solidFill>
                  <a:schemeClr val="accent1">
                    <a:lumMod val="50000"/>
                  </a:schemeClr>
                </a:solidFill>
                <a:latin typeface="Sans-serif"/>
                <a:cs typeface="Times New Roman" panose="02020603050405020304" pitchFamily="18" charset="0"/>
              </a:rPr>
              <a:t> </a:t>
            </a:r>
            <a:r>
              <a:rPr lang="en-US" sz="3600" b="1" dirty="0" err="1">
                <a:solidFill>
                  <a:schemeClr val="accent1">
                    <a:lumMod val="50000"/>
                  </a:schemeClr>
                </a:solidFill>
                <a:latin typeface="Sans-serif"/>
                <a:cs typeface="Times New Roman" panose="02020603050405020304" pitchFamily="18" charset="0"/>
              </a:rPr>
              <a:t>Liễu</a:t>
            </a:r>
            <a:endParaRPr lang="en-US" sz="3600" b="1" dirty="0">
              <a:solidFill>
                <a:schemeClr val="accent1">
                  <a:lumMod val="50000"/>
                </a:schemeClr>
              </a:solidFill>
              <a:latin typeface="Sans-serif"/>
              <a:cs typeface="Times New Roman" panose="02020603050405020304" pitchFamily="18" charset="0"/>
            </a:endParaRPr>
          </a:p>
          <a:p>
            <a:pPr algn="ctr">
              <a:lnSpc>
                <a:spcPct val="150000"/>
              </a:lnSpc>
            </a:pPr>
            <a:r>
              <a:rPr lang="en-US" sz="3600" b="1" dirty="0" err="1">
                <a:solidFill>
                  <a:schemeClr val="accent1">
                    <a:lumMod val="50000"/>
                  </a:schemeClr>
                </a:solidFill>
                <a:latin typeface="Sans-serif"/>
                <a:cs typeface="Times New Roman" panose="02020603050405020304" pitchFamily="18" charset="0"/>
              </a:rPr>
              <a:t>Lớp</a:t>
            </a:r>
            <a:r>
              <a:rPr lang="en-US" sz="3600" b="1" dirty="0">
                <a:solidFill>
                  <a:schemeClr val="accent1">
                    <a:lumMod val="50000"/>
                  </a:schemeClr>
                </a:solidFill>
                <a:latin typeface="Sans-serif"/>
                <a:cs typeface="Times New Roman" panose="02020603050405020304" pitchFamily="18" charset="0"/>
              </a:rPr>
              <a:t>: </a:t>
            </a:r>
            <a:r>
              <a:rPr lang="vi-VN" sz="3600" b="1" dirty="0">
                <a:solidFill>
                  <a:schemeClr val="accent1">
                    <a:lumMod val="50000"/>
                  </a:schemeClr>
                </a:solidFill>
                <a:latin typeface="Sans-serif"/>
                <a:cs typeface="Times New Roman" panose="02020603050405020304" pitchFamily="18" charset="0"/>
              </a:rPr>
              <a:t>5</a:t>
            </a:r>
            <a:r>
              <a:rPr lang="en-US" sz="3600" b="1" dirty="0">
                <a:solidFill>
                  <a:schemeClr val="accent1">
                    <a:lumMod val="50000"/>
                  </a:schemeClr>
                </a:solidFill>
                <a:latin typeface="Sans-serif"/>
                <a:cs typeface="Times New Roman" panose="02020603050405020304" pitchFamily="18" charset="0"/>
              </a:rPr>
              <a:t>A1</a:t>
            </a:r>
          </a:p>
        </p:txBody>
      </p:sp>
      <p:sp>
        <p:nvSpPr>
          <p:cNvPr id="7" name="TextBox 6">
            <a:extLst>
              <a:ext uri="{FF2B5EF4-FFF2-40B4-BE49-F238E27FC236}">
                <a16:creationId xmlns:a16="http://schemas.microsoft.com/office/drawing/2014/main" id="{0D38D9C3-1617-3639-252F-225EF468183A}"/>
              </a:ext>
            </a:extLst>
          </p:cNvPr>
          <p:cNvSpPr txBox="1"/>
          <p:nvPr/>
        </p:nvSpPr>
        <p:spPr>
          <a:xfrm>
            <a:off x="2800085" y="156597"/>
            <a:ext cx="7046280" cy="707886"/>
          </a:xfrm>
          <a:prstGeom prst="rect">
            <a:avLst/>
          </a:prstGeom>
          <a:noFill/>
        </p:spPr>
        <p:txBody>
          <a:bodyPr wrap="square">
            <a:spAutoFit/>
          </a:bodyPr>
          <a:lstStyle/>
          <a:p>
            <a:pPr algn="ctr" eaLnBrk="1" hangingPunct="1">
              <a:spcBef>
                <a:spcPct val="0"/>
              </a:spcBef>
              <a:buFontTx/>
              <a:buNone/>
            </a:pPr>
            <a:r>
              <a:rPr lang="en-US" altLang="en-US" sz="2000" b="1" dirty="0">
                <a:solidFill>
                  <a:schemeClr val="accent1">
                    <a:lumMod val="75000"/>
                  </a:schemeClr>
                </a:solidFill>
                <a:latin typeface="Sans-serif"/>
                <a:cs typeface="Times New Roman" panose="02020603050405020304" pitchFamily="18" charset="0"/>
              </a:rPr>
              <a:t>ỦY BAN NHÂN DÂN </a:t>
            </a:r>
            <a:r>
              <a:rPr lang="vi-VN" altLang="en-US" sz="2000" b="1" dirty="0">
                <a:solidFill>
                  <a:schemeClr val="accent1">
                    <a:lumMod val="75000"/>
                  </a:schemeClr>
                </a:solidFill>
                <a:latin typeface="Sans-serif"/>
                <a:cs typeface="Times New Roman" panose="02020603050405020304" pitchFamily="18" charset="0"/>
              </a:rPr>
              <a:t>PHƯỜNG HƯNG ĐẠO</a:t>
            </a:r>
            <a:endParaRPr lang="en-US" altLang="en-US" sz="2000" b="1" dirty="0">
              <a:solidFill>
                <a:schemeClr val="accent1">
                  <a:lumMod val="75000"/>
                </a:schemeClr>
              </a:solidFill>
              <a:latin typeface="Sans-serif"/>
              <a:cs typeface="Times New Roman" panose="02020603050405020304" pitchFamily="18" charset="0"/>
            </a:endParaRPr>
          </a:p>
          <a:p>
            <a:pPr algn="ctr" eaLnBrk="1" hangingPunct="1">
              <a:spcBef>
                <a:spcPct val="0"/>
              </a:spcBef>
              <a:buFontTx/>
              <a:buNone/>
            </a:pPr>
            <a:r>
              <a:rPr lang="en-US" altLang="en-US" sz="2000" b="1" dirty="0">
                <a:solidFill>
                  <a:schemeClr val="accent1">
                    <a:lumMod val="75000"/>
                  </a:schemeClr>
                </a:solidFill>
                <a:latin typeface="Sans-serif"/>
                <a:cs typeface="Arial" panose="020B0604020202020204" pitchFamily="34" charset="0"/>
              </a:rPr>
              <a:t>T</a:t>
            </a:r>
            <a:r>
              <a:rPr lang="en-US" altLang="en-US" sz="2000" b="1" dirty="0">
                <a:solidFill>
                  <a:schemeClr val="accent1">
                    <a:lumMod val="75000"/>
                  </a:schemeClr>
                </a:solidFill>
                <a:latin typeface="Sans-serif"/>
                <a:cs typeface="Times New Roman" panose="02020603050405020304" pitchFamily="18" charset="0"/>
              </a:rPr>
              <a:t>RƯỜNG TIỂU HỌC HƯNG ĐẠO</a:t>
            </a:r>
          </a:p>
        </p:txBody>
      </p:sp>
      <p:sp>
        <p:nvSpPr>
          <p:cNvPr id="8" name="Rectangle 7"/>
          <p:cNvSpPr/>
          <p:nvPr/>
        </p:nvSpPr>
        <p:spPr>
          <a:xfrm>
            <a:off x="1110423" y="1514154"/>
            <a:ext cx="1017689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a:ln w="22225">
                  <a:solidFill>
                    <a:schemeClr val="accent2"/>
                  </a:solidFill>
                  <a:prstDash val="solid"/>
                </a:ln>
                <a:solidFill>
                  <a:srgbClr val="FF0000"/>
                </a:solidFill>
                <a:latin typeface="Sans-serif"/>
                <a:cs typeface="Times New Roman" panose="02020603050405020304" pitchFamily="18" charset="0"/>
              </a:rPr>
              <a:t>CHÀO MỪNG CÁC THẦY CÔ  VỀ DỰ CHUYÊN ĐỀ</a:t>
            </a:r>
          </a:p>
        </p:txBody>
      </p:sp>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5164053" y="1381763"/>
            <a:ext cx="4513567" cy="3170099"/>
          </a:xfrm>
          <a:prstGeom prst="rect">
            <a:avLst/>
          </a:prstGeom>
          <a:noFill/>
        </p:spPr>
        <p:txBody>
          <a:bodyPr wrap="square" rtlCol="0">
            <a:spAutoFit/>
          </a:bodyPr>
          <a:lstStyle/>
          <a:p>
            <a:pPr lvl="0" algn="ctr">
              <a:defRPr/>
            </a:pP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2: </a:t>
            </a: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 hiểu những vấn đề nảy sinh trong quan hệ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0442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E79CD-48CB-62BE-FC74-BB5312ADE0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719" y="971550"/>
            <a:ext cx="5657431" cy="5346664"/>
          </a:xfrm>
          <a:prstGeom prst="rect">
            <a:avLst/>
          </a:prstGeom>
        </p:spPr>
      </p:pic>
      <p:pic>
        <p:nvPicPr>
          <p:cNvPr id="7" name="y2mate.com - Sonate Ánh TrăngAdagio sostenutoMoonlight SonateLVBeethoven for Piano">
            <a:hlinkClick r:id="" action="ppaction://media"/>
            <a:extLst>
              <a:ext uri="{FF2B5EF4-FFF2-40B4-BE49-F238E27FC236}">
                <a16:creationId xmlns:a16="http://schemas.microsoft.com/office/drawing/2014/main" id="{43BFBD36-D2C5-13A8-F282-67E9C9135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6500" y="82550"/>
            <a:ext cx="862330" cy="862330"/>
          </a:xfrm>
          <a:prstGeom prst="rect">
            <a:avLst/>
          </a:prstGeom>
        </p:spPr>
      </p:pic>
      <p:grpSp>
        <p:nvGrpSpPr>
          <p:cNvPr id="8" name="组合 2">
            <a:extLst>
              <a:ext uri="{FF2B5EF4-FFF2-40B4-BE49-F238E27FC236}">
                <a16:creationId xmlns:a16="http://schemas.microsoft.com/office/drawing/2014/main" id="{A783787D-339C-513A-6C2D-3FF27E05906B}"/>
              </a:ext>
            </a:extLst>
          </p:cNvPr>
          <p:cNvGrpSpPr/>
          <p:nvPr/>
        </p:nvGrpSpPr>
        <p:grpSpPr>
          <a:xfrm>
            <a:off x="6366509" y="1277502"/>
            <a:ext cx="6008371" cy="4643238"/>
            <a:chOff x="5594141" y="1659732"/>
            <a:chExt cx="6639110" cy="2037384"/>
          </a:xfrm>
        </p:grpSpPr>
        <p:pic>
          <p:nvPicPr>
            <p:cNvPr id="9" name="图片 11">
              <a:extLst>
                <a:ext uri="{FF2B5EF4-FFF2-40B4-BE49-F238E27FC236}">
                  <a16:creationId xmlns:a16="http://schemas.microsoft.com/office/drawing/2014/main" id="{E9BF62FD-8938-FE2B-9D0A-8F24618C6408}"/>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0" name="文本框 12">
              <a:extLst>
                <a:ext uri="{FF2B5EF4-FFF2-40B4-BE49-F238E27FC236}">
                  <a16:creationId xmlns:a16="http://schemas.microsoft.com/office/drawing/2014/main" id="{C31F66A6-EBB1-FC03-6970-11C086904785}"/>
                </a:ext>
              </a:extLst>
            </p:cNvPr>
            <p:cNvSpPr txBox="1"/>
            <p:nvPr/>
          </p:nvSpPr>
          <p:spPr>
            <a:xfrm>
              <a:off x="6446473" y="2284525"/>
              <a:ext cx="4917166" cy="904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Nghe thầy cô tâm sự về những điều khiển thầy cô vui, cảm động hoặc phiền lòng.</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spTree>
    <p:extLst>
      <p:ext uri="{BB962C8B-B14F-4D97-AF65-F5344CB8AC3E}">
        <p14:creationId xmlns:p14="http://schemas.microsoft.com/office/powerpoint/2010/main" val="225191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0"/>
                  </a:moveTo>
                  <a:cubicBezTo>
                    <a:pt x="1405" y="176179"/>
                    <a:pt x="275169" y="139682"/>
                    <a:pt x="503601" y="0"/>
                  </a:cubicBezTo>
                  <a:cubicBezTo>
                    <a:pt x="1516761" y="127954"/>
                    <a:pt x="7407669" y="246468"/>
                    <a:pt x="8415545" y="0"/>
                  </a:cubicBezTo>
                  <a:cubicBezTo>
                    <a:pt x="8666360" y="-24601"/>
                    <a:pt x="8892751" y="226590"/>
                    <a:pt x="8919148" y="503600"/>
                  </a:cubicBezTo>
                  <a:cubicBezTo>
                    <a:pt x="8886831" y="1610499"/>
                    <a:pt x="8989959" y="2127788"/>
                    <a:pt x="8919148" y="2517950"/>
                  </a:cubicBezTo>
                  <a:cubicBezTo>
                    <a:pt x="8865295" y="2821156"/>
                    <a:pt x="8635032" y="2879043"/>
                    <a:pt x="8415545" y="3021554"/>
                  </a:cubicBezTo>
                  <a:cubicBezTo>
                    <a:pt x="7404905" y="2646562"/>
                    <a:pt x="3827219" y="3443145"/>
                    <a:pt x="503601" y="3021554"/>
                  </a:cubicBezTo>
                  <a:cubicBezTo>
                    <a:pt x="268853" y="3004697"/>
                    <a:pt x="-75648" y="2763397"/>
                    <a:pt x="0" y="2517950"/>
                  </a:cubicBezTo>
                  <a:cubicBezTo>
                    <a:pt x="-51817" y="1764592"/>
                    <a:pt x="-119287" y="1337938"/>
                    <a:pt x="0" y="503600"/>
                  </a:cubicBezTo>
                  <a:close/>
                </a:path>
                <a:path w="8919148" h="3021554" stroke="0" extrusionOk="0">
                  <a:moveTo>
                    <a:pt x="0" y="503600"/>
                  </a:moveTo>
                  <a:cubicBezTo>
                    <a:pt x="71009" y="179428"/>
                    <a:pt x="226405" y="-6282"/>
                    <a:pt x="503601" y="0"/>
                  </a:cubicBezTo>
                  <a:cubicBezTo>
                    <a:pt x="2433254" y="533974"/>
                    <a:pt x="4916402" y="-33245"/>
                    <a:pt x="8415545" y="0"/>
                  </a:cubicBezTo>
                  <a:cubicBezTo>
                    <a:pt x="8662098" y="6774"/>
                    <a:pt x="8960856" y="189997"/>
                    <a:pt x="8919148" y="503600"/>
                  </a:cubicBezTo>
                  <a:cubicBezTo>
                    <a:pt x="8680022" y="1270421"/>
                    <a:pt x="8986440" y="1611616"/>
                    <a:pt x="8919148" y="2517950"/>
                  </a:cubicBezTo>
                  <a:cubicBezTo>
                    <a:pt x="8877420" y="2680737"/>
                    <a:pt x="8624067" y="3011460"/>
                    <a:pt x="8415545" y="3021554"/>
                  </a:cubicBezTo>
                  <a:cubicBezTo>
                    <a:pt x="5039529" y="3297009"/>
                    <a:pt x="1773801" y="3467292"/>
                    <a:pt x="503601" y="3021554"/>
                  </a:cubicBezTo>
                  <a:cubicBezTo>
                    <a:pt x="221777" y="3021003"/>
                    <a:pt x="14544" y="2737749"/>
                    <a:pt x="0" y="2517950"/>
                  </a:cubicBezTo>
                  <a:cubicBezTo>
                    <a:pt x="-6612" y="2362549"/>
                    <a:pt x="14773" y="1410898"/>
                    <a:pt x="0" y="503600"/>
                  </a:cubicBezTo>
                  <a:close/>
                </a:path>
                <a:path w="8919148" h="3021554" fill="none" stroke="0" extrusionOk="0">
                  <a:moveTo>
                    <a:pt x="0" y="503600"/>
                  </a:moveTo>
                  <a:cubicBezTo>
                    <a:pt x="17492" y="118074"/>
                    <a:pt x="209754" y="76490"/>
                    <a:pt x="503601" y="0"/>
                  </a:cubicBezTo>
                  <a:cubicBezTo>
                    <a:pt x="1886154" y="384284"/>
                    <a:pt x="7485843" y="-168674"/>
                    <a:pt x="8415545" y="0"/>
                  </a:cubicBezTo>
                  <a:cubicBezTo>
                    <a:pt x="8681824" y="7048"/>
                    <a:pt x="8904392" y="264577"/>
                    <a:pt x="8919148" y="503600"/>
                  </a:cubicBezTo>
                  <a:cubicBezTo>
                    <a:pt x="8827933" y="1471169"/>
                    <a:pt x="8930051" y="2080797"/>
                    <a:pt x="8919148" y="2517950"/>
                  </a:cubicBezTo>
                  <a:cubicBezTo>
                    <a:pt x="8890339" y="2868194"/>
                    <a:pt x="8631873" y="2941611"/>
                    <a:pt x="8415545" y="3021554"/>
                  </a:cubicBezTo>
                  <a:cubicBezTo>
                    <a:pt x="6945328" y="2296244"/>
                    <a:pt x="3637560" y="2951923"/>
                    <a:pt x="503601" y="3021554"/>
                  </a:cubicBezTo>
                  <a:cubicBezTo>
                    <a:pt x="246948" y="3016518"/>
                    <a:pt x="-26298" y="2767904"/>
                    <a:pt x="0" y="2517950"/>
                  </a:cubicBezTo>
                  <a:cubicBezTo>
                    <a:pt x="-85865" y="1774872"/>
                    <a:pt x="-151946" y="1375374"/>
                    <a:pt x="0" y="503600"/>
                  </a:cubicBezTo>
                  <a:close/>
                </a:path>
                <a:path w="8919148" h="3021554" fill="none" stroke="0" extrusionOk="0">
                  <a:moveTo>
                    <a:pt x="0" y="503600"/>
                  </a:moveTo>
                  <a:cubicBezTo>
                    <a:pt x="9967" y="165287"/>
                    <a:pt x="261714" y="139225"/>
                    <a:pt x="503601" y="0"/>
                  </a:cubicBezTo>
                  <a:cubicBezTo>
                    <a:pt x="1679628" y="208405"/>
                    <a:pt x="7480368" y="152085"/>
                    <a:pt x="8415545" y="0"/>
                  </a:cubicBezTo>
                  <a:cubicBezTo>
                    <a:pt x="8639217" y="11384"/>
                    <a:pt x="8908480" y="277292"/>
                    <a:pt x="8919148" y="503600"/>
                  </a:cubicBezTo>
                  <a:cubicBezTo>
                    <a:pt x="8830024" y="1504404"/>
                    <a:pt x="9016850" y="2085825"/>
                    <a:pt x="8919148" y="2517950"/>
                  </a:cubicBezTo>
                  <a:cubicBezTo>
                    <a:pt x="8871682" y="2830567"/>
                    <a:pt x="8628483" y="2891274"/>
                    <a:pt x="8415545" y="3021554"/>
                  </a:cubicBezTo>
                  <a:cubicBezTo>
                    <a:pt x="6973601" y="2475094"/>
                    <a:pt x="3508609" y="3107807"/>
                    <a:pt x="503601" y="3021554"/>
                  </a:cubicBezTo>
                  <a:cubicBezTo>
                    <a:pt x="245098" y="3002791"/>
                    <a:pt x="-74553" y="2742174"/>
                    <a:pt x="0" y="2517950"/>
                  </a:cubicBezTo>
                  <a:cubicBezTo>
                    <a:pt x="-47635" y="1726506"/>
                    <a:pt x="-149917" y="1353684"/>
                    <a:pt x="0" y="503600"/>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1"/>
                  </a:moveTo>
                  <a:cubicBezTo>
                    <a:pt x="-20523" y="300091"/>
                    <a:pt x="291645" y="-126551"/>
                    <a:pt x="450112" y="0"/>
                  </a:cubicBezTo>
                  <a:cubicBezTo>
                    <a:pt x="1888287" y="-975345"/>
                    <a:pt x="6028190" y="46129"/>
                    <a:pt x="8169230" y="0"/>
                  </a:cubicBezTo>
                  <a:cubicBezTo>
                    <a:pt x="8488568" y="26455"/>
                    <a:pt x="8575349" y="197154"/>
                    <a:pt x="8619344" y="450111"/>
                  </a:cubicBezTo>
                  <a:cubicBezTo>
                    <a:pt x="8733966" y="909795"/>
                    <a:pt x="8549452" y="1991504"/>
                    <a:pt x="8619344" y="2250507"/>
                  </a:cubicBezTo>
                  <a:cubicBezTo>
                    <a:pt x="8533649" y="2469804"/>
                    <a:pt x="8424221" y="2844427"/>
                    <a:pt x="8169230" y="2700622"/>
                  </a:cubicBezTo>
                  <a:cubicBezTo>
                    <a:pt x="5841797" y="2872392"/>
                    <a:pt x="3676024" y="2264995"/>
                    <a:pt x="450112" y="2700622"/>
                  </a:cubicBezTo>
                  <a:cubicBezTo>
                    <a:pt x="251142" y="2776492"/>
                    <a:pt x="5298" y="2631947"/>
                    <a:pt x="0" y="2250507"/>
                  </a:cubicBezTo>
                  <a:cubicBezTo>
                    <a:pt x="-247403" y="1976350"/>
                    <a:pt x="-2580" y="1350852"/>
                    <a:pt x="0" y="450111"/>
                  </a:cubicBezTo>
                  <a:close/>
                </a:path>
                <a:path w="8619344" h="2700622" stroke="0" extrusionOk="0">
                  <a:moveTo>
                    <a:pt x="0" y="450111"/>
                  </a:moveTo>
                  <a:cubicBezTo>
                    <a:pt x="50587" y="139247"/>
                    <a:pt x="168726" y="15384"/>
                    <a:pt x="450112" y="0"/>
                  </a:cubicBezTo>
                  <a:cubicBezTo>
                    <a:pt x="1972005" y="193014"/>
                    <a:pt x="6121954" y="-120142"/>
                    <a:pt x="8169230" y="0"/>
                  </a:cubicBezTo>
                  <a:cubicBezTo>
                    <a:pt x="8412304" y="-47349"/>
                    <a:pt x="8585312" y="274815"/>
                    <a:pt x="8619344" y="450111"/>
                  </a:cubicBezTo>
                  <a:cubicBezTo>
                    <a:pt x="8664287" y="951871"/>
                    <a:pt x="8715616" y="1796385"/>
                    <a:pt x="8619344" y="2250507"/>
                  </a:cubicBezTo>
                  <a:cubicBezTo>
                    <a:pt x="8644929" y="2575764"/>
                    <a:pt x="8405063" y="2663554"/>
                    <a:pt x="8169230" y="2700622"/>
                  </a:cubicBezTo>
                  <a:cubicBezTo>
                    <a:pt x="6682460" y="2007615"/>
                    <a:pt x="2959727" y="2571908"/>
                    <a:pt x="450112" y="2700622"/>
                  </a:cubicBezTo>
                  <a:cubicBezTo>
                    <a:pt x="270201" y="2743110"/>
                    <a:pt x="1607" y="2510307"/>
                    <a:pt x="0" y="2250507"/>
                  </a:cubicBezTo>
                  <a:cubicBezTo>
                    <a:pt x="57734" y="1802366"/>
                    <a:pt x="-117725" y="822257"/>
                    <a:pt x="0" y="450111"/>
                  </a:cubicBezTo>
                  <a:close/>
                </a:path>
                <a:path w="8619344" h="2700622" fill="none" stroke="0" extrusionOk="0">
                  <a:moveTo>
                    <a:pt x="0" y="450111"/>
                  </a:moveTo>
                  <a:cubicBezTo>
                    <a:pt x="-37349" y="231983"/>
                    <a:pt x="244385" y="-31916"/>
                    <a:pt x="450112" y="0"/>
                  </a:cubicBezTo>
                  <a:cubicBezTo>
                    <a:pt x="1409402" y="564106"/>
                    <a:pt x="5683867" y="835964"/>
                    <a:pt x="8169230" y="0"/>
                  </a:cubicBezTo>
                  <a:cubicBezTo>
                    <a:pt x="8452479" y="-63607"/>
                    <a:pt x="8557386" y="235240"/>
                    <a:pt x="8619344" y="450111"/>
                  </a:cubicBezTo>
                  <a:cubicBezTo>
                    <a:pt x="8766614" y="966138"/>
                    <a:pt x="8563263" y="2032950"/>
                    <a:pt x="8619344" y="2250507"/>
                  </a:cubicBezTo>
                  <a:cubicBezTo>
                    <a:pt x="8584903" y="2483804"/>
                    <a:pt x="8351575" y="2684415"/>
                    <a:pt x="8169230" y="2700622"/>
                  </a:cubicBezTo>
                  <a:cubicBezTo>
                    <a:pt x="5399888" y="2045110"/>
                    <a:pt x="2741375" y="3599442"/>
                    <a:pt x="450112" y="2700622"/>
                  </a:cubicBezTo>
                  <a:cubicBezTo>
                    <a:pt x="233170" y="2770827"/>
                    <a:pt x="4556" y="2545419"/>
                    <a:pt x="0" y="2250507"/>
                  </a:cubicBezTo>
                  <a:cubicBezTo>
                    <a:pt x="-65228" y="1772946"/>
                    <a:pt x="65953" y="1124286"/>
                    <a:pt x="0" y="450111"/>
                  </a:cubicBezTo>
                  <a:close/>
                </a:path>
                <a:path w="8619344" h="2700622" fill="none" stroke="0" extrusionOk="0">
                  <a:moveTo>
                    <a:pt x="0" y="450111"/>
                  </a:moveTo>
                  <a:cubicBezTo>
                    <a:pt x="-13248" y="276396"/>
                    <a:pt x="279257" y="-112746"/>
                    <a:pt x="450112" y="0"/>
                  </a:cubicBezTo>
                  <a:cubicBezTo>
                    <a:pt x="1758694" y="-908579"/>
                    <a:pt x="5959878" y="168410"/>
                    <a:pt x="8169230" y="0"/>
                  </a:cubicBezTo>
                  <a:cubicBezTo>
                    <a:pt x="8483731" y="-16922"/>
                    <a:pt x="8546325" y="205691"/>
                    <a:pt x="8619344" y="450111"/>
                  </a:cubicBezTo>
                  <a:cubicBezTo>
                    <a:pt x="8766878" y="889234"/>
                    <a:pt x="8544578" y="2003453"/>
                    <a:pt x="8619344" y="2250507"/>
                  </a:cubicBezTo>
                  <a:cubicBezTo>
                    <a:pt x="8549748" y="2488182"/>
                    <a:pt x="8371208" y="2810127"/>
                    <a:pt x="8169230" y="2700622"/>
                  </a:cubicBezTo>
                  <a:cubicBezTo>
                    <a:pt x="5558088" y="2798966"/>
                    <a:pt x="3070576" y="2606333"/>
                    <a:pt x="450112" y="2700622"/>
                  </a:cubicBezTo>
                  <a:cubicBezTo>
                    <a:pt x="239423" y="2775469"/>
                    <a:pt x="19695" y="2617722"/>
                    <a:pt x="0" y="2250507"/>
                  </a:cubicBezTo>
                  <a:cubicBezTo>
                    <a:pt x="-130215" y="1831952"/>
                    <a:pt x="133041" y="1250955"/>
                    <a:pt x="0" y="450111"/>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Viết ra một kỉ niệm vui, một kỉ niệm buồn (nếu có) vào hai mặt của tấm bìa và trao lại cho thầy cô.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4A8BD420-1C5B-4679-AA2A-8300893A6E47}"/>
              </a:ext>
            </a:extLst>
          </p:cNvPr>
          <p:cNvPicPr>
            <a:picLocks noChangeAspect="1"/>
          </p:cNvPicPr>
          <p:nvPr/>
        </p:nvPicPr>
        <p:blipFill>
          <a:blip r:embed="rId3"/>
          <a:stretch>
            <a:fillRect/>
          </a:stretch>
        </p:blipFill>
        <p:spPr>
          <a:xfrm>
            <a:off x="1187767" y="1812607"/>
            <a:ext cx="9182782" cy="3902393"/>
          </a:xfrm>
          <a:prstGeom prst="rect">
            <a:avLst/>
          </a:prstGeom>
        </p:spPr>
      </p:pic>
    </p:spTree>
    <p:extLst>
      <p:ext uri="{BB962C8B-B14F-4D97-AF65-F5344CB8AC3E}">
        <p14:creationId xmlns:p14="http://schemas.microsoft.com/office/powerpoint/2010/main" val="2087457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22059" y="991440"/>
            <a:ext cx="8157335" cy="3546620"/>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1"/>
                  </a:moveTo>
                  <a:cubicBezTo>
                    <a:pt x="4877" y="154057"/>
                    <a:pt x="289162" y="88159"/>
                    <a:pt x="503601" y="0"/>
                  </a:cubicBezTo>
                  <a:cubicBezTo>
                    <a:pt x="1590933" y="66562"/>
                    <a:pt x="7296117" y="90241"/>
                    <a:pt x="8415545" y="0"/>
                  </a:cubicBezTo>
                  <a:cubicBezTo>
                    <a:pt x="8636648" y="-32777"/>
                    <a:pt x="8871113" y="226956"/>
                    <a:pt x="8919148" y="503601"/>
                  </a:cubicBezTo>
                  <a:cubicBezTo>
                    <a:pt x="8891444" y="1601708"/>
                    <a:pt x="9071113" y="2158566"/>
                    <a:pt x="8919148" y="2517951"/>
                  </a:cubicBezTo>
                  <a:cubicBezTo>
                    <a:pt x="8798333" y="2824085"/>
                    <a:pt x="8667206" y="2991879"/>
                    <a:pt x="8415545" y="3021554"/>
                  </a:cubicBezTo>
                  <a:cubicBezTo>
                    <a:pt x="7479606" y="2553080"/>
                    <a:pt x="3733689" y="3400740"/>
                    <a:pt x="503601" y="3021554"/>
                  </a:cubicBezTo>
                  <a:cubicBezTo>
                    <a:pt x="311530" y="2995217"/>
                    <a:pt x="-76761" y="2771531"/>
                    <a:pt x="0" y="2517951"/>
                  </a:cubicBezTo>
                  <a:cubicBezTo>
                    <a:pt x="-33774" y="1773935"/>
                    <a:pt x="-97375" y="1334278"/>
                    <a:pt x="0" y="503601"/>
                  </a:cubicBezTo>
                  <a:close/>
                </a:path>
                <a:path w="8919148" h="3021554" stroke="0" extrusionOk="0">
                  <a:moveTo>
                    <a:pt x="0" y="503601"/>
                  </a:moveTo>
                  <a:cubicBezTo>
                    <a:pt x="70447" y="185697"/>
                    <a:pt x="226852" y="3402"/>
                    <a:pt x="503601" y="0"/>
                  </a:cubicBezTo>
                  <a:cubicBezTo>
                    <a:pt x="2959596" y="87914"/>
                    <a:pt x="5993516" y="-345393"/>
                    <a:pt x="8415545" y="0"/>
                  </a:cubicBezTo>
                  <a:cubicBezTo>
                    <a:pt x="8619551" y="5698"/>
                    <a:pt x="8972844" y="199699"/>
                    <a:pt x="8919148" y="503601"/>
                  </a:cubicBezTo>
                  <a:cubicBezTo>
                    <a:pt x="8667119" y="1286152"/>
                    <a:pt x="8961065" y="1652161"/>
                    <a:pt x="8919148" y="2517951"/>
                  </a:cubicBezTo>
                  <a:cubicBezTo>
                    <a:pt x="8876073" y="2771310"/>
                    <a:pt x="8649598" y="3009022"/>
                    <a:pt x="8415545" y="3021554"/>
                  </a:cubicBezTo>
                  <a:cubicBezTo>
                    <a:pt x="5238344" y="2935019"/>
                    <a:pt x="1655557" y="3274008"/>
                    <a:pt x="503601" y="3021554"/>
                  </a:cubicBezTo>
                  <a:cubicBezTo>
                    <a:pt x="167452" y="3035944"/>
                    <a:pt x="10526" y="2755264"/>
                    <a:pt x="0" y="2517951"/>
                  </a:cubicBezTo>
                  <a:cubicBezTo>
                    <a:pt x="-35441" y="2339941"/>
                    <a:pt x="4753" y="1347944"/>
                    <a:pt x="0" y="503601"/>
                  </a:cubicBezTo>
                  <a:close/>
                </a:path>
                <a:path w="8919148" h="3021554" fill="none" stroke="0" extrusionOk="0">
                  <a:moveTo>
                    <a:pt x="0" y="503601"/>
                  </a:moveTo>
                  <a:cubicBezTo>
                    <a:pt x="12698" y="163984"/>
                    <a:pt x="198787" y="3139"/>
                    <a:pt x="503601" y="0"/>
                  </a:cubicBezTo>
                  <a:cubicBezTo>
                    <a:pt x="1748618" y="48638"/>
                    <a:pt x="7498756" y="-98561"/>
                    <a:pt x="8415545" y="0"/>
                  </a:cubicBezTo>
                  <a:cubicBezTo>
                    <a:pt x="8637239" y="51510"/>
                    <a:pt x="8890277" y="230771"/>
                    <a:pt x="8919148" y="503601"/>
                  </a:cubicBezTo>
                  <a:cubicBezTo>
                    <a:pt x="8850435" y="1489254"/>
                    <a:pt x="8937258" y="2074593"/>
                    <a:pt x="8919148" y="2517951"/>
                  </a:cubicBezTo>
                  <a:cubicBezTo>
                    <a:pt x="8894589" y="2780772"/>
                    <a:pt x="8640559" y="2989039"/>
                    <a:pt x="8415545" y="3021554"/>
                  </a:cubicBezTo>
                  <a:cubicBezTo>
                    <a:pt x="6874450" y="2777898"/>
                    <a:pt x="3492167" y="3048681"/>
                    <a:pt x="503601" y="3021554"/>
                  </a:cubicBezTo>
                  <a:cubicBezTo>
                    <a:pt x="266197" y="2995968"/>
                    <a:pt x="3731" y="2771274"/>
                    <a:pt x="0" y="2517951"/>
                  </a:cubicBezTo>
                  <a:cubicBezTo>
                    <a:pt x="-60402" y="1743801"/>
                    <a:pt x="-160529" y="1373506"/>
                    <a:pt x="0" y="503601"/>
                  </a:cubicBezTo>
                  <a:close/>
                </a:path>
                <a:path w="8919148" h="3021554" fill="none" stroke="0" extrusionOk="0">
                  <a:moveTo>
                    <a:pt x="0" y="503601"/>
                  </a:moveTo>
                  <a:cubicBezTo>
                    <a:pt x="13301" y="162002"/>
                    <a:pt x="265190" y="100914"/>
                    <a:pt x="503601" y="0"/>
                  </a:cubicBezTo>
                  <a:cubicBezTo>
                    <a:pt x="1668141" y="64741"/>
                    <a:pt x="7535461" y="-186422"/>
                    <a:pt x="8415545" y="0"/>
                  </a:cubicBezTo>
                  <a:cubicBezTo>
                    <a:pt x="8652287" y="-6447"/>
                    <a:pt x="8882374" y="279591"/>
                    <a:pt x="8919148" y="503601"/>
                  </a:cubicBezTo>
                  <a:cubicBezTo>
                    <a:pt x="8886081" y="1586955"/>
                    <a:pt x="9026883" y="2118220"/>
                    <a:pt x="8919148" y="2517951"/>
                  </a:cubicBezTo>
                  <a:cubicBezTo>
                    <a:pt x="8833855" y="2838530"/>
                    <a:pt x="8644151" y="2985987"/>
                    <a:pt x="8415545" y="3021554"/>
                  </a:cubicBezTo>
                  <a:cubicBezTo>
                    <a:pt x="7237608" y="2585223"/>
                    <a:pt x="3651329" y="3119185"/>
                    <a:pt x="503601" y="3021554"/>
                  </a:cubicBezTo>
                  <a:cubicBezTo>
                    <a:pt x="308394" y="2972400"/>
                    <a:pt x="-85186" y="2746696"/>
                    <a:pt x="0" y="2517951"/>
                  </a:cubicBezTo>
                  <a:cubicBezTo>
                    <a:pt x="-26232" y="1756838"/>
                    <a:pt x="-149653" y="1347830"/>
                    <a:pt x="0" y="503601"/>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335" h="3546620" fill="none" extrusionOk="0">
                          <a:moveTo>
                            <a:pt x="0" y="591114"/>
                          </a:moveTo>
                          <a:cubicBezTo>
                            <a:pt x="3148" y="209247"/>
                            <a:pt x="242880" y="61902"/>
                            <a:pt x="460587" y="0"/>
                          </a:cubicBezTo>
                          <a:cubicBezTo>
                            <a:pt x="1521130" y="60566"/>
                            <a:pt x="6794117" y="-35058"/>
                            <a:pt x="7696747" y="0"/>
                          </a:cubicBezTo>
                          <a:cubicBezTo>
                            <a:pt x="7925488" y="-17125"/>
                            <a:pt x="8121267" y="266036"/>
                            <a:pt x="8157335" y="591114"/>
                          </a:cubicBezTo>
                          <a:cubicBezTo>
                            <a:pt x="8131234" y="1868571"/>
                            <a:pt x="8239035" y="2490351"/>
                            <a:pt x="8157335" y="2955505"/>
                          </a:cubicBezTo>
                          <a:cubicBezTo>
                            <a:pt x="8086338" y="3301834"/>
                            <a:pt x="7940764" y="3533065"/>
                            <a:pt x="7696747" y="3546620"/>
                          </a:cubicBezTo>
                          <a:cubicBezTo>
                            <a:pt x="6815680" y="3188654"/>
                            <a:pt x="3673319" y="3747313"/>
                            <a:pt x="460587" y="3546620"/>
                          </a:cubicBezTo>
                          <a:cubicBezTo>
                            <a:pt x="261363" y="3526393"/>
                            <a:pt x="-54887" y="3259806"/>
                            <a:pt x="0" y="2955505"/>
                          </a:cubicBezTo>
                          <a:cubicBezTo>
                            <a:pt x="-42572" y="2058411"/>
                            <a:pt x="-106093" y="1605044"/>
                            <a:pt x="0" y="591114"/>
                          </a:cubicBezTo>
                          <a:close/>
                        </a:path>
                        <a:path w="8157335" h="3546620" stroke="0" extrusionOk="0">
                          <a:moveTo>
                            <a:pt x="0" y="591114"/>
                          </a:moveTo>
                          <a:cubicBezTo>
                            <a:pt x="36688" y="222134"/>
                            <a:pt x="206289" y="48585"/>
                            <a:pt x="460587" y="0"/>
                          </a:cubicBezTo>
                          <a:cubicBezTo>
                            <a:pt x="2906625" y="34823"/>
                            <a:pt x="5627128" y="-308054"/>
                            <a:pt x="7696747" y="0"/>
                          </a:cubicBezTo>
                          <a:cubicBezTo>
                            <a:pt x="7898797" y="8083"/>
                            <a:pt x="8169830" y="268311"/>
                            <a:pt x="8157335" y="591114"/>
                          </a:cubicBezTo>
                          <a:cubicBezTo>
                            <a:pt x="7970907" y="1540120"/>
                            <a:pt x="8231458" y="2007415"/>
                            <a:pt x="8157335" y="2955505"/>
                          </a:cubicBezTo>
                          <a:cubicBezTo>
                            <a:pt x="8129376" y="3283087"/>
                            <a:pt x="7927325" y="3531014"/>
                            <a:pt x="7696747" y="3546620"/>
                          </a:cubicBezTo>
                          <a:cubicBezTo>
                            <a:pt x="4845235" y="3416349"/>
                            <a:pt x="1721855" y="3746261"/>
                            <a:pt x="460587" y="3546620"/>
                          </a:cubicBezTo>
                          <a:cubicBezTo>
                            <a:pt x="195048" y="3531772"/>
                            <a:pt x="-573" y="3270341"/>
                            <a:pt x="0" y="2955505"/>
                          </a:cubicBezTo>
                          <a:cubicBezTo>
                            <a:pt x="-20883" y="2735437"/>
                            <a:pt x="-21659" y="1517834"/>
                            <a:pt x="0" y="591114"/>
                          </a:cubicBezTo>
                          <a:close/>
                        </a:path>
                        <a:path w="8157335" h="3546620" fill="none" stroke="0" extrusionOk="0">
                          <a:moveTo>
                            <a:pt x="0" y="591114"/>
                          </a:moveTo>
                          <a:cubicBezTo>
                            <a:pt x="10034" y="238272"/>
                            <a:pt x="222304" y="36683"/>
                            <a:pt x="460587" y="0"/>
                          </a:cubicBezTo>
                          <a:cubicBezTo>
                            <a:pt x="1590742" y="71786"/>
                            <a:pt x="6929085" y="-175185"/>
                            <a:pt x="7696747" y="0"/>
                          </a:cubicBezTo>
                          <a:cubicBezTo>
                            <a:pt x="7917001" y="12457"/>
                            <a:pt x="8149701" y="314049"/>
                            <a:pt x="8157335" y="591114"/>
                          </a:cubicBezTo>
                          <a:cubicBezTo>
                            <a:pt x="8103938" y="1748092"/>
                            <a:pt x="8253259" y="2436753"/>
                            <a:pt x="8157335" y="2955505"/>
                          </a:cubicBezTo>
                          <a:cubicBezTo>
                            <a:pt x="8130647" y="3302540"/>
                            <a:pt x="7919220" y="3523464"/>
                            <a:pt x="7696747" y="3546620"/>
                          </a:cubicBezTo>
                          <a:cubicBezTo>
                            <a:pt x="6363073" y="3388704"/>
                            <a:pt x="3425852" y="3567972"/>
                            <a:pt x="460587" y="3546620"/>
                          </a:cubicBezTo>
                          <a:cubicBezTo>
                            <a:pt x="242308" y="3502714"/>
                            <a:pt x="-44312" y="3257269"/>
                            <a:pt x="0" y="2955505"/>
                          </a:cubicBezTo>
                          <a:cubicBezTo>
                            <a:pt x="-46485" y="2012888"/>
                            <a:pt x="-137322" y="1638301"/>
                            <a:pt x="0" y="5911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2"/>
                  </a:moveTo>
                  <a:cubicBezTo>
                    <a:pt x="-30491" y="279490"/>
                    <a:pt x="266097" y="-47254"/>
                    <a:pt x="450112" y="0"/>
                  </a:cubicBezTo>
                  <a:cubicBezTo>
                    <a:pt x="1847666" y="-265901"/>
                    <a:pt x="6324641" y="10271"/>
                    <a:pt x="8169230" y="0"/>
                  </a:cubicBezTo>
                  <a:cubicBezTo>
                    <a:pt x="8511155" y="25145"/>
                    <a:pt x="8536172" y="194862"/>
                    <a:pt x="8619344" y="450112"/>
                  </a:cubicBezTo>
                  <a:cubicBezTo>
                    <a:pt x="8712596" y="924961"/>
                    <a:pt x="8568098" y="2010448"/>
                    <a:pt x="8619344" y="2250508"/>
                  </a:cubicBezTo>
                  <a:cubicBezTo>
                    <a:pt x="8543779" y="2478652"/>
                    <a:pt x="8420875" y="2731634"/>
                    <a:pt x="8169230" y="2700622"/>
                  </a:cubicBezTo>
                  <a:cubicBezTo>
                    <a:pt x="5884155" y="2845399"/>
                    <a:pt x="3510104" y="2537683"/>
                    <a:pt x="450112" y="2700622"/>
                  </a:cubicBezTo>
                  <a:cubicBezTo>
                    <a:pt x="267643" y="2780053"/>
                    <a:pt x="5730" y="2601738"/>
                    <a:pt x="0" y="2250508"/>
                  </a:cubicBezTo>
                  <a:cubicBezTo>
                    <a:pt x="-173165" y="1927565"/>
                    <a:pt x="-40671" y="1330373"/>
                    <a:pt x="0" y="450112"/>
                  </a:cubicBezTo>
                  <a:close/>
                </a:path>
                <a:path w="8619344" h="2700622" stroke="0" extrusionOk="0">
                  <a:moveTo>
                    <a:pt x="0" y="450112"/>
                  </a:moveTo>
                  <a:cubicBezTo>
                    <a:pt x="50744" y="150178"/>
                    <a:pt x="138520" y="17434"/>
                    <a:pt x="450112" y="0"/>
                  </a:cubicBezTo>
                  <a:cubicBezTo>
                    <a:pt x="4251453" y="39501"/>
                    <a:pt x="7054430" y="367602"/>
                    <a:pt x="8169230" y="0"/>
                  </a:cubicBezTo>
                  <a:cubicBezTo>
                    <a:pt x="8403204" y="-63926"/>
                    <a:pt x="8593526" y="268893"/>
                    <a:pt x="8619344" y="450112"/>
                  </a:cubicBezTo>
                  <a:cubicBezTo>
                    <a:pt x="8614085" y="955719"/>
                    <a:pt x="8747728" y="1803936"/>
                    <a:pt x="8619344" y="2250508"/>
                  </a:cubicBezTo>
                  <a:cubicBezTo>
                    <a:pt x="8640019" y="2527967"/>
                    <a:pt x="8396116" y="2662255"/>
                    <a:pt x="8169230" y="2700622"/>
                  </a:cubicBezTo>
                  <a:cubicBezTo>
                    <a:pt x="5189618" y="2493160"/>
                    <a:pt x="4002823" y="2594362"/>
                    <a:pt x="450112" y="2700622"/>
                  </a:cubicBezTo>
                  <a:cubicBezTo>
                    <a:pt x="277064" y="2742709"/>
                    <a:pt x="-42510" y="2501124"/>
                    <a:pt x="0" y="2250508"/>
                  </a:cubicBezTo>
                  <a:cubicBezTo>
                    <a:pt x="70757" y="1786475"/>
                    <a:pt x="-120382" y="842622"/>
                    <a:pt x="0" y="450112"/>
                  </a:cubicBezTo>
                  <a:close/>
                </a:path>
                <a:path w="8619344" h="2700622" fill="none" stroke="0" extrusionOk="0">
                  <a:moveTo>
                    <a:pt x="0" y="450112"/>
                  </a:moveTo>
                  <a:cubicBezTo>
                    <a:pt x="-21027" y="233846"/>
                    <a:pt x="265913" y="-28219"/>
                    <a:pt x="450112" y="0"/>
                  </a:cubicBezTo>
                  <a:cubicBezTo>
                    <a:pt x="1921994" y="171764"/>
                    <a:pt x="5693512" y="113534"/>
                    <a:pt x="8169230" y="0"/>
                  </a:cubicBezTo>
                  <a:cubicBezTo>
                    <a:pt x="8449713" y="-16768"/>
                    <a:pt x="8545682" y="222595"/>
                    <a:pt x="8619344" y="450112"/>
                  </a:cubicBezTo>
                  <a:cubicBezTo>
                    <a:pt x="8771935" y="966835"/>
                    <a:pt x="8570844" y="2046118"/>
                    <a:pt x="8619344" y="2250508"/>
                  </a:cubicBezTo>
                  <a:cubicBezTo>
                    <a:pt x="8578351" y="2479578"/>
                    <a:pt x="8384108" y="2697828"/>
                    <a:pt x="8169230" y="2700622"/>
                  </a:cubicBezTo>
                  <a:cubicBezTo>
                    <a:pt x="5472291" y="2644763"/>
                    <a:pt x="2792385" y="3151652"/>
                    <a:pt x="450112" y="2700622"/>
                  </a:cubicBezTo>
                  <a:cubicBezTo>
                    <a:pt x="260807" y="2832263"/>
                    <a:pt x="12103" y="2518375"/>
                    <a:pt x="0" y="2250508"/>
                  </a:cubicBezTo>
                  <a:cubicBezTo>
                    <a:pt x="10579" y="1826200"/>
                    <a:pt x="95004" y="1109389"/>
                    <a:pt x="0" y="450112"/>
                  </a:cubicBezTo>
                  <a:close/>
                </a:path>
                <a:path w="8619344" h="2700622" fill="none" stroke="0" extrusionOk="0">
                  <a:moveTo>
                    <a:pt x="0" y="450112"/>
                  </a:moveTo>
                  <a:cubicBezTo>
                    <a:pt x="-19306" y="244773"/>
                    <a:pt x="274631" y="-47556"/>
                    <a:pt x="450112" y="0"/>
                  </a:cubicBezTo>
                  <a:cubicBezTo>
                    <a:pt x="1505081" y="-75684"/>
                    <a:pt x="5913444" y="111241"/>
                    <a:pt x="8169230" y="0"/>
                  </a:cubicBezTo>
                  <a:cubicBezTo>
                    <a:pt x="8482648" y="-22326"/>
                    <a:pt x="8547809" y="202825"/>
                    <a:pt x="8619344" y="450112"/>
                  </a:cubicBezTo>
                  <a:cubicBezTo>
                    <a:pt x="8751499" y="925737"/>
                    <a:pt x="8567617" y="2040072"/>
                    <a:pt x="8619344" y="2250508"/>
                  </a:cubicBezTo>
                  <a:cubicBezTo>
                    <a:pt x="8516294" y="2499711"/>
                    <a:pt x="8370047" y="2709379"/>
                    <a:pt x="8169230" y="2700622"/>
                  </a:cubicBezTo>
                  <a:cubicBezTo>
                    <a:pt x="5524108" y="2455261"/>
                    <a:pt x="3119493" y="2748988"/>
                    <a:pt x="450112" y="2700622"/>
                  </a:cubicBezTo>
                  <a:cubicBezTo>
                    <a:pt x="248566" y="2764597"/>
                    <a:pt x="15493" y="2618092"/>
                    <a:pt x="0" y="2250508"/>
                  </a:cubicBezTo>
                  <a:cubicBezTo>
                    <a:pt x="-110306" y="1796665"/>
                    <a:pt x="116986" y="1206986"/>
                    <a:pt x="0" y="450112"/>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138" h="3169919" fill="none" extrusionOk="0">
                          <a:moveTo>
                            <a:pt x="0" y="528330"/>
                          </a:moveTo>
                          <a:cubicBezTo>
                            <a:pt x="-20794" y="302487"/>
                            <a:pt x="237523" y="-49562"/>
                            <a:pt x="411667" y="0"/>
                          </a:cubicBezTo>
                          <a:cubicBezTo>
                            <a:pt x="1730208" y="-182075"/>
                            <a:pt x="5417340" y="-6337"/>
                            <a:pt x="7471470" y="0"/>
                          </a:cubicBezTo>
                          <a:cubicBezTo>
                            <a:pt x="7748266" y="16780"/>
                            <a:pt x="7836136" y="231823"/>
                            <a:pt x="7883138" y="528330"/>
                          </a:cubicBezTo>
                          <a:cubicBezTo>
                            <a:pt x="7989616" y="1122802"/>
                            <a:pt x="7823248" y="2370188"/>
                            <a:pt x="7883138" y="2641588"/>
                          </a:cubicBezTo>
                          <a:cubicBezTo>
                            <a:pt x="7825171" y="2913483"/>
                            <a:pt x="7700211" y="3186853"/>
                            <a:pt x="7471470" y="3169919"/>
                          </a:cubicBezTo>
                          <a:cubicBezTo>
                            <a:pt x="5039403" y="3312999"/>
                            <a:pt x="3010377" y="3057537"/>
                            <a:pt x="411667" y="3169919"/>
                          </a:cubicBezTo>
                          <a:cubicBezTo>
                            <a:pt x="222916" y="3227499"/>
                            <a:pt x="4892" y="3044672"/>
                            <a:pt x="0" y="2641588"/>
                          </a:cubicBezTo>
                          <a:cubicBezTo>
                            <a:pt x="-95516" y="2240405"/>
                            <a:pt x="27321" y="1485589"/>
                            <a:pt x="0" y="528330"/>
                          </a:cubicBezTo>
                          <a:close/>
                        </a:path>
                        <a:path w="7883138" h="3169919" stroke="0" extrusionOk="0">
                          <a:moveTo>
                            <a:pt x="0" y="528330"/>
                          </a:moveTo>
                          <a:cubicBezTo>
                            <a:pt x="12213" y="200111"/>
                            <a:pt x="167000" y="3572"/>
                            <a:pt x="411667" y="0"/>
                          </a:cubicBezTo>
                          <a:cubicBezTo>
                            <a:pt x="3670022" y="2471"/>
                            <a:pt x="6371720" y="229196"/>
                            <a:pt x="7471470" y="0"/>
                          </a:cubicBezTo>
                          <a:cubicBezTo>
                            <a:pt x="7693050" y="-34499"/>
                            <a:pt x="7854621" y="289787"/>
                            <a:pt x="7883138" y="528330"/>
                          </a:cubicBezTo>
                          <a:cubicBezTo>
                            <a:pt x="7913782" y="1103487"/>
                            <a:pt x="7986780" y="2136007"/>
                            <a:pt x="7883138" y="2641588"/>
                          </a:cubicBezTo>
                          <a:cubicBezTo>
                            <a:pt x="7875002" y="2947387"/>
                            <a:pt x="7684149" y="3142586"/>
                            <a:pt x="7471470" y="3169919"/>
                          </a:cubicBezTo>
                          <a:cubicBezTo>
                            <a:pt x="4770323" y="2978312"/>
                            <a:pt x="3667465" y="3071820"/>
                            <a:pt x="411667" y="3169919"/>
                          </a:cubicBezTo>
                          <a:cubicBezTo>
                            <a:pt x="224099" y="3218291"/>
                            <a:pt x="-20196" y="2951731"/>
                            <a:pt x="0" y="2641588"/>
                          </a:cubicBezTo>
                          <a:cubicBezTo>
                            <a:pt x="51553" y="2037290"/>
                            <a:pt x="-105598" y="992872"/>
                            <a:pt x="0" y="528330"/>
                          </a:cubicBezTo>
                          <a:close/>
                        </a:path>
                        <a:path w="7883138" h="3169919" fill="none" stroke="0" extrusionOk="0">
                          <a:moveTo>
                            <a:pt x="0" y="528330"/>
                          </a:moveTo>
                          <a:cubicBezTo>
                            <a:pt x="-7276" y="262417"/>
                            <a:pt x="249795" y="-45902"/>
                            <a:pt x="411667" y="0"/>
                          </a:cubicBezTo>
                          <a:cubicBezTo>
                            <a:pt x="1810215" y="143982"/>
                            <a:pt x="5006053" y="120229"/>
                            <a:pt x="7471470" y="0"/>
                          </a:cubicBezTo>
                          <a:cubicBezTo>
                            <a:pt x="7740496" y="8203"/>
                            <a:pt x="7826301" y="238746"/>
                            <a:pt x="7883138" y="528330"/>
                          </a:cubicBezTo>
                          <a:cubicBezTo>
                            <a:pt x="8021497" y="1131003"/>
                            <a:pt x="7809275" y="2410880"/>
                            <a:pt x="7883138" y="2641588"/>
                          </a:cubicBezTo>
                          <a:cubicBezTo>
                            <a:pt x="7831287" y="2923924"/>
                            <a:pt x="7695130" y="3178734"/>
                            <a:pt x="7471470" y="3169919"/>
                          </a:cubicBezTo>
                          <a:cubicBezTo>
                            <a:pt x="4906494" y="3215437"/>
                            <a:pt x="2662676" y="3242504"/>
                            <a:pt x="411667" y="3169919"/>
                          </a:cubicBezTo>
                          <a:cubicBezTo>
                            <a:pt x="224280" y="3258815"/>
                            <a:pt x="11255" y="3006121"/>
                            <a:pt x="0" y="2641588"/>
                          </a:cubicBezTo>
                          <a:cubicBezTo>
                            <a:pt x="-80911" y="2117429"/>
                            <a:pt x="103172" y="1428646"/>
                            <a:pt x="0" y="528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52FEAA-976C-FF9F-921A-FA531B84B770}"/>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Effect>
                      <a14:brightnessContrast bright="20000"/>
                    </a14:imgEffect>
                  </a14:imgLayer>
                </a14:imgProps>
              </a:ext>
            </a:extLst>
          </a:blip>
          <a:stretch>
            <a:fillRect/>
          </a:stretch>
        </p:blipFill>
        <p:spPr>
          <a:xfrm>
            <a:off x="5075304" y="-345913"/>
            <a:ext cx="1898772" cy="1990780"/>
          </a:xfrm>
          <a:prstGeom prst="rect">
            <a:avLst/>
          </a:prstGeom>
        </p:spPr>
      </p:pic>
      <p:sp>
        <p:nvSpPr>
          <p:cNvPr id="9" name="TextBox 8">
            <a:extLst>
              <a:ext uri="{FF2B5EF4-FFF2-40B4-BE49-F238E27FC236}">
                <a16:creationId xmlns:a16="http://schemas.microsoft.com/office/drawing/2014/main" id="{E611D886-A977-E212-4584-B1E1EC999172}"/>
              </a:ext>
            </a:extLst>
          </p:cNvPr>
          <p:cNvSpPr txBox="1"/>
          <p:nvPr/>
        </p:nvSpPr>
        <p:spPr>
          <a:xfrm>
            <a:off x="2895710" y="1489111"/>
            <a:ext cx="7385974" cy="2800767"/>
          </a:xfrm>
          <a:prstGeom prst="rect">
            <a:avLst/>
          </a:prstGeom>
          <a:noFill/>
        </p:spPr>
        <p:txBody>
          <a:bodyPr wrap="square">
            <a:spAutoFit/>
          </a:bodyPr>
          <a:lstStyle/>
          <a:p>
            <a:pPr lvl="0" algn="just">
              <a:defRPr/>
            </a:pPr>
            <a:r>
              <a:rPr lang="vi-VN" sz="4400" i="1" dirty="0">
                <a:solidFill>
                  <a:srgbClr val="FF0000"/>
                </a:solidFill>
                <a:latin typeface="Cambria" panose="02040503050406030204" pitchFamily="18" charset="0"/>
                <a:ea typeface="Cambria" panose="02040503050406030204" pitchFamily="18" charset="0"/>
              </a:rPr>
              <a:t>Việc nói ra những niềm vui, nỗi buồn và suy nghĩ của mình sẽ tạo cơ hội thầy và trò hiểu nhau hơn</a:t>
            </a:r>
            <a:endParaRPr kumimoji="0" lang="en-US" sz="16600" b="0" i="0" u="none" strike="noStrike" kern="1200" cap="none" spc="0" normalizeH="0" baseline="0" noProof="0" dirty="0">
              <a:ln>
                <a:noFill/>
              </a:ln>
              <a:solidFill>
                <a:srgbClr val="FF0000"/>
              </a:solidFill>
              <a:effectLst>
                <a:innerShdw blurRad="76200" dist="38100" dir="10800000">
                  <a:prstClr val="white">
                    <a:lumMod val="50000"/>
                    <a:alpha val="40000"/>
                  </a:prstClr>
                </a:inn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6"/>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7"/>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8"/>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9"/>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10"/>
          <a:stretch>
            <a:fillRect/>
          </a:stretch>
        </p:blipFill>
        <p:spPr>
          <a:xfrm flipH="1">
            <a:off x="802013" y="1723863"/>
            <a:ext cx="2230752" cy="4940149"/>
          </a:xfrm>
          <a:prstGeom prst="rect">
            <a:avLst/>
          </a:prstGeom>
        </p:spPr>
      </p:pic>
    </p:spTree>
    <p:extLst>
      <p:ext uri="{BB962C8B-B14F-4D97-AF65-F5344CB8AC3E}">
        <p14:creationId xmlns:p14="http://schemas.microsoft.com/office/powerpoint/2010/main" val="862957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 name="connsiteX0" fmla="*/ 0 w 8919148"/>
                <a:gd name="connsiteY0" fmla="*/ 503600 h 3021554"/>
                <a:gd name="connsiteX1" fmla="*/ 503601 w 8919148"/>
                <a:gd name="connsiteY1" fmla="*/ 0 h 3021554"/>
                <a:gd name="connsiteX2" fmla="*/ 8415545 w 8919148"/>
                <a:gd name="connsiteY2" fmla="*/ 0 h 3021554"/>
                <a:gd name="connsiteX3" fmla="*/ 8919148 w 8919148"/>
                <a:gd name="connsiteY3" fmla="*/ 503600 h 3021554"/>
                <a:gd name="connsiteX4" fmla="*/ 8919148 w 8919148"/>
                <a:gd name="connsiteY4" fmla="*/ 2517950 h 3021554"/>
                <a:gd name="connsiteX5" fmla="*/ 8415545 w 8919148"/>
                <a:gd name="connsiteY5" fmla="*/ 3021554 h 3021554"/>
                <a:gd name="connsiteX6" fmla="*/ 503601 w 8919148"/>
                <a:gd name="connsiteY6" fmla="*/ 3021554 h 3021554"/>
                <a:gd name="connsiteX7" fmla="*/ 0 w 8919148"/>
                <a:gd name="connsiteY7" fmla="*/ 2517950 h 3021554"/>
                <a:gd name="connsiteX8" fmla="*/ 0 w 8919148"/>
                <a:gd name="connsiteY8" fmla="*/ 503600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0"/>
                  </a:moveTo>
                  <a:cubicBezTo>
                    <a:pt x="1405" y="176179"/>
                    <a:pt x="275169" y="139682"/>
                    <a:pt x="503601" y="0"/>
                  </a:cubicBezTo>
                  <a:cubicBezTo>
                    <a:pt x="1516761" y="127954"/>
                    <a:pt x="7407669" y="246468"/>
                    <a:pt x="8415545" y="0"/>
                  </a:cubicBezTo>
                  <a:cubicBezTo>
                    <a:pt x="8666360" y="-24601"/>
                    <a:pt x="8892751" y="226590"/>
                    <a:pt x="8919148" y="503600"/>
                  </a:cubicBezTo>
                  <a:cubicBezTo>
                    <a:pt x="8886831" y="1610499"/>
                    <a:pt x="8989959" y="2127788"/>
                    <a:pt x="8919148" y="2517950"/>
                  </a:cubicBezTo>
                  <a:cubicBezTo>
                    <a:pt x="8865295" y="2821156"/>
                    <a:pt x="8635032" y="2879043"/>
                    <a:pt x="8415545" y="3021554"/>
                  </a:cubicBezTo>
                  <a:cubicBezTo>
                    <a:pt x="7404905" y="2646562"/>
                    <a:pt x="3827219" y="3443145"/>
                    <a:pt x="503601" y="3021554"/>
                  </a:cubicBezTo>
                  <a:cubicBezTo>
                    <a:pt x="268853" y="3004697"/>
                    <a:pt x="-75648" y="2763397"/>
                    <a:pt x="0" y="2517950"/>
                  </a:cubicBezTo>
                  <a:cubicBezTo>
                    <a:pt x="-51817" y="1764592"/>
                    <a:pt x="-119287" y="1337938"/>
                    <a:pt x="0" y="503600"/>
                  </a:cubicBezTo>
                  <a:close/>
                </a:path>
                <a:path w="8919148" h="3021554" stroke="0" extrusionOk="0">
                  <a:moveTo>
                    <a:pt x="0" y="503600"/>
                  </a:moveTo>
                  <a:cubicBezTo>
                    <a:pt x="71009" y="179428"/>
                    <a:pt x="226405" y="-6282"/>
                    <a:pt x="503601" y="0"/>
                  </a:cubicBezTo>
                  <a:cubicBezTo>
                    <a:pt x="2433254" y="533974"/>
                    <a:pt x="4916402" y="-33245"/>
                    <a:pt x="8415545" y="0"/>
                  </a:cubicBezTo>
                  <a:cubicBezTo>
                    <a:pt x="8662098" y="6774"/>
                    <a:pt x="8960856" y="189997"/>
                    <a:pt x="8919148" y="503600"/>
                  </a:cubicBezTo>
                  <a:cubicBezTo>
                    <a:pt x="8680022" y="1270421"/>
                    <a:pt x="8986440" y="1611616"/>
                    <a:pt x="8919148" y="2517950"/>
                  </a:cubicBezTo>
                  <a:cubicBezTo>
                    <a:pt x="8877420" y="2680737"/>
                    <a:pt x="8624067" y="3011460"/>
                    <a:pt x="8415545" y="3021554"/>
                  </a:cubicBezTo>
                  <a:cubicBezTo>
                    <a:pt x="5039529" y="3297009"/>
                    <a:pt x="1773801" y="3467292"/>
                    <a:pt x="503601" y="3021554"/>
                  </a:cubicBezTo>
                  <a:cubicBezTo>
                    <a:pt x="221777" y="3021003"/>
                    <a:pt x="14544" y="2737749"/>
                    <a:pt x="0" y="2517950"/>
                  </a:cubicBezTo>
                  <a:cubicBezTo>
                    <a:pt x="-6612" y="2362549"/>
                    <a:pt x="14773" y="1410898"/>
                    <a:pt x="0" y="503600"/>
                  </a:cubicBezTo>
                  <a:close/>
                </a:path>
                <a:path w="8919148" h="3021554" fill="none" stroke="0" extrusionOk="0">
                  <a:moveTo>
                    <a:pt x="0" y="503600"/>
                  </a:moveTo>
                  <a:cubicBezTo>
                    <a:pt x="17492" y="118074"/>
                    <a:pt x="209754" y="76490"/>
                    <a:pt x="503601" y="0"/>
                  </a:cubicBezTo>
                  <a:cubicBezTo>
                    <a:pt x="1886154" y="384284"/>
                    <a:pt x="7485843" y="-168674"/>
                    <a:pt x="8415545" y="0"/>
                  </a:cubicBezTo>
                  <a:cubicBezTo>
                    <a:pt x="8681824" y="7048"/>
                    <a:pt x="8904392" y="264577"/>
                    <a:pt x="8919148" y="503600"/>
                  </a:cubicBezTo>
                  <a:cubicBezTo>
                    <a:pt x="8827933" y="1471169"/>
                    <a:pt x="8930051" y="2080797"/>
                    <a:pt x="8919148" y="2517950"/>
                  </a:cubicBezTo>
                  <a:cubicBezTo>
                    <a:pt x="8890339" y="2868194"/>
                    <a:pt x="8631873" y="2941611"/>
                    <a:pt x="8415545" y="3021554"/>
                  </a:cubicBezTo>
                  <a:cubicBezTo>
                    <a:pt x="6945328" y="2296244"/>
                    <a:pt x="3637560" y="2951923"/>
                    <a:pt x="503601" y="3021554"/>
                  </a:cubicBezTo>
                  <a:cubicBezTo>
                    <a:pt x="246948" y="3016518"/>
                    <a:pt x="-26298" y="2767904"/>
                    <a:pt x="0" y="2517950"/>
                  </a:cubicBezTo>
                  <a:cubicBezTo>
                    <a:pt x="-85865" y="1774872"/>
                    <a:pt x="-151946" y="1375374"/>
                    <a:pt x="0" y="503600"/>
                  </a:cubicBezTo>
                  <a:close/>
                </a:path>
                <a:path w="8919148" h="3021554" fill="none" stroke="0" extrusionOk="0">
                  <a:moveTo>
                    <a:pt x="0" y="503600"/>
                  </a:moveTo>
                  <a:cubicBezTo>
                    <a:pt x="9967" y="165287"/>
                    <a:pt x="261714" y="139225"/>
                    <a:pt x="503601" y="0"/>
                  </a:cubicBezTo>
                  <a:cubicBezTo>
                    <a:pt x="1679628" y="208405"/>
                    <a:pt x="7480368" y="152085"/>
                    <a:pt x="8415545" y="0"/>
                  </a:cubicBezTo>
                  <a:cubicBezTo>
                    <a:pt x="8639217" y="11384"/>
                    <a:pt x="8908480" y="277292"/>
                    <a:pt x="8919148" y="503600"/>
                  </a:cubicBezTo>
                  <a:cubicBezTo>
                    <a:pt x="8830024" y="1504404"/>
                    <a:pt x="9016850" y="2085825"/>
                    <a:pt x="8919148" y="2517950"/>
                  </a:cubicBezTo>
                  <a:cubicBezTo>
                    <a:pt x="8871682" y="2830567"/>
                    <a:pt x="8628483" y="2891274"/>
                    <a:pt x="8415545" y="3021554"/>
                  </a:cubicBezTo>
                  <a:cubicBezTo>
                    <a:pt x="6973601" y="2475094"/>
                    <a:pt x="3508609" y="3107807"/>
                    <a:pt x="503601" y="3021554"/>
                  </a:cubicBezTo>
                  <a:cubicBezTo>
                    <a:pt x="245098" y="3002791"/>
                    <a:pt x="-74553" y="2742174"/>
                    <a:pt x="0" y="2517950"/>
                  </a:cubicBezTo>
                  <a:cubicBezTo>
                    <a:pt x="-47635" y="1726506"/>
                    <a:pt x="-149917" y="1353684"/>
                    <a:pt x="0" y="503600"/>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 name="connsiteX0" fmla="*/ 0 w 8619344"/>
                <a:gd name="connsiteY0" fmla="*/ 450111 h 2700622"/>
                <a:gd name="connsiteX1" fmla="*/ 450112 w 8619344"/>
                <a:gd name="connsiteY1" fmla="*/ 0 h 2700622"/>
                <a:gd name="connsiteX2" fmla="*/ 8169230 w 8619344"/>
                <a:gd name="connsiteY2" fmla="*/ 0 h 2700622"/>
                <a:gd name="connsiteX3" fmla="*/ 8619344 w 8619344"/>
                <a:gd name="connsiteY3" fmla="*/ 450111 h 2700622"/>
                <a:gd name="connsiteX4" fmla="*/ 8619344 w 8619344"/>
                <a:gd name="connsiteY4" fmla="*/ 2250507 h 2700622"/>
                <a:gd name="connsiteX5" fmla="*/ 8169230 w 8619344"/>
                <a:gd name="connsiteY5" fmla="*/ 2700622 h 2700622"/>
                <a:gd name="connsiteX6" fmla="*/ 450112 w 8619344"/>
                <a:gd name="connsiteY6" fmla="*/ 2700622 h 2700622"/>
                <a:gd name="connsiteX7" fmla="*/ 0 w 8619344"/>
                <a:gd name="connsiteY7" fmla="*/ 2250507 h 2700622"/>
                <a:gd name="connsiteX8" fmla="*/ 0 w 8619344"/>
                <a:gd name="connsiteY8" fmla="*/ 450111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1"/>
                  </a:moveTo>
                  <a:cubicBezTo>
                    <a:pt x="-20523" y="300091"/>
                    <a:pt x="291645" y="-126551"/>
                    <a:pt x="450112" y="0"/>
                  </a:cubicBezTo>
                  <a:cubicBezTo>
                    <a:pt x="1888287" y="-975345"/>
                    <a:pt x="6028190" y="46129"/>
                    <a:pt x="8169230" y="0"/>
                  </a:cubicBezTo>
                  <a:cubicBezTo>
                    <a:pt x="8488568" y="26455"/>
                    <a:pt x="8575349" y="197154"/>
                    <a:pt x="8619344" y="450111"/>
                  </a:cubicBezTo>
                  <a:cubicBezTo>
                    <a:pt x="8733966" y="909795"/>
                    <a:pt x="8549452" y="1991504"/>
                    <a:pt x="8619344" y="2250507"/>
                  </a:cubicBezTo>
                  <a:cubicBezTo>
                    <a:pt x="8533649" y="2469804"/>
                    <a:pt x="8424221" y="2844427"/>
                    <a:pt x="8169230" y="2700622"/>
                  </a:cubicBezTo>
                  <a:cubicBezTo>
                    <a:pt x="5841797" y="2872392"/>
                    <a:pt x="3676024" y="2264995"/>
                    <a:pt x="450112" y="2700622"/>
                  </a:cubicBezTo>
                  <a:cubicBezTo>
                    <a:pt x="251142" y="2776492"/>
                    <a:pt x="5298" y="2631947"/>
                    <a:pt x="0" y="2250507"/>
                  </a:cubicBezTo>
                  <a:cubicBezTo>
                    <a:pt x="-247403" y="1976350"/>
                    <a:pt x="-2580" y="1350852"/>
                    <a:pt x="0" y="450111"/>
                  </a:cubicBezTo>
                  <a:close/>
                </a:path>
                <a:path w="8619344" h="2700622" stroke="0" extrusionOk="0">
                  <a:moveTo>
                    <a:pt x="0" y="450111"/>
                  </a:moveTo>
                  <a:cubicBezTo>
                    <a:pt x="50587" y="139247"/>
                    <a:pt x="168726" y="15384"/>
                    <a:pt x="450112" y="0"/>
                  </a:cubicBezTo>
                  <a:cubicBezTo>
                    <a:pt x="1972005" y="193014"/>
                    <a:pt x="6121954" y="-120142"/>
                    <a:pt x="8169230" y="0"/>
                  </a:cubicBezTo>
                  <a:cubicBezTo>
                    <a:pt x="8412304" y="-47349"/>
                    <a:pt x="8585312" y="274815"/>
                    <a:pt x="8619344" y="450111"/>
                  </a:cubicBezTo>
                  <a:cubicBezTo>
                    <a:pt x="8664287" y="951871"/>
                    <a:pt x="8715616" y="1796385"/>
                    <a:pt x="8619344" y="2250507"/>
                  </a:cubicBezTo>
                  <a:cubicBezTo>
                    <a:pt x="8644929" y="2575764"/>
                    <a:pt x="8405063" y="2663554"/>
                    <a:pt x="8169230" y="2700622"/>
                  </a:cubicBezTo>
                  <a:cubicBezTo>
                    <a:pt x="6682460" y="2007615"/>
                    <a:pt x="2959727" y="2571908"/>
                    <a:pt x="450112" y="2700622"/>
                  </a:cubicBezTo>
                  <a:cubicBezTo>
                    <a:pt x="270201" y="2743110"/>
                    <a:pt x="1607" y="2510307"/>
                    <a:pt x="0" y="2250507"/>
                  </a:cubicBezTo>
                  <a:cubicBezTo>
                    <a:pt x="57734" y="1802366"/>
                    <a:pt x="-117725" y="822257"/>
                    <a:pt x="0" y="450111"/>
                  </a:cubicBezTo>
                  <a:close/>
                </a:path>
                <a:path w="8619344" h="2700622" fill="none" stroke="0" extrusionOk="0">
                  <a:moveTo>
                    <a:pt x="0" y="450111"/>
                  </a:moveTo>
                  <a:cubicBezTo>
                    <a:pt x="-37349" y="231983"/>
                    <a:pt x="244385" y="-31916"/>
                    <a:pt x="450112" y="0"/>
                  </a:cubicBezTo>
                  <a:cubicBezTo>
                    <a:pt x="1409402" y="564106"/>
                    <a:pt x="5683867" y="835964"/>
                    <a:pt x="8169230" y="0"/>
                  </a:cubicBezTo>
                  <a:cubicBezTo>
                    <a:pt x="8452479" y="-63607"/>
                    <a:pt x="8557386" y="235240"/>
                    <a:pt x="8619344" y="450111"/>
                  </a:cubicBezTo>
                  <a:cubicBezTo>
                    <a:pt x="8766614" y="966138"/>
                    <a:pt x="8563263" y="2032950"/>
                    <a:pt x="8619344" y="2250507"/>
                  </a:cubicBezTo>
                  <a:cubicBezTo>
                    <a:pt x="8584903" y="2483804"/>
                    <a:pt x="8351575" y="2684415"/>
                    <a:pt x="8169230" y="2700622"/>
                  </a:cubicBezTo>
                  <a:cubicBezTo>
                    <a:pt x="5399888" y="2045110"/>
                    <a:pt x="2741375" y="3599442"/>
                    <a:pt x="450112" y="2700622"/>
                  </a:cubicBezTo>
                  <a:cubicBezTo>
                    <a:pt x="233170" y="2770827"/>
                    <a:pt x="4556" y="2545419"/>
                    <a:pt x="0" y="2250507"/>
                  </a:cubicBezTo>
                  <a:cubicBezTo>
                    <a:pt x="-65228" y="1772946"/>
                    <a:pt x="65953" y="1124286"/>
                    <a:pt x="0" y="450111"/>
                  </a:cubicBezTo>
                  <a:close/>
                </a:path>
                <a:path w="8619344" h="2700622" fill="none" stroke="0" extrusionOk="0">
                  <a:moveTo>
                    <a:pt x="0" y="450111"/>
                  </a:moveTo>
                  <a:cubicBezTo>
                    <a:pt x="-13248" y="276396"/>
                    <a:pt x="279257" y="-112746"/>
                    <a:pt x="450112" y="0"/>
                  </a:cubicBezTo>
                  <a:cubicBezTo>
                    <a:pt x="1758694" y="-908579"/>
                    <a:pt x="5959878" y="168410"/>
                    <a:pt x="8169230" y="0"/>
                  </a:cubicBezTo>
                  <a:cubicBezTo>
                    <a:pt x="8483731" y="-16922"/>
                    <a:pt x="8546325" y="205691"/>
                    <a:pt x="8619344" y="450111"/>
                  </a:cubicBezTo>
                  <a:cubicBezTo>
                    <a:pt x="8766878" y="889234"/>
                    <a:pt x="8544578" y="2003453"/>
                    <a:pt x="8619344" y="2250507"/>
                  </a:cubicBezTo>
                  <a:cubicBezTo>
                    <a:pt x="8549748" y="2488182"/>
                    <a:pt x="8371208" y="2810127"/>
                    <a:pt x="8169230" y="2700622"/>
                  </a:cubicBezTo>
                  <a:cubicBezTo>
                    <a:pt x="5558088" y="2798966"/>
                    <a:pt x="3070576" y="2606333"/>
                    <a:pt x="450112" y="2700622"/>
                  </a:cubicBezTo>
                  <a:cubicBezTo>
                    <a:pt x="239423" y="2775469"/>
                    <a:pt x="19695" y="2617722"/>
                    <a:pt x="0" y="2250507"/>
                  </a:cubicBezTo>
                  <a:cubicBezTo>
                    <a:pt x="-130215" y="1831952"/>
                    <a:pt x="133041" y="1250955"/>
                    <a:pt x="0" y="450111"/>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514351" y="287366"/>
            <a:ext cx="10904220" cy="1077218"/>
          </a:xfrm>
          <a:prstGeom prst="rect">
            <a:avLst/>
          </a:prstGeom>
          <a:noFill/>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V</a:t>
            </a:r>
            <a:r>
              <a:rPr lang="vi-VN" sz="3200" b="1" i="1" dirty="0">
                <a:solidFill>
                  <a:prstClr val="black"/>
                </a:solidFill>
                <a:latin typeface="Cambria" panose="02040503050406030204" pitchFamily="18" charset="0"/>
                <a:ea typeface="Cambria" panose="02040503050406030204" pitchFamily="18" charset="0"/>
              </a:rPr>
              <a:t>iết ra những vấn đề có thể nảy sinh giữa thầy và trò để suy nghĩ cách giải quyết.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4B003A9-5A3F-CA7E-BF36-9D083240150F}"/>
              </a:ext>
            </a:extLst>
          </p:cNvPr>
          <p:cNvPicPr>
            <a:picLocks noChangeAspect="1"/>
          </p:cNvPicPr>
          <p:nvPr/>
        </p:nvPicPr>
        <p:blipFill>
          <a:blip r:embed="rId3"/>
          <a:stretch>
            <a:fillRect/>
          </a:stretch>
        </p:blipFill>
        <p:spPr>
          <a:xfrm>
            <a:off x="1350644" y="1867852"/>
            <a:ext cx="9930765" cy="3944661"/>
          </a:xfrm>
          <a:prstGeom prst="rect">
            <a:avLst/>
          </a:prstGeom>
        </p:spPr>
      </p:pic>
    </p:spTree>
    <p:extLst>
      <p:ext uri="{BB962C8B-B14F-4D97-AF65-F5344CB8AC3E}">
        <p14:creationId xmlns:p14="http://schemas.microsoft.com/office/powerpoint/2010/main" val="15655713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BE1B99F-ACEB-41FD-2859-1D75BB80F7B7}"/>
              </a:ext>
            </a:extLst>
          </p:cNvPr>
          <p:cNvPicPr>
            <a:picLocks noChangeAspect="1"/>
          </p:cNvPicPr>
          <p:nvPr/>
        </p:nvPicPr>
        <p:blipFill>
          <a:blip r:embed="rId4"/>
          <a:stretch>
            <a:fillRect/>
          </a:stretch>
        </p:blipFill>
        <p:spPr>
          <a:xfrm>
            <a:off x="898200" y="1080606"/>
            <a:ext cx="10693311" cy="3633531"/>
          </a:xfrm>
          <a:prstGeom prst="rect">
            <a:avLst/>
          </a:prstGeom>
        </p:spPr>
      </p:pic>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text&#10;&#10;Description automatically generated">
            <a:extLst>
              <a:ext uri="{FF2B5EF4-FFF2-40B4-BE49-F238E27FC236}">
                <a16:creationId xmlns:a16="http://schemas.microsoft.com/office/drawing/2014/main" id="{0D687277-D6FE-40BF-6A8D-52DA78CB9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475" y="1051939"/>
            <a:ext cx="4274040" cy="3605786"/>
          </a:xfrm>
          <a:prstGeom prst="rect">
            <a:avLst/>
          </a:prstGeom>
        </p:spPr>
      </p:pic>
    </p:spTree>
    <p:extLst>
      <p:ext uri="{BB962C8B-B14F-4D97-AF65-F5344CB8AC3E}">
        <p14:creationId xmlns:p14="http://schemas.microsoft.com/office/powerpoint/2010/main" val="42676550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0906" y="882662"/>
            <a:ext cx="6958584" cy="4720908"/>
            <a:chOff x="441960" y="1268413"/>
            <a:chExt cx="6065520" cy="4720908"/>
          </a:xfrm>
        </p:grpSpPr>
        <p:pic>
          <p:nvPicPr>
            <p:cNvPr id="11" name="图片 10">
              <a:extLst>
                <a:ext uri="{FF2B5EF4-FFF2-40B4-BE49-F238E27FC236}">
                  <a16:creationId xmlns:a16="http://schemas.microsoft.com/office/drawing/2014/main"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id="{9D59000F-2B81-4255-AE99-6FA06B7358D6}"/>
                </a:ext>
              </a:extLst>
            </p:cNvPr>
            <p:cNvSpPr txBox="1"/>
            <p:nvPr/>
          </p:nvSpPr>
          <p:spPr>
            <a:xfrm>
              <a:off x="1216072" y="2785897"/>
              <a:ext cx="4517295" cy="2800767"/>
            </a:xfrm>
            <a:prstGeom prst="rect">
              <a:avLst/>
            </a:prstGeom>
            <a:noFill/>
          </p:spPr>
          <p:txBody>
            <a:bodyPr wrap="square" rtlCol="0">
              <a:spAutoFit/>
            </a:bodyPr>
            <a:lstStyle/>
            <a:p>
              <a:pPr marL="0" marR="0" algn="ctr">
                <a:spcBef>
                  <a:spcPts val="0"/>
                </a:spcBef>
                <a:spcAft>
                  <a:spcPts val="600"/>
                </a:spcAft>
              </a:pP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Nêu những </a:t>
              </a:r>
              <a:r>
                <a:rPr lang="en-US" sz="4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3" name="图片 12">
            <a:extLst>
              <a:ext uri="{FF2B5EF4-FFF2-40B4-BE49-F238E27FC236}">
                <a16:creationId xmlns:a16="http://schemas.microsoft.com/office/drawing/2014/main"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533" y="1828800"/>
            <a:ext cx="4496848" cy="4496848"/>
          </a:xfrm>
          <a:prstGeom prst="rect">
            <a:avLst/>
          </a:prstGeom>
        </p:spPr>
      </p:pic>
    </p:spTree>
    <p:extLst>
      <p:ext uri="{BB962C8B-B14F-4D97-AF65-F5344CB8AC3E}">
        <p14:creationId xmlns:p14="http://schemas.microsoft.com/office/powerpoint/2010/main" val="135576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39A70E-BF75-D028-0BC4-C8C10FCA7792}"/>
              </a:ext>
            </a:extLst>
          </p:cNvPr>
          <p:cNvGraphicFramePr>
            <a:graphicFrameLocks noGrp="1"/>
          </p:cNvGraphicFramePr>
          <p:nvPr/>
        </p:nvGraphicFramePr>
        <p:xfrm>
          <a:off x="1451501" y="525780"/>
          <a:ext cx="9351177" cy="5600700"/>
        </p:xfrm>
        <a:graphic>
          <a:graphicData uri="http://schemas.openxmlformats.org/drawingml/2006/table">
            <a:tbl>
              <a:tblPr firstRow="1" bandRow="1">
                <a:tableStyleId>{21E4AEA4-8DFA-4A89-87EB-49C32662AFE0}</a:tableStyleId>
              </a:tblPr>
              <a:tblGrid>
                <a:gridCol w="9351177">
                  <a:extLst>
                    <a:ext uri="{9D8B030D-6E8A-4147-A177-3AD203B41FA5}">
                      <a16:colId xmlns:a16="http://schemas.microsoft.com/office/drawing/2014/main" val="3753608805"/>
                    </a:ext>
                  </a:extLst>
                </a:gridCol>
              </a:tblGrid>
              <a:tr h="1256957">
                <a:tc>
                  <a:txBody>
                    <a:bodyPr/>
                    <a:lstStyle/>
                    <a:p>
                      <a:pPr algn="ctr"/>
                      <a:r>
                        <a:rPr lang="en-US"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a:t>
                      </a:r>
                      <a:r>
                        <a:rPr lang="vi-VN"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hững </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68958743"/>
                  </a:ext>
                </a:extLst>
              </a:tr>
              <a:tr h="4343743">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3576766"/>
                  </a:ext>
                </a:extLst>
              </a:tr>
            </a:tbl>
          </a:graphicData>
        </a:graphic>
      </p:graphicFrame>
      <p:pic>
        <p:nvPicPr>
          <p:cNvPr id="5" name="Picture 4">
            <a:extLst>
              <a:ext uri="{FF2B5EF4-FFF2-40B4-BE49-F238E27FC236}">
                <a16:creationId xmlns:a16="http://schemas.microsoft.com/office/drawing/2014/main" id="{B22EA1AA-282B-1912-8FA1-5DE2CA948523}"/>
              </a:ext>
            </a:extLst>
          </p:cNvPr>
          <p:cNvPicPr>
            <a:picLocks noChangeAspect="1"/>
          </p:cNvPicPr>
          <p:nvPr/>
        </p:nvPicPr>
        <p:blipFill>
          <a:blip r:embed="rId3"/>
          <a:stretch>
            <a:fillRect/>
          </a:stretch>
        </p:blipFill>
        <p:spPr>
          <a:xfrm flipH="1">
            <a:off x="195663" y="4132348"/>
            <a:ext cx="2122233" cy="2508680"/>
          </a:xfrm>
          <a:prstGeom prst="rect">
            <a:avLst/>
          </a:prstGeom>
        </p:spPr>
      </p:pic>
      <p:sp>
        <p:nvSpPr>
          <p:cNvPr id="7" name="TextBox 6">
            <a:extLst>
              <a:ext uri="{FF2B5EF4-FFF2-40B4-BE49-F238E27FC236}">
                <a16:creationId xmlns:a16="http://schemas.microsoft.com/office/drawing/2014/main" id="{1173F2FC-9841-EC8D-65AF-116D3D5260FD}"/>
              </a:ext>
            </a:extLst>
          </p:cNvPr>
          <p:cNvSpPr txBox="1"/>
          <p:nvPr/>
        </p:nvSpPr>
        <p:spPr>
          <a:xfrm>
            <a:off x="2045970" y="1988820"/>
            <a:ext cx="8458200" cy="1031051"/>
          </a:xfrm>
          <a:prstGeom prst="rect">
            <a:avLst/>
          </a:prstGeom>
          <a:noFill/>
        </p:spPr>
        <p:txBody>
          <a:bodyPr wrap="square" rtlCol="0">
            <a:spAutoFit/>
          </a:bodyPr>
          <a:lstStyle/>
          <a:p>
            <a:pPr marL="0" marR="0" algn="ctr">
              <a:spcBef>
                <a:spcPts val="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Cơm cha, áo mẹ, chữ thầy</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Nghĩ sao cho bõ những ngày ước mong.</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0EC1A7E-A346-F419-7119-692295F36510}"/>
              </a:ext>
            </a:extLst>
          </p:cNvPr>
          <p:cNvSpPr txBox="1"/>
          <p:nvPr/>
        </p:nvSpPr>
        <p:spPr>
          <a:xfrm>
            <a:off x="2080260" y="3143250"/>
            <a:ext cx="8458200" cy="1031051"/>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gian dẫu bạc mái đầu</a:t>
            </a:r>
          </a:p>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Tim trò vẫn tạc đậm câu ơn thầy.</a:t>
            </a:r>
          </a:p>
        </p:txBody>
      </p:sp>
      <p:sp>
        <p:nvSpPr>
          <p:cNvPr id="9" name="TextBox 8">
            <a:extLst>
              <a:ext uri="{FF2B5EF4-FFF2-40B4-BE49-F238E27FC236}">
                <a16:creationId xmlns:a16="http://schemas.microsoft.com/office/drawing/2014/main" id="{51A9EFA2-98B7-C063-53E7-EA25AD724A07}"/>
              </a:ext>
            </a:extLst>
          </p:cNvPr>
          <p:cNvSpPr txBox="1"/>
          <p:nvPr/>
        </p:nvSpPr>
        <p:spPr>
          <a:xfrm>
            <a:off x="2023110" y="4343400"/>
            <a:ext cx="8458200" cy="523220"/>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Tiên học lễ, hậu học văn.</a:t>
            </a:r>
          </a:p>
        </p:txBody>
      </p:sp>
      <p:sp>
        <p:nvSpPr>
          <p:cNvPr id="10" name="TextBox 9">
            <a:extLst>
              <a:ext uri="{FF2B5EF4-FFF2-40B4-BE49-F238E27FC236}">
                <a16:creationId xmlns:a16="http://schemas.microsoft.com/office/drawing/2014/main" id="{77BC34E7-1440-1D22-A3DF-8933F997B7F1}"/>
              </a:ext>
            </a:extLst>
          </p:cNvPr>
          <p:cNvSpPr txBox="1"/>
          <p:nvPr/>
        </p:nvSpPr>
        <p:spPr>
          <a:xfrm>
            <a:off x="1988820" y="5074920"/>
            <a:ext cx="8458200" cy="523220"/>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Nhất tự vi sư, bán tự vi sư,...</a:t>
            </a:r>
          </a:p>
        </p:txBody>
      </p:sp>
    </p:spTree>
    <p:extLst>
      <p:ext uri="{BB962C8B-B14F-4D97-AF65-F5344CB8AC3E}">
        <p14:creationId xmlns:p14="http://schemas.microsoft.com/office/powerpoint/2010/main" val="33138483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F2212-629E-6DD9-F7C4-08E83C3FA7D3}"/>
              </a:ext>
            </a:extLst>
          </p:cNvPr>
          <p:cNvPicPr>
            <a:picLocks noChangeAspect="1"/>
          </p:cNvPicPr>
          <p:nvPr/>
        </p:nvPicPr>
        <p:blipFill>
          <a:blip r:embed="rId2"/>
          <a:stretch>
            <a:fillRect/>
          </a:stretch>
        </p:blipFill>
        <p:spPr>
          <a:xfrm flipH="1">
            <a:off x="9528383" y="1653940"/>
            <a:ext cx="2230752" cy="4940149"/>
          </a:xfrm>
          <a:prstGeom prst="rect">
            <a:avLst/>
          </a:prstGeom>
        </p:spPr>
      </p:pic>
      <p:pic>
        <p:nvPicPr>
          <p:cNvPr id="5" name="Picture 4" descr="Shape, rectangle&#10;&#10;Description automatically generated">
            <a:extLst>
              <a:ext uri="{FF2B5EF4-FFF2-40B4-BE49-F238E27FC236}">
                <a16:creationId xmlns:a16="http://schemas.microsoft.com/office/drawing/2014/main" id="{4E564B3A-0BBA-11AD-A4C5-F0A8CE161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925" y="608545"/>
            <a:ext cx="6735263" cy="4200953"/>
          </a:xfrm>
          <a:prstGeom prst="rect">
            <a:avLst/>
          </a:prstGeom>
        </p:spPr>
      </p:pic>
      <p:pic>
        <p:nvPicPr>
          <p:cNvPr id="7" name="Picture 6">
            <a:extLst>
              <a:ext uri="{FF2B5EF4-FFF2-40B4-BE49-F238E27FC236}">
                <a16:creationId xmlns:a16="http://schemas.microsoft.com/office/drawing/2014/main" id="{DC09142F-23F5-02FD-8000-C7B1D8AC1095}"/>
              </a:ext>
            </a:extLst>
          </p:cNvPr>
          <p:cNvPicPr>
            <a:picLocks noChangeAspect="1"/>
          </p:cNvPicPr>
          <p:nvPr/>
        </p:nvPicPr>
        <p:blipFill>
          <a:blip r:embed="rId4"/>
          <a:stretch>
            <a:fillRect/>
          </a:stretch>
        </p:blipFill>
        <p:spPr>
          <a:xfrm>
            <a:off x="6749303" y="4473983"/>
            <a:ext cx="1470720" cy="2160000"/>
          </a:xfrm>
          <a:prstGeom prst="rect">
            <a:avLst/>
          </a:prstGeom>
        </p:spPr>
      </p:pic>
      <p:pic>
        <p:nvPicPr>
          <p:cNvPr id="8" name="Picture 7">
            <a:extLst>
              <a:ext uri="{FF2B5EF4-FFF2-40B4-BE49-F238E27FC236}">
                <a16:creationId xmlns:a16="http://schemas.microsoft.com/office/drawing/2014/main" id="{27D6F39F-36D4-C772-A51C-F3BED2B62B4A}"/>
              </a:ext>
            </a:extLst>
          </p:cNvPr>
          <p:cNvPicPr>
            <a:picLocks noChangeAspect="1"/>
          </p:cNvPicPr>
          <p:nvPr/>
        </p:nvPicPr>
        <p:blipFill>
          <a:blip r:embed="rId5"/>
          <a:stretch>
            <a:fillRect/>
          </a:stretch>
        </p:blipFill>
        <p:spPr>
          <a:xfrm>
            <a:off x="2724186" y="4506919"/>
            <a:ext cx="1324800" cy="2160000"/>
          </a:xfrm>
          <a:prstGeom prst="rect">
            <a:avLst/>
          </a:prstGeom>
        </p:spPr>
      </p:pic>
      <p:pic>
        <p:nvPicPr>
          <p:cNvPr id="9" name="Picture 8">
            <a:extLst>
              <a:ext uri="{FF2B5EF4-FFF2-40B4-BE49-F238E27FC236}">
                <a16:creationId xmlns:a16="http://schemas.microsoft.com/office/drawing/2014/main" id="{37822C03-503E-E2DA-032F-158376EFD229}"/>
              </a:ext>
            </a:extLst>
          </p:cNvPr>
          <p:cNvPicPr>
            <a:picLocks noChangeAspect="1"/>
          </p:cNvPicPr>
          <p:nvPr/>
        </p:nvPicPr>
        <p:blipFill>
          <a:blip r:embed="rId6"/>
          <a:stretch>
            <a:fillRect/>
          </a:stretch>
        </p:blipFill>
        <p:spPr>
          <a:xfrm>
            <a:off x="4602344" y="4506919"/>
            <a:ext cx="1593601" cy="2160000"/>
          </a:xfrm>
          <a:prstGeom prst="rect">
            <a:avLst/>
          </a:prstGeom>
        </p:spPr>
      </p:pic>
      <p:pic>
        <p:nvPicPr>
          <p:cNvPr id="10" name="Picture 9">
            <a:extLst>
              <a:ext uri="{FF2B5EF4-FFF2-40B4-BE49-F238E27FC236}">
                <a16:creationId xmlns:a16="http://schemas.microsoft.com/office/drawing/2014/main" id="{E1378036-3371-B10D-949D-8EBBE75C8DFB}"/>
              </a:ext>
            </a:extLst>
          </p:cNvPr>
          <p:cNvPicPr>
            <a:picLocks noChangeAspect="1"/>
          </p:cNvPicPr>
          <p:nvPr/>
        </p:nvPicPr>
        <p:blipFill>
          <a:blip r:embed="rId7"/>
          <a:stretch>
            <a:fillRect/>
          </a:stretch>
        </p:blipFill>
        <p:spPr>
          <a:xfrm>
            <a:off x="677068" y="4538563"/>
            <a:ext cx="1493760" cy="2160000"/>
          </a:xfrm>
          <a:prstGeom prst="rect">
            <a:avLst/>
          </a:prstGeom>
        </p:spPr>
      </p:pic>
      <p:pic>
        <p:nvPicPr>
          <p:cNvPr id="11" name="Picture 10">
            <a:extLst>
              <a:ext uri="{FF2B5EF4-FFF2-40B4-BE49-F238E27FC236}">
                <a16:creationId xmlns:a16="http://schemas.microsoft.com/office/drawing/2014/main" id="{5D3ADDA6-2634-C6D0-2BE2-72EA35229D93}"/>
              </a:ext>
            </a:extLst>
          </p:cNvPr>
          <p:cNvPicPr>
            <a:picLocks noChangeAspect="1"/>
          </p:cNvPicPr>
          <p:nvPr/>
        </p:nvPicPr>
        <p:blipFill>
          <a:blip r:embed="rId8"/>
          <a:stretch>
            <a:fillRect/>
          </a:stretch>
        </p:blipFill>
        <p:spPr>
          <a:xfrm rot="21385471">
            <a:off x="1587316" y="1197055"/>
            <a:ext cx="7169517" cy="1072989"/>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24FAB4BC-5D10-7B78-F243-6F456799E57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3641" y="161928"/>
            <a:ext cx="1633092" cy="1633092"/>
          </a:xfrm>
          <a:prstGeom prst="rect">
            <a:avLst/>
          </a:prstGeom>
        </p:spPr>
      </p:pic>
      <p:pic>
        <p:nvPicPr>
          <p:cNvPr id="14" name="Picture 13">
            <a:extLst>
              <a:ext uri="{FF2B5EF4-FFF2-40B4-BE49-F238E27FC236}">
                <a16:creationId xmlns:a16="http://schemas.microsoft.com/office/drawing/2014/main" id="{A2FE8EFA-C22E-1C5F-693B-E6187250C121}"/>
              </a:ext>
            </a:extLst>
          </p:cNvPr>
          <p:cNvPicPr>
            <a:picLocks noChangeAspect="1"/>
          </p:cNvPicPr>
          <p:nvPr/>
        </p:nvPicPr>
        <p:blipFill>
          <a:blip r:embed="rId10"/>
          <a:stretch>
            <a:fillRect/>
          </a:stretch>
        </p:blipFill>
        <p:spPr>
          <a:xfrm rot="21399808">
            <a:off x="2269053" y="2626805"/>
            <a:ext cx="6050930" cy="830903"/>
          </a:xfrm>
          <a:prstGeom prst="rect">
            <a:avLst/>
          </a:prstGeom>
        </p:spPr>
      </p:pic>
      <p:pic>
        <p:nvPicPr>
          <p:cNvPr id="23" name="Picture 22">
            <a:extLst>
              <a:ext uri="{FF2B5EF4-FFF2-40B4-BE49-F238E27FC236}">
                <a16:creationId xmlns:a16="http://schemas.microsoft.com/office/drawing/2014/main" id="{1CB53D1C-BD78-1D87-3891-D9BF17AFF539}"/>
              </a:ext>
            </a:extLst>
          </p:cNvPr>
          <p:cNvPicPr>
            <a:picLocks noChangeAspect="1"/>
          </p:cNvPicPr>
          <p:nvPr/>
        </p:nvPicPr>
        <p:blipFill>
          <a:blip r:embed="rId11"/>
          <a:stretch>
            <a:fillRect/>
          </a:stretch>
        </p:blipFill>
        <p:spPr>
          <a:xfrm>
            <a:off x="0" y="300153"/>
            <a:ext cx="2804403" cy="1731414"/>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000">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14:bounceEnd="70000">
                                          <p:cBhvr additive="base">
                                            <p:cTn id="16"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000">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70000">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000">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14:bounceEnd="70000">
                                          <p:cBhvr additive="base">
                                            <p:cTn id="24" dur="10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ppt_x"/>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green text on a black background&#10;&#10;Description automatically generated">
            <a:extLst>
              <a:ext uri="{FF2B5EF4-FFF2-40B4-BE49-F238E27FC236}">
                <a16:creationId xmlns:a16="http://schemas.microsoft.com/office/drawing/2014/main" id="{EE52A9FC-B1B4-80B2-2478-2D2AE31F5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79" y="1107440"/>
            <a:ext cx="5728887" cy="4290810"/>
          </a:xfrm>
          <a:prstGeom prst="rect">
            <a:avLst/>
          </a:prstGeom>
        </p:spPr>
      </p:pic>
    </p:spTree>
    <p:extLst>
      <p:ext uri="{BB962C8B-B14F-4D97-AF65-F5344CB8AC3E}">
        <p14:creationId xmlns:p14="http://schemas.microsoft.com/office/powerpoint/2010/main" val="36957075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id="{45EFBCCC-C0AB-C9AC-BF1F-21C212DCC0C6}"/>
              </a:ext>
            </a:extLst>
          </p:cNvPr>
          <p:cNvSpPr txBox="1"/>
          <p:nvPr/>
        </p:nvSpPr>
        <p:spPr>
          <a:xfrm>
            <a:off x="4914901" y="1701271"/>
            <a:ext cx="5143500" cy="1938992"/>
          </a:xfrm>
          <a:prstGeom prst="rect">
            <a:avLst/>
          </a:prstGeom>
          <a:noFill/>
        </p:spPr>
        <p:txBody>
          <a:bodyPr wrap="square" rtlCol="0">
            <a:spAutoFit/>
          </a:bodyPr>
          <a:lstStyle/>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 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1</a:t>
            </a: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Chia sẻ những kỉ niệm về tình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BEF0FC1-7091-298A-083F-E66EFBBEA4C6}"/>
              </a:ext>
            </a:extLst>
          </p:cNvPr>
          <p:cNvSpPr txBox="1"/>
          <p:nvPr/>
        </p:nvSpPr>
        <p:spPr>
          <a:xfrm>
            <a:off x="4986670" y="6283842"/>
            <a:ext cx="4667693"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Thiết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- 0972115126</a:t>
            </a:r>
          </a:p>
        </p:txBody>
      </p:sp>
    </p:spTree>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id="{269C9971-CF7E-82DC-B49B-763663ACBA21}"/>
              </a:ext>
            </a:extLst>
          </p:cNvPr>
          <p:cNvGrpSpPr/>
          <p:nvPr/>
        </p:nvGrpSpPr>
        <p:grpSpPr>
          <a:xfrm>
            <a:off x="2503171" y="991752"/>
            <a:ext cx="9425940" cy="2814438"/>
            <a:chOff x="5594141" y="1659732"/>
            <a:chExt cx="6639110" cy="2037384"/>
          </a:xfrm>
        </p:grpSpPr>
        <p:pic>
          <p:nvPicPr>
            <p:cNvPr id="10" name="图片 11">
              <a:extLst>
                <a:ext uri="{FF2B5EF4-FFF2-40B4-BE49-F238E27FC236}">
                  <a16:creationId xmlns:a16="http://schemas.microsoft.com/office/drawing/2014/main" id="{DBA9BDEB-5182-A60E-8731-B4B744714D8A}"/>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1" name="文本框 12">
              <a:extLst>
                <a:ext uri="{FF2B5EF4-FFF2-40B4-BE49-F238E27FC236}">
                  <a16:creationId xmlns:a16="http://schemas.microsoft.com/office/drawing/2014/main" id="{448098F5-398B-B432-BF7B-8C3640CD7E04}"/>
                </a:ext>
              </a:extLst>
            </p:cNvPr>
            <p:cNvSpPr txBox="1"/>
            <p:nvPr/>
          </p:nvSpPr>
          <p:spPr>
            <a:xfrm>
              <a:off x="6446472" y="2284525"/>
              <a:ext cx="4917166" cy="958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Cambria" panose="02040503050406030204" pitchFamily="18" charset="0"/>
                  <a:ea typeface="Cambria" panose="02040503050406030204" pitchFamily="18" charset="0"/>
                </a:rPr>
                <a:t>Khi nghĩ đến thầy cô, em có cảm xúc gì?</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21" name="Group 20">
            <a:extLst>
              <a:ext uri="{FF2B5EF4-FFF2-40B4-BE49-F238E27FC236}">
                <a16:creationId xmlns:a16="http://schemas.microsoft.com/office/drawing/2014/main" id="{FA77A157-FB72-3272-512B-12E5CBA77A8E}"/>
              </a:ext>
            </a:extLst>
          </p:cNvPr>
          <p:cNvGrpSpPr/>
          <p:nvPr/>
        </p:nvGrpSpPr>
        <p:grpSpPr>
          <a:xfrm>
            <a:off x="1286540" y="172735"/>
            <a:ext cx="9388548" cy="964949"/>
            <a:chOff x="1797061" y="2614749"/>
            <a:chExt cx="8919148" cy="3021554"/>
          </a:xfrm>
        </p:grpSpPr>
        <p:sp>
          <p:nvSpPr>
            <p:cNvPr id="22" name="Rectangle: Rounded Corners 11">
              <a:extLst>
                <a:ext uri="{FF2B5EF4-FFF2-40B4-BE49-F238E27FC236}">
                  <a16:creationId xmlns:a16="http://schemas.microsoft.com/office/drawing/2014/main" id="{887C3E7A-9797-78C9-1D9D-F48D12A48675}"/>
                </a:ext>
              </a:extLst>
            </p:cNvPr>
            <p:cNvSpPr/>
            <p:nvPr/>
          </p:nvSpPr>
          <p:spPr>
            <a:xfrm>
              <a:off x="1797061" y="2614749"/>
              <a:ext cx="8919148" cy="3021554"/>
            </a:xfrm>
            <a:custGeom>
              <a:avLst/>
              <a:gdLst>
                <a:gd name="connsiteX0" fmla="*/ 0 w 8919148"/>
                <a:gd name="connsiteY0" fmla="*/ 503599 h 3021554"/>
                <a:gd name="connsiteX1" fmla="*/ 503601 w 8919148"/>
                <a:gd name="connsiteY1" fmla="*/ 0 h 3021554"/>
                <a:gd name="connsiteX2" fmla="*/ 8415545 w 8919148"/>
                <a:gd name="connsiteY2" fmla="*/ 0 h 3021554"/>
                <a:gd name="connsiteX3" fmla="*/ 8919148 w 8919148"/>
                <a:gd name="connsiteY3" fmla="*/ 503599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599 h 3021554"/>
                <a:gd name="connsiteX0" fmla="*/ 0 w 8919148"/>
                <a:gd name="connsiteY0" fmla="*/ 503599 h 3021554"/>
                <a:gd name="connsiteX1" fmla="*/ 503601 w 8919148"/>
                <a:gd name="connsiteY1" fmla="*/ 0 h 3021554"/>
                <a:gd name="connsiteX2" fmla="*/ 8415545 w 8919148"/>
                <a:gd name="connsiteY2" fmla="*/ 0 h 3021554"/>
                <a:gd name="connsiteX3" fmla="*/ 8919148 w 8919148"/>
                <a:gd name="connsiteY3" fmla="*/ 503599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599 h 3021554"/>
                <a:gd name="connsiteX0" fmla="*/ 0 w 8919148"/>
                <a:gd name="connsiteY0" fmla="*/ 503599 h 3021554"/>
                <a:gd name="connsiteX1" fmla="*/ 503601 w 8919148"/>
                <a:gd name="connsiteY1" fmla="*/ 0 h 3021554"/>
                <a:gd name="connsiteX2" fmla="*/ 8415545 w 8919148"/>
                <a:gd name="connsiteY2" fmla="*/ 0 h 3021554"/>
                <a:gd name="connsiteX3" fmla="*/ 8919148 w 8919148"/>
                <a:gd name="connsiteY3" fmla="*/ 503599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599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599"/>
                  </a:moveTo>
                  <a:cubicBezTo>
                    <a:pt x="4965" y="52695"/>
                    <a:pt x="290017" y="167307"/>
                    <a:pt x="503601" y="0"/>
                  </a:cubicBezTo>
                  <a:cubicBezTo>
                    <a:pt x="1585032" y="103169"/>
                    <a:pt x="7285785" y="363821"/>
                    <a:pt x="8415545" y="0"/>
                  </a:cubicBezTo>
                  <a:cubicBezTo>
                    <a:pt x="8636560" y="-48410"/>
                    <a:pt x="8854148" y="228629"/>
                    <a:pt x="8919148" y="503599"/>
                  </a:cubicBezTo>
                  <a:cubicBezTo>
                    <a:pt x="8883615" y="1575491"/>
                    <a:pt x="8963895" y="2132527"/>
                    <a:pt x="8919148" y="2517951"/>
                  </a:cubicBezTo>
                  <a:cubicBezTo>
                    <a:pt x="8839091" y="2824335"/>
                    <a:pt x="8653218" y="2914258"/>
                    <a:pt x="8415545" y="3021554"/>
                  </a:cubicBezTo>
                  <a:cubicBezTo>
                    <a:pt x="7506244" y="1821201"/>
                    <a:pt x="3494452" y="4429726"/>
                    <a:pt x="503601" y="3021554"/>
                  </a:cubicBezTo>
                  <a:cubicBezTo>
                    <a:pt x="241836" y="3013810"/>
                    <a:pt x="-78820" y="2761323"/>
                    <a:pt x="0" y="2517951"/>
                  </a:cubicBezTo>
                  <a:cubicBezTo>
                    <a:pt x="-47316" y="1805537"/>
                    <a:pt x="-119435" y="1345650"/>
                    <a:pt x="0" y="503599"/>
                  </a:cubicBezTo>
                  <a:close/>
                </a:path>
                <a:path w="8919148" h="3021554" stroke="0" extrusionOk="0">
                  <a:moveTo>
                    <a:pt x="0" y="503599"/>
                  </a:moveTo>
                  <a:cubicBezTo>
                    <a:pt x="93308" y="172913"/>
                    <a:pt x="225573" y="24314"/>
                    <a:pt x="503601" y="0"/>
                  </a:cubicBezTo>
                  <a:cubicBezTo>
                    <a:pt x="3107960" y="521857"/>
                    <a:pt x="4675870" y="61573"/>
                    <a:pt x="8415545" y="0"/>
                  </a:cubicBezTo>
                  <a:cubicBezTo>
                    <a:pt x="8619801" y="3126"/>
                    <a:pt x="8941563" y="207655"/>
                    <a:pt x="8919148" y="503599"/>
                  </a:cubicBezTo>
                  <a:cubicBezTo>
                    <a:pt x="8712053" y="1250916"/>
                    <a:pt x="8991284" y="1599245"/>
                    <a:pt x="8919148" y="2517951"/>
                  </a:cubicBezTo>
                  <a:cubicBezTo>
                    <a:pt x="8893924" y="2758707"/>
                    <a:pt x="8623689" y="3011943"/>
                    <a:pt x="8415545" y="3021554"/>
                  </a:cubicBezTo>
                  <a:cubicBezTo>
                    <a:pt x="4848967" y="3365482"/>
                    <a:pt x="1984016" y="3193916"/>
                    <a:pt x="503601" y="3021554"/>
                  </a:cubicBezTo>
                  <a:cubicBezTo>
                    <a:pt x="228503" y="3006189"/>
                    <a:pt x="4626" y="2736395"/>
                    <a:pt x="0" y="2517951"/>
                  </a:cubicBezTo>
                  <a:cubicBezTo>
                    <a:pt x="16877" y="2371676"/>
                    <a:pt x="21891" y="1453076"/>
                    <a:pt x="0" y="503599"/>
                  </a:cubicBezTo>
                  <a:close/>
                </a:path>
                <a:path w="8919148" h="3021554" fill="none" stroke="0" extrusionOk="0">
                  <a:moveTo>
                    <a:pt x="0" y="503599"/>
                  </a:moveTo>
                  <a:cubicBezTo>
                    <a:pt x="7940" y="162921"/>
                    <a:pt x="199355" y="37370"/>
                    <a:pt x="503601" y="0"/>
                  </a:cubicBezTo>
                  <a:cubicBezTo>
                    <a:pt x="1876204" y="293374"/>
                    <a:pt x="7489805" y="-230946"/>
                    <a:pt x="8415545" y="0"/>
                  </a:cubicBezTo>
                  <a:cubicBezTo>
                    <a:pt x="8675493" y="20560"/>
                    <a:pt x="8889822" y="216474"/>
                    <a:pt x="8919148" y="503599"/>
                  </a:cubicBezTo>
                  <a:cubicBezTo>
                    <a:pt x="8819392" y="1446534"/>
                    <a:pt x="8902500" y="2076325"/>
                    <a:pt x="8919148" y="2517951"/>
                  </a:cubicBezTo>
                  <a:cubicBezTo>
                    <a:pt x="8890209" y="2867170"/>
                    <a:pt x="8657577" y="2980093"/>
                    <a:pt x="8415545" y="3021554"/>
                  </a:cubicBezTo>
                  <a:cubicBezTo>
                    <a:pt x="7037046" y="2494105"/>
                    <a:pt x="3424950" y="2694575"/>
                    <a:pt x="503601" y="3021554"/>
                  </a:cubicBezTo>
                  <a:cubicBezTo>
                    <a:pt x="245622" y="3001382"/>
                    <a:pt x="-5916" y="2739316"/>
                    <a:pt x="0" y="2517951"/>
                  </a:cubicBezTo>
                  <a:cubicBezTo>
                    <a:pt x="-99808" y="1774885"/>
                    <a:pt x="-161284" y="1357607"/>
                    <a:pt x="0" y="503599"/>
                  </a:cubicBezTo>
                  <a:close/>
                </a:path>
                <a:path w="8919148" h="3021554" fill="none" stroke="0" extrusionOk="0">
                  <a:moveTo>
                    <a:pt x="0" y="503599"/>
                  </a:moveTo>
                  <a:cubicBezTo>
                    <a:pt x="28884" y="45565"/>
                    <a:pt x="263459" y="138781"/>
                    <a:pt x="503601" y="0"/>
                  </a:cubicBezTo>
                  <a:cubicBezTo>
                    <a:pt x="1691087" y="165939"/>
                    <a:pt x="7459252" y="187605"/>
                    <a:pt x="8415545" y="0"/>
                  </a:cubicBezTo>
                  <a:cubicBezTo>
                    <a:pt x="8664243" y="-13431"/>
                    <a:pt x="8898975" y="251808"/>
                    <a:pt x="8919148" y="503599"/>
                  </a:cubicBezTo>
                  <a:cubicBezTo>
                    <a:pt x="8872512" y="1554928"/>
                    <a:pt x="8989284" y="2122636"/>
                    <a:pt x="8919148" y="2517951"/>
                  </a:cubicBezTo>
                  <a:cubicBezTo>
                    <a:pt x="8872329" y="2842948"/>
                    <a:pt x="8640334" y="2914849"/>
                    <a:pt x="8415545" y="3021554"/>
                  </a:cubicBezTo>
                  <a:cubicBezTo>
                    <a:pt x="7257518" y="2321114"/>
                    <a:pt x="3507872" y="4260517"/>
                    <a:pt x="503601" y="3021554"/>
                  </a:cubicBezTo>
                  <a:cubicBezTo>
                    <a:pt x="242011" y="3007292"/>
                    <a:pt x="-55382" y="2765585"/>
                    <a:pt x="0" y="2517951"/>
                  </a:cubicBezTo>
                  <a:cubicBezTo>
                    <a:pt x="-14756" y="1778734"/>
                    <a:pt x="-203506" y="1334131"/>
                    <a:pt x="0" y="503599"/>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8548" h="964949" fill="none" extrusionOk="0">
                          <a:moveTo>
                            <a:pt x="0" y="160827"/>
                          </a:moveTo>
                          <a:cubicBezTo>
                            <a:pt x="2989" y="28273"/>
                            <a:pt x="277417" y="40742"/>
                            <a:pt x="530105" y="0"/>
                          </a:cubicBezTo>
                          <a:cubicBezTo>
                            <a:pt x="1748903" y="27893"/>
                            <a:pt x="7816081" y="75801"/>
                            <a:pt x="8858442" y="0"/>
                          </a:cubicBezTo>
                          <a:cubicBezTo>
                            <a:pt x="9135225" y="-7062"/>
                            <a:pt x="9366004" y="72519"/>
                            <a:pt x="9388548" y="160827"/>
                          </a:cubicBezTo>
                          <a:cubicBezTo>
                            <a:pt x="9350317" y="500198"/>
                            <a:pt x="9428675" y="679787"/>
                            <a:pt x="9388548" y="804121"/>
                          </a:cubicBezTo>
                          <a:cubicBezTo>
                            <a:pt x="9348561" y="898520"/>
                            <a:pt x="9124730" y="936532"/>
                            <a:pt x="8858442" y="964949"/>
                          </a:cubicBezTo>
                          <a:cubicBezTo>
                            <a:pt x="7796910" y="770500"/>
                            <a:pt x="3871382" y="1371524"/>
                            <a:pt x="530105" y="964949"/>
                          </a:cubicBezTo>
                          <a:cubicBezTo>
                            <a:pt x="248323" y="963145"/>
                            <a:pt x="-53869" y="884832"/>
                            <a:pt x="0" y="804121"/>
                          </a:cubicBezTo>
                          <a:cubicBezTo>
                            <a:pt x="-73266" y="565316"/>
                            <a:pt x="-142404" y="438747"/>
                            <a:pt x="0" y="160827"/>
                          </a:cubicBezTo>
                          <a:close/>
                        </a:path>
                        <a:path w="9388548" h="964949" stroke="0" extrusionOk="0">
                          <a:moveTo>
                            <a:pt x="0" y="160827"/>
                          </a:moveTo>
                          <a:cubicBezTo>
                            <a:pt x="59636" y="56591"/>
                            <a:pt x="237117" y="10679"/>
                            <a:pt x="530105" y="0"/>
                          </a:cubicBezTo>
                          <a:cubicBezTo>
                            <a:pt x="3345819" y="160649"/>
                            <a:pt x="5147692" y="55362"/>
                            <a:pt x="8858442" y="0"/>
                          </a:cubicBezTo>
                          <a:cubicBezTo>
                            <a:pt x="9122706" y="2048"/>
                            <a:pt x="9397059" y="69618"/>
                            <a:pt x="9388548" y="160827"/>
                          </a:cubicBezTo>
                          <a:cubicBezTo>
                            <a:pt x="9177171" y="400568"/>
                            <a:pt x="9506272" y="529542"/>
                            <a:pt x="9388548" y="804121"/>
                          </a:cubicBezTo>
                          <a:cubicBezTo>
                            <a:pt x="9368963" y="885356"/>
                            <a:pt x="9109389" y="961471"/>
                            <a:pt x="8858442" y="964949"/>
                          </a:cubicBezTo>
                          <a:cubicBezTo>
                            <a:pt x="5375545" y="1040886"/>
                            <a:pt x="2201810" y="1007518"/>
                            <a:pt x="530105" y="964949"/>
                          </a:cubicBezTo>
                          <a:cubicBezTo>
                            <a:pt x="255849" y="957299"/>
                            <a:pt x="2034" y="876267"/>
                            <a:pt x="0" y="804121"/>
                          </a:cubicBezTo>
                          <a:cubicBezTo>
                            <a:pt x="68123" y="745923"/>
                            <a:pt x="-41254" y="426439"/>
                            <a:pt x="0" y="160827"/>
                          </a:cubicBezTo>
                          <a:close/>
                        </a:path>
                        <a:path w="9388548" h="964949" fill="none" stroke="0" extrusionOk="0">
                          <a:moveTo>
                            <a:pt x="0" y="160827"/>
                          </a:moveTo>
                          <a:cubicBezTo>
                            <a:pt x="7546" y="57597"/>
                            <a:pt x="255812" y="20789"/>
                            <a:pt x="530105" y="0"/>
                          </a:cubicBezTo>
                          <a:cubicBezTo>
                            <a:pt x="1867434" y="137524"/>
                            <a:pt x="7977417" y="-92310"/>
                            <a:pt x="8858442" y="0"/>
                          </a:cubicBezTo>
                          <a:cubicBezTo>
                            <a:pt x="9140439" y="1138"/>
                            <a:pt x="9377316" y="79810"/>
                            <a:pt x="9388548" y="160827"/>
                          </a:cubicBezTo>
                          <a:cubicBezTo>
                            <a:pt x="9331222" y="462011"/>
                            <a:pt x="9426744" y="663359"/>
                            <a:pt x="9388548" y="804121"/>
                          </a:cubicBezTo>
                          <a:cubicBezTo>
                            <a:pt x="9352586" y="927503"/>
                            <a:pt x="9136309" y="956622"/>
                            <a:pt x="8858442" y="964949"/>
                          </a:cubicBezTo>
                          <a:cubicBezTo>
                            <a:pt x="7537284" y="848395"/>
                            <a:pt x="3726859" y="859226"/>
                            <a:pt x="530105" y="964949"/>
                          </a:cubicBezTo>
                          <a:cubicBezTo>
                            <a:pt x="255618" y="950164"/>
                            <a:pt x="-53405" y="875848"/>
                            <a:pt x="0" y="804121"/>
                          </a:cubicBezTo>
                          <a:cubicBezTo>
                            <a:pt x="-83201" y="546792"/>
                            <a:pt x="-162077" y="438562"/>
                            <a:pt x="0" y="1608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id="{9B59E670-BEB4-D7E0-8BA0-79CEFD799C81}"/>
                </a:ext>
              </a:extLst>
            </p:cNvPr>
            <p:cNvSpPr/>
            <p:nvPr/>
          </p:nvSpPr>
          <p:spPr>
            <a:xfrm>
              <a:off x="1933731" y="2777926"/>
              <a:ext cx="8619344" cy="2700622"/>
            </a:xfrm>
            <a:custGeom>
              <a:avLst/>
              <a:gdLst>
                <a:gd name="connsiteX0" fmla="*/ 0 w 8619344"/>
                <a:gd name="connsiteY0" fmla="*/ 450109 h 2700622"/>
                <a:gd name="connsiteX1" fmla="*/ 450112 w 8619344"/>
                <a:gd name="connsiteY1" fmla="*/ 0 h 2700622"/>
                <a:gd name="connsiteX2" fmla="*/ 8169230 w 8619344"/>
                <a:gd name="connsiteY2" fmla="*/ 0 h 2700622"/>
                <a:gd name="connsiteX3" fmla="*/ 8619344 w 8619344"/>
                <a:gd name="connsiteY3" fmla="*/ 450109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09 h 2700622"/>
                <a:gd name="connsiteX0" fmla="*/ 0 w 8619344"/>
                <a:gd name="connsiteY0" fmla="*/ 450109 h 2700622"/>
                <a:gd name="connsiteX1" fmla="*/ 450112 w 8619344"/>
                <a:gd name="connsiteY1" fmla="*/ 0 h 2700622"/>
                <a:gd name="connsiteX2" fmla="*/ 8169230 w 8619344"/>
                <a:gd name="connsiteY2" fmla="*/ 0 h 2700622"/>
                <a:gd name="connsiteX3" fmla="*/ 8619344 w 8619344"/>
                <a:gd name="connsiteY3" fmla="*/ 450109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09 h 2700622"/>
                <a:gd name="connsiteX0" fmla="*/ 0 w 8619344"/>
                <a:gd name="connsiteY0" fmla="*/ 450109 h 2700622"/>
                <a:gd name="connsiteX1" fmla="*/ 450112 w 8619344"/>
                <a:gd name="connsiteY1" fmla="*/ 0 h 2700622"/>
                <a:gd name="connsiteX2" fmla="*/ 8169230 w 8619344"/>
                <a:gd name="connsiteY2" fmla="*/ 0 h 2700622"/>
                <a:gd name="connsiteX3" fmla="*/ 8619344 w 8619344"/>
                <a:gd name="connsiteY3" fmla="*/ 450109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09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09"/>
                  </a:moveTo>
                  <a:cubicBezTo>
                    <a:pt x="-27571" y="351219"/>
                    <a:pt x="253179" y="-47666"/>
                    <a:pt x="450112" y="0"/>
                  </a:cubicBezTo>
                  <a:cubicBezTo>
                    <a:pt x="1839952" y="-1129185"/>
                    <a:pt x="6099007" y="20283"/>
                    <a:pt x="8169230" y="0"/>
                  </a:cubicBezTo>
                  <a:cubicBezTo>
                    <a:pt x="8510691" y="35845"/>
                    <a:pt x="8551059" y="193895"/>
                    <a:pt x="8619344" y="450109"/>
                  </a:cubicBezTo>
                  <a:cubicBezTo>
                    <a:pt x="8749332" y="944641"/>
                    <a:pt x="8560800" y="1994207"/>
                    <a:pt x="8619344" y="2250508"/>
                  </a:cubicBezTo>
                  <a:cubicBezTo>
                    <a:pt x="8504979" y="2445535"/>
                    <a:pt x="8423958" y="2804777"/>
                    <a:pt x="8169230" y="2700622"/>
                  </a:cubicBezTo>
                  <a:cubicBezTo>
                    <a:pt x="5762312" y="2889240"/>
                    <a:pt x="3500624" y="2448660"/>
                    <a:pt x="450112" y="2700622"/>
                  </a:cubicBezTo>
                  <a:cubicBezTo>
                    <a:pt x="266203" y="2793388"/>
                    <a:pt x="5012" y="2610519"/>
                    <a:pt x="0" y="2250508"/>
                  </a:cubicBezTo>
                  <a:cubicBezTo>
                    <a:pt x="-137487" y="1926268"/>
                    <a:pt x="-35903" y="1365402"/>
                    <a:pt x="0" y="450109"/>
                  </a:cubicBezTo>
                  <a:close/>
                </a:path>
                <a:path w="8619344" h="2700622" stroke="0" extrusionOk="0">
                  <a:moveTo>
                    <a:pt x="0" y="450109"/>
                  </a:moveTo>
                  <a:cubicBezTo>
                    <a:pt x="51979" y="126244"/>
                    <a:pt x="171654" y="30252"/>
                    <a:pt x="450112" y="0"/>
                  </a:cubicBezTo>
                  <a:cubicBezTo>
                    <a:pt x="4199656" y="225491"/>
                    <a:pt x="5335743" y="-316578"/>
                    <a:pt x="8169230" y="0"/>
                  </a:cubicBezTo>
                  <a:cubicBezTo>
                    <a:pt x="8407257" y="-82838"/>
                    <a:pt x="8585684" y="270024"/>
                    <a:pt x="8619344" y="450109"/>
                  </a:cubicBezTo>
                  <a:cubicBezTo>
                    <a:pt x="8661858" y="951462"/>
                    <a:pt x="8741225" y="1777314"/>
                    <a:pt x="8619344" y="2250508"/>
                  </a:cubicBezTo>
                  <a:cubicBezTo>
                    <a:pt x="8655855" y="2580115"/>
                    <a:pt x="8400510" y="2638193"/>
                    <a:pt x="8169230" y="2700622"/>
                  </a:cubicBezTo>
                  <a:cubicBezTo>
                    <a:pt x="5299836" y="2051620"/>
                    <a:pt x="2197819" y="2445999"/>
                    <a:pt x="450112" y="2700622"/>
                  </a:cubicBezTo>
                  <a:cubicBezTo>
                    <a:pt x="279691" y="2743998"/>
                    <a:pt x="-16936" y="2501940"/>
                    <a:pt x="0" y="2250508"/>
                  </a:cubicBezTo>
                  <a:cubicBezTo>
                    <a:pt x="49756" y="1775273"/>
                    <a:pt x="-152333" y="811059"/>
                    <a:pt x="0" y="450109"/>
                  </a:cubicBezTo>
                  <a:close/>
                </a:path>
                <a:path w="8619344" h="2700622" fill="none" stroke="0" extrusionOk="0">
                  <a:moveTo>
                    <a:pt x="0" y="450109"/>
                  </a:moveTo>
                  <a:cubicBezTo>
                    <a:pt x="-38949" y="212926"/>
                    <a:pt x="234431" y="-20174"/>
                    <a:pt x="450112" y="0"/>
                  </a:cubicBezTo>
                  <a:cubicBezTo>
                    <a:pt x="1588478" y="441556"/>
                    <a:pt x="5898014" y="170469"/>
                    <a:pt x="8169230" y="0"/>
                  </a:cubicBezTo>
                  <a:cubicBezTo>
                    <a:pt x="8449603" y="-13785"/>
                    <a:pt x="8567938" y="218406"/>
                    <a:pt x="8619344" y="450109"/>
                  </a:cubicBezTo>
                  <a:cubicBezTo>
                    <a:pt x="8772887" y="990900"/>
                    <a:pt x="8544026" y="2044533"/>
                    <a:pt x="8619344" y="2250508"/>
                  </a:cubicBezTo>
                  <a:cubicBezTo>
                    <a:pt x="8586488" y="2493386"/>
                    <a:pt x="8398547" y="2701474"/>
                    <a:pt x="8169230" y="2700622"/>
                  </a:cubicBezTo>
                  <a:cubicBezTo>
                    <a:pt x="5642477" y="1478866"/>
                    <a:pt x="2827907" y="3367950"/>
                    <a:pt x="450112" y="2700622"/>
                  </a:cubicBezTo>
                  <a:cubicBezTo>
                    <a:pt x="239324" y="2794258"/>
                    <a:pt x="5077" y="2544439"/>
                    <a:pt x="0" y="2250508"/>
                  </a:cubicBezTo>
                  <a:cubicBezTo>
                    <a:pt x="-71521" y="1878763"/>
                    <a:pt x="76942" y="1074863"/>
                    <a:pt x="0" y="450109"/>
                  </a:cubicBezTo>
                  <a:close/>
                </a:path>
                <a:path w="8619344" h="2700622" fill="none" stroke="0" extrusionOk="0">
                  <a:moveTo>
                    <a:pt x="0" y="450109"/>
                  </a:moveTo>
                  <a:cubicBezTo>
                    <a:pt x="-16650" y="315842"/>
                    <a:pt x="274602" y="-50995"/>
                    <a:pt x="450112" y="0"/>
                  </a:cubicBezTo>
                  <a:cubicBezTo>
                    <a:pt x="1469542" y="-899423"/>
                    <a:pt x="5648501" y="75739"/>
                    <a:pt x="8169230" y="0"/>
                  </a:cubicBezTo>
                  <a:cubicBezTo>
                    <a:pt x="8482202" y="10843"/>
                    <a:pt x="8559369" y="198736"/>
                    <a:pt x="8619344" y="450109"/>
                  </a:cubicBezTo>
                  <a:cubicBezTo>
                    <a:pt x="8762511" y="926133"/>
                    <a:pt x="8546777" y="2030822"/>
                    <a:pt x="8619344" y="2250508"/>
                  </a:cubicBezTo>
                  <a:cubicBezTo>
                    <a:pt x="8532878" y="2461824"/>
                    <a:pt x="8415986" y="2762821"/>
                    <a:pt x="8169230" y="2700622"/>
                  </a:cubicBezTo>
                  <a:cubicBezTo>
                    <a:pt x="5714690" y="2813767"/>
                    <a:pt x="2871172" y="2806734"/>
                    <a:pt x="450112" y="2700622"/>
                  </a:cubicBezTo>
                  <a:cubicBezTo>
                    <a:pt x="247269" y="2798795"/>
                    <a:pt x="4656" y="2560425"/>
                    <a:pt x="0" y="2250508"/>
                  </a:cubicBezTo>
                  <a:cubicBezTo>
                    <a:pt x="-93511" y="1905338"/>
                    <a:pt x="82343" y="1267259"/>
                    <a:pt x="0" y="450109"/>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2966" h="862458" fill="none" extrusionOk="0">
                          <a:moveTo>
                            <a:pt x="0" y="143745"/>
                          </a:moveTo>
                          <a:cubicBezTo>
                            <a:pt x="-22667" y="106747"/>
                            <a:pt x="255913" y="-12694"/>
                            <a:pt x="473801" y="0"/>
                          </a:cubicBezTo>
                          <a:cubicBezTo>
                            <a:pt x="1996345" y="-315246"/>
                            <a:pt x="5952225" y="937"/>
                            <a:pt x="8599164" y="0"/>
                          </a:cubicBezTo>
                          <a:cubicBezTo>
                            <a:pt x="8923701" y="8523"/>
                            <a:pt x="9022414" y="62459"/>
                            <a:pt x="9072966" y="143745"/>
                          </a:cubicBezTo>
                          <a:cubicBezTo>
                            <a:pt x="9212113" y="302636"/>
                            <a:pt x="8982799" y="642237"/>
                            <a:pt x="9072966" y="718712"/>
                          </a:cubicBezTo>
                          <a:cubicBezTo>
                            <a:pt x="8993891" y="784593"/>
                            <a:pt x="8863240" y="882473"/>
                            <a:pt x="8599164" y="862458"/>
                          </a:cubicBezTo>
                          <a:cubicBezTo>
                            <a:pt x="6012524" y="921710"/>
                            <a:pt x="3348940" y="813321"/>
                            <a:pt x="473801" y="862458"/>
                          </a:cubicBezTo>
                          <a:cubicBezTo>
                            <a:pt x="243219" y="877824"/>
                            <a:pt x="2410" y="815884"/>
                            <a:pt x="0" y="718712"/>
                          </a:cubicBezTo>
                          <a:cubicBezTo>
                            <a:pt x="-97950" y="611273"/>
                            <a:pt x="42059" y="413822"/>
                            <a:pt x="0" y="143745"/>
                          </a:cubicBezTo>
                          <a:close/>
                        </a:path>
                        <a:path w="9072966" h="862458" stroke="0" extrusionOk="0">
                          <a:moveTo>
                            <a:pt x="0" y="143745"/>
                          </a:moveTo>
                          <a:cubicBezTo>
                            <a:pt x="27034" y="44878"/>
                            <a:pt x="200730" y="7676"/>
                            <a:pt x="473801" y="0"/>
                          </a:cubicBezTo>
                          <a:cubicBezTo>
                            <a:pt x="4384487" y="70292"/>
                            <a:pt x="5529124" y="-153252"/>
                            <a:pt x="8599164" y="0"/>
                          </a:cubicBezTo>
                          <a:cubicBezTo>
                            <a:pt x="8859082" y="-14633"/>
                            <a:pt x="9031492" y="78710"/>
                            <a:pt x="9072966" y="143745"/>
                          </a:cubicBezTo>
                          <a:cubicBezTo>
                            <a:pt x="9143144" y="300750"/>
                            <a:pt x="9148765" y="584344"/>
                            <a:pt x="9072966" y="718712"/>
                          </a:cubicBezTo>
                          <a:cubicBezTo>
                            <a:pt x="9087713" y="819859"/>
                            <a:pt x="8850396" y="848815"/>
                            <a:pt x="8599164" y="862458"/>
                          </a:cubicBezTo>
                          <a:cubicBezTo>
                            <a:pt x="5738294" y="736873"/>
                            <a:pt x="2360035" y="825974"/>
                            <a:pt x="473801" y="862458"/>
                          </a:cubicBezTo>
                          <a:cubicBezTo>
                            <a:pt x="243223" y="875885"/>
                            <a:pt x="7850" y="804199"/>
                            <a:pt x="0" y="718712"/>
                          </a:cubicBezTo>
                          <a:cubicBezTo>
                            <a:pt x="45831" y="559934"/>
                            <a:pt x="-96628" y="271812"/>
                            <a:pt x="0" y="143745"/>
                          </a:cubicBezTo>
                          <a:close/>
                        </a:path>
                        <a:path w="9072966" h="862458" fill="none" stroke="0" extrusionOk="0">
                          <a:moveTo>
                            <a:pt x="0" y="143745"/>
                          </a:moveTo>
                          <a:cubicBezTo>
                            <a:pt x="-7251" y="59947"/>
                            <a:pt x="258931" y="-12015"/>
                            <a:pt x="473801" y="0"/>
                          </a:cubicBezTo>
                          <a:cubicBezTo>
                            <a:pt x="1837083" y="98099"/>
                            <a:pt x="5770888" y="47738"/>
                            <a:pt x="8599164" y="0"/>
                          </a:cubicBezTo>
                          <a:cubicBezTo>
                            <a:pt x="8907206" y="2408"/>
                            <a:pt x="9029649" y="64291"/>
                            <a:pt x="9072966" y="143745"/>
                          </a:cubicBezTo>
                          <a:cubicBezTo>
                            <a:pt x="9222928" y="307615"/>
                            <a:pt x="8973737" y="654403"/>
                            <a:pt x="9072966" y="718712"/>
                          </a:cubicBezTo>
                          <a:cubicBezTo>
                            <a:pt x="9005696" y="803519"/>
                            <a:pt x="8857108" y="864475"/>
                            <a:pt x="8599164" y="862458"/>
                          </a:cubicBezTo>
                          <a:cubicBezTo>
                            <a:pt x="5656577" y="547775"/>
                            <a:pt x="3050288" y="1002566"/>
                            <a:pt x="473801" y="862458"/>
                          </a:cubicBezTo>
                          <a:cubicBezTo>
                            <a:pt x="242279" y="881867"/>
                            <a:pt x="5454" y="819568"/>
                            <a:pt x="0" y="718712"/>
                          </a:cubicBezTo>
                          <a:cubicBezTo>
                            <a:pt x="-86513" y="599228"/>
                            <a:pt x="97003" y="372664"/>
                            <a:pt x="0" y="14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9DC9A5C6-1E91-631B-CD85-1DCAA6263317}"/>
              </a:ext>
            </a:extLst>
          </p:cNvPr>
          <p:cNvSpPr txBox="1"/>
          <p:nvPr/>
        </p:nvSpPr>
        <p:spPr>
          <a:xfrm>
            <a:off x="1414129" y="138776"/>
            <a:ext cx="8888819" cy="954107"/>
          </a:xfrm>
          <a:prstGeom prst="rect">
            <a:avLst/>
          </a:prstGeom>
          <a:noFill/>
        </p:spPr>
        <p:txBody>
          <a:bodyPr wrap="square">
            <a:spAutoFit/>
          </a:bodyPr>
          <a:lstStyle/>
          <a:p>
            <a:pPr algn="ctr"/>
            <a:r>
              <a:rPr lang="vi-VN" sz="2800" b="1" i="1" dirty="0">
                <a:latin typeface="Cambria" panose="02040503050406030204" pitchFamily="18" charset="0"/>
                <a:ea typeface="Cambria" panose="02040503050406030204" pitchFamily="18" charset="0"/>
              </a:rPr>
              <a:t>Chia sẻ ý kiến của em về chủ đề Nuôi dưỡng, giữ gìn tình cảm thầy, cô</a:t>
            </a:r>
            <a:endParaRPr lang="en-US" sz="28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7D03BD21-3432-F6EA-B406-13195E457C88}"/>
              </a:ext>
            </a:extLst>
          </p:cNvPr>
          <p:cNvPicPr>
            <a:picLocks noChangeAspect="1"/>
          </p:cNvPicPr>
          <p:nvPr/>
        </p:nvPicPr>
        <p:blipFill>
          <a:blip r:embed="rId5"/>
          <a:stretch>
            <a:fillRect/>
          </a:stretch>
        </p:blipFill>
        <p:spPr>
          <a:xfrm flipH="1">
            <a:off x="802013" y="1723863"/>
            <a:ext cx="2230752" cy="4940149"/>
          </a:xfrm>
          <a:prstGeom prst="rect">
            <a:avLst/>
          </a:prstGeom>
        </p:spPr>
      </p:pic>
      <p:sp>
        <p:nvSpPr>
          <p:cNvPr id="3" name="Heart 2">
            <a:extLst>
              <a:ext uri="{FF2B5EF4-FFF2-40B4-BE49-F238E27FC236}">
                <a16:creationId xmlns:a16="http://schemas.microsoft.com/office/drawing/2014/main" id="{9A406482-1E2B-0932-1DF1-88FAEBCD4569}"/>
              </a:ext>
            </a:extLst>
          </p:cNvPr>
          <p:cNvSpPr/>
          <p:nvPr/>
        </p:nvSpPr>
        <p:spPr>
          <a:xfrm>
            <a:off x="4606290" y="3520440"/>
            <a:ext cx="4903470" cy="3223260"/>
          </a:xfrm>
          <a:prstGeom prst="heart">
            <a:avLst/>
          </a:prstGeom>
          <a:solidFill>
            <a:srgbClr val="EE6C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Viết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quý</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tấm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bìa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em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niệm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id="{E12EDC0F-54B0-09A2-5748-C356CE653616}"/>
              </a:ext>
            </a:extLst>
          </p:cNvPr>
          <p:cNvGrpSpPr/>
          <p:nvPr/>
        </p:nvGrpSpPr>
        <p:grpSpPr>
          <a:xfrm>
            <a:off x="2408237" y="240030"/>
            <a:ext cx="8008479" cy="4727319"/>
            <a:chOff x="1797061" y="2614749"/>
            <a:chExt cx="8919148" cy="3021554"/>
          </a:xfrm>
        </p:grpSpPr>
        <p:sp>
          <p:nvSpPr>
            <p:cNvPr id="5" name="Rectangle: Rounded Corners 11">
              <a:extLst>
                <a:ext uri="{FF2B5EF4-FFF2-40B4-BE49-F238E27FC236}">
                  <a16:creationId xmlns:a16="http://schemas.microsoft.com/office/drawing/2014/main" id="{1C7CA299-8C69-557A-EDB3-8DF37C72CB32}"/>
                </a:ext>
              </a:extLst>
            </p:cNvPr>
            <p:cNvSpPr/>
            <p:nvPr/>
          </p:nvSpPr>
          <p:spPr>
            <a:xfrm>
              <a:off x="1797061" y="2614749"/>
              <a:ext cx="8919148" cy="3021554"/>
            </a:xfrm>
            <a:custGeom>
              <a:avLst/>
              <a:gdLst>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 name="connsiteX0" fmla="*/ 0 w 8919148"/>
                <a:gd name="connsiteY0" fmla="*/ 503601 h 3021554"/>
                <a:gd name="connsiteX1" fmla="*/ 503601 w 8919148"/>
                <a:gd name="connsiteY1" fmla="*/ 0 h 3021554"/>
                <a:gd name="connsiteX2" fmla="*/ 8415545 w 8919148"/>
                <a:gd name="connsiteY2" fmla="*/ 0 h 3021554"/>
                <a:gd name="connsiteX3" fmla="*/ 8919148 w 8919148"/>
                <a:gd name="connsiteY3" fmla="*/ 503601 h 3021554"/>
                <a:gd name="connsiteX4" fmla="*/ 8919148 w 8919148"/>
                <a:gd name="connsiteY4" fmla="*/ 2517951 h 3021554"/>
                <a:gd name="connsiteX5" fmla="*/ 8415545 w 8919148"/>
                <a:gd name="connsiteY5" fmla="*/ 3021554 h 3021554"/>
                <a:gd name="connsiteX6" fmla="*/ 503601 w 8919148"/>
                <a:gd name="connsiteY6" fmla="*/ 3021554 h 3021554"/>
                <a:gd name="connsiteX7" fmla="*/ 0 w 8919148"/>
                <a:gd name="connsiteY7" fmla="*/ 2517951 h 3021554"/>
                <a:gd name="connsiteX8" fmla="*/ 0 w 8919148"/>
                <a:gd name="connsiteY8" fmla="*/ 503601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1"/>
                  </a:moveTo>
                  <a:cubicBezTo>
                    <a:pt x="6381" y="139825"/>
                    <a:pt x="256829" y="42267"/>
                    <a:pt x="503601" y="0"/>
                  </a:cubicBezTo>
                  <a:cubicBezTo>
                    <a:pt x="1553986" y="63076"/>
                    <a:pt x="7291013" y="67559"/>
                    <a:pt x="8415545" y="0"/>
                  </a:cubicBezTo>
                  <a:cubicBezTo>
                    <a:pt x="8659418" y="-18947"/>
                    <a:pt x="8882759" y="226661"/>
                    <a:pt x="8919148" y="503601"/>
                  </a:cubicBezTo>
                  <a:cubicBezTo>
                    <a:pt x="8893735" y="1612810"/>
                    <a:pt x="9038552" y="2133838"/>
                    <a:pt x="8919148" y="2517951"/>
                  </a:cubicBezTo>
                  <a:cubicBezTo>
                    <a:pt x="8828510" y="2815489"/>
                    <a:pt x="8633580" y="2967472"/>
                    <a:pt x="8415545" y="3021554"/>
                  </a:cubicBezTo>
                  <a:cubicBezTo>
                    <a:pt x="7486219" y="2497500"/>
                    <a:pt x="3327481" y="3587736"/>
                    <a:pt x="503601" y="3021554"/>
                  </a:cubicBezTo>
                  <a:cubicBezTo>
                    <a:pt x="287349" y="3002946"/>
                    <a:pt x="-164510" y="2752373"/>
                    <a:pt x="0" y="2517951"/>
                  </a:cubicBezTo>
                  <a:cubicBezTo>
                    <a:pt x="-52545" y="1748412"/>
                    <a:pt x="-70176" y="1307244"/>
                    <a:pt x="0" y="503601"/>
                  </a:cubicBezTo>
                  <a:close/>
                </a:path>
                <a:path w="8919148" h="3021554" stroke="0" extrusionOk="0">
                  <a:moveTo>
                    <a:pt x="0" y="503601"/>
                  </a:moveTo>
                  <a:cubicBezTo>
                    <a:pt x="95993" y="184872"/>
                    <a:pt x="227681" y="-3273"/>
                    <a:pt x="503601" y="0"/>
                  </a:cubicBezTo>
                  <a:cubicBezTo>
                    <a:pt x="2859631" y="114010"/>
                    <a:pt x="6220532" y="-221028"/>
                    <a:pt x="8415545" y="0"/>
                  </a:cubicBezTo>
                  <a:cubicBezTo>
                    <a:pt x="8586326" y="4685"/>
                    <a:pt x="9001224" y="194023"/>
                    <a:pt x="8919148" y="503601"/>
                  </a:cubicBezTo>
                  <a:cubicBezTo>
                    <a:pt x="8662405" y="1298778"/>
                    <a:pt x="8989845" y="1711531"/>
                    <a:pt x="8919148" y="2517951"/>
                  </a:cubicBezTo>
                  <a:cubicBezTo>
                    <a:pt x="8883940" y="2783790"/>
                    <a:pt x="8628480" y="3009613"/>
                    <a:pt x="8415545" y="3021554"/>
                  </a:cubicBezTo>
                  <a:cubicBezTo>
                    <a:pt x="5055916" y="2996871"/>
                    <a:pt x="1784718" y="3198760"/>
                    <a:pt x="503601" y="3021554"/>
                  </a:cubicBezTo>
                  <a:cubicBezTo>
                    <a:pt x="169344" y="3026956"/>
                    <a:pt x="16025" y="2741268"/>
                    <a:pt x="0" y="2517951"/>
                  </a:cubicBezTo>
                  <a:cubicBezTo>
                    <a:pt x="-142042" y="2399210"/>
                    <a:pt x="44783" y="1385672"/>
                    <a:pt x="0" y="503601"/>
                  </a:cubicBezTo>
                  <a:close/>
                </a:path>
                <a:path w="8919148" h="3021554" fill="none" stroke="0" extrusionOk="0">
                  <a:moveTo>
                    <a:pt x="0" y="503601"/>
                  </a:moveTo>
                  <a:cubicBezTo>
                    <a:pt x="10018" y="190742"/>
                    <a:pt x="229712" y="29959"/>
                    <a:pt x="503601" y="0"/>
                  </a:cubicBezTo>
                  <a:cubicBezTo>
                    <a:pt x="1765980" y="16220"/>
                    <a:pt x="7498494" y="-83770"/>
                    <a:pt x="8415545" y="0"/>
                  </a:cubicBezTo>
                  <a:cubicBezTo>
                    <a:pt x="8602624" y="58317"/>
                    <a:pt x="8886051" y="190722"/>
                    <a:pt x="8919148" y="503601"/>
                  </a:cubicBezTo>
                  <a:cubicBezTo>
                    <a:pt x="8824989" y="1502401"/>
                    <a:pt x="8942932" y="2080443"/>
                    <a:pt x="8919148" y="2517951"/>
                  </a:cubicBezTo>
                  <a:cubicBezTo>
                    <a:pt x="8881268" y="2819183"/>
                    <a:pt x="8644043" y="2999688"/>
                    <a:pt x="8415545" y="3021554"/>
                  </a:cubicBezTo>
                  <a:cubicBezTo>
                    <a:pt x="7143024" y="2965355"/>
                    <a:pt x="3353257" y="2909048"/>
                    <a:pt x="503601" y="3021554"/>
                  </a:cubicBezTo>
                  <a:cubicBezTo>
                    <a:pt x="250905" y="3028274"/>
                    <a:pt x="-56842" y="2755072"/>
                    <a:pt x="0" y="2517951"/>
                  </a:cubicBezTo>
                  <a:cubicBezTo>
                    <a:pt x="-79001" y="1728449"/>
                    <a:pt x="-189754" y="1370668"/>
                    <a:pt x="0" y="503601"/>
                  </a:cubicBezTo>
                  <a:close/>
                </a:path>
                <a:path w="8919148" h="3021554" fill="none" stroke="0" extrusionOk="0">
                  <a:moveTo>
                    <a:pt x="0" y="503601"/>
                  </a:moveTo>
                  <a:cubicBezTo>
                    <a:pt x="20295" y="159313"/>
                    <a:pt x="250242" y="82201"/>
                    <a:pt x="503601" y="0"/>
                  </a:cubicBezTo>
                  <a:cubicBezTo>
                    <a:pt x="1594359" y="127464"/>
                    <a:pt x="7522783" y="-204303"/>
                    <a:pt x="8415545" y="0"/>
                  </a:cubicBezTo>
                  <a:cubicBezTo>
                    <a:pt x="8632614" y="20031"/>
                    <a:pt x="8901818" y="234899"/>
                    <a:pt x="8919148" y="503601"/>
                  </a:cubicBezTo>
                  <a:cubicBezTo>
                    <a:pt x="8872739" y="1542341"/>
                    <a:pt x="9047265" y="2099171"/>
                    <a:pt x="8919148" y="2517951"/>
                  </a:cubicBezTo>
                  <a:cubicBezTo>
                    <a:pt x="8846017" y="2851196"/>
                    <a:pt x="8617848" y="2969721"/>
                    <a:pt x="8415545" y="3021554"/>
                  </a:cubicBezTo>
                  <a:cubicBezTo>
                    <a:pt x="7246374" y="2867540"/>
                    <a:pt x="3277268" y="3198684"/>
                    <a:pt x="503601" y="3021554"/>
                  </a:cubicBezTo>
                  <a:cubicBezTo>
                    <a:pt x="262000" y="3004674"/>
                    <a:pt x="-146074" y="2739235"/>
                    <a:pt x="0" y="2517951"/>
                  </a:cubicBezTo>
                  <a:cubicBezTo>
                    <a:pt x="-31470" y="1727611"/>
                    <a:pt x="-138002" y="1336533"/>
                    <a:pt x="0" y="503601"/>
                  </a:cubicBezTo>
                  <a:close/>
                </a:path>
              </a:pathLst>
            </a:custGeom>
            <a:solidFill>
              <a:schemeClr val="bg1"/>
            </a:solidFill>
            <a:ln w="28575">
              <a:solidFill>
                <a:srgbClr val="FF1058"/>
              </a:solidFill>
              <a:extLst>
                <a:ext uri="{C807C97D-BFC1-408E-A445-0C87EB9F89A2}">
                  <ask:lineSketchStyleProps xmlns:ask="http://schemas.microsoft.com/office/drawing/2018/sketchyshapes" sd="2765732515">
                    <a:custGeom>
                      <a:avLst/>
                      <a:gdLst>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8479" h="4727319" fill="none" extrusionOk="0">
                          <a:moveTo>
                            <a:pt x="0" y="787901"/>
                          </a:moveTo>
                          <a:cubicBezTo>
                            <a:pt x="3224" y="292366"/>
                            <a:pt x="225033" y="51552"/>
                            <a:pt x="452182" y="0"/>
                          </a:cubicBezTo>
                          <a:cubicBezTo>
                            <a:pt x="1408733" y="93845"/>
                            <a:pt x="6655437" y="-66236"/>
                            <a:pt x="7556296" y="0"/>
                          </a:cubicBezTo>
                          <a:cubicBezTo>
                            <a:pt x="7791709" y="-11677"/>
                            <a:pt x="7992517" y="353584"/>
                            <a:pt x="8008479" y="787901"/>
                          </a:cubicBezTo>
                          <a:cubicBezTo>
                            <a:pt x="7981652" y="2441488"/>
                            <a:pt x="8077473" y="3299224"/>
                            <a:pt x="8008479" y="3939417"/>
                          </a:cubicBezTo>
                          <a:cubicBezTo>
                            <a:pt x="7954560" y="4392649"/>
                            <a:pt x="7771259" y="4682726"/>
                            <a:pt x="7556296" y="4727319"/>
                          </a:cubicBezTo>
                          <a:cubicBezTo>
                            <a:pt x="6651295" y="4640805"/>
                            <a:pt x="3350702" y="5147313"/>
                            <a:pt x="452182" y="4727319"/>
                          </a:cubicBezTo>
                          <a:cubicBezTo>
                            <a:pt x="229111" y="4716004"/>
                            <a:pt x="-111233" y="4327697"/>
                            <a:pt x="0" y="3939417"/>
                          </a:cubicBezTo>
                          <a:cubicBezTo>
                            <a:pt x="-62299" y="2693651"/>
                            <a:pt x="-89162" y="2126304"/>
                            <a:pt x="0" y="787901"/>
                          </a:cubicBezTo>
                          <a:close/>
                        </a:path>
                        <a:path w="8008479" h="4727319" stroke="0" extrusionOk="0">
                          <a:moveTo>
                            <a:pt x="0" y="787901"/>
                          </a:moveTo>
                          <a:cubicBezTo>
                            <a:pt x="66685" y="293218"/>
                            <a:pt x="203579" y="38497"/>
                            <a:pt x="452182" y="0"/>
                          </a:cubicBezTo>
                          <a:cubicBezTo>
                            <a:pt x="2866467" y="39563"/>
                            <a:pt x="5614150" y="-319692"/>
                            <a:pt x="7556296" y="0"/>
                          </a:cubicBezTo>
                          <a:cubicBezTo>
                            <a:pt x="7733276" y="10223"/>
                            <a:pt x="8058290" y="333587"/>
                            <a:pt x="8008479" y="787901"/>
                          </a:cubicBezTo>
                          <a:cubicBezTo>
                            <a:pt x="7786285" y="2039803"/>
                            <a:pt x="8081059" y="2701278"/>
                            <a:pt x="8008479" y="3939417"/>
                          </a:cubicBezTo>
                          <a:cubicBezTo>
                            <a:pt x="7993669" y="4415566"/>
                            <a:pt x="7769609" y="4707007"/>
                            <a:pt x="7556296" y="4727319"/>
                          </a:cubicBezTo>
                          <a:cubicBezTo>
                            <a:pt x="4726386" y="4554772"/>
                            <a:pt x="1626429" y="4989439"/>
                            <a:pt x="452182" y="4727319"/>
                          </a:cubicBezTo>
                          <a:cubicBezTo>
                            <a:pt x="176973" y="4710143"/>
                            <a:pt x="-790" y="4362109"/>
                            <a:pt x="0" y="3939417"/>
                          </a:cubicBezTo>
                          <a:cubicBezTo>
                            <a:pt x="-28185" y="3623513"/>
                            <a:pt x="9305" y="2064109"/>
                            <a:pt x="0" y="787901"/>
                          </a:cubicBezTo>
                          <a:close/>
                        </a:path>
                        <a:path w="8008479" h="4727319" fill="none" stroke="0" extrusionOk="0">
                          <a:moveTo>
                            <a:pt x="0" y="787901"/>
                          </a:moveTo>
                          <a:cubicBezTo>
                            <a:pt x="8303" y="325676"/>
                            <a:pt x="218146" y="60024"/>
                            <a:pt x="452182" y="0"/>
                          </a:cubicBezTo>
                          <a:cubicBezTo>
                            <a:pt x="1560541" y="84218"/>
                            <a:pt x="6782633" y="-187811"/>
                            <a:pt x="7556296" y="0"/>
                          </a:cubicBezTo>
                          <a:cubicBezTo>
                            <a:pt x="7740727" y="29946"/>
                            <a:pt x="7998978" y="361525"/>
                            <a:pt x="8008479" y="787901"/>
                          </a:cubicBezTo>
                          <a:cubicBezTo>
                            <a:pt x="7968370" y="2350838"/>
                            <a:pt x="8085163" y="3256482"/>
                            <a:pt x="8008479" y="3939417"/>
                          </a:cubicBezTo>
                          <a:cubicBezTo>
                            <a:pt x="7973065" y="4428065"/>
                            <a:pt x="7763665" y="4695800"/>
                            <a:pt x="7556296" y="4727319"/>
                          </a:cubicBezTo>
                          <a:cubicBezTo>
                            <a:pt x="6464696" y="4731820"/>
                            <a:pt x="3305796" y="4771436"/>
                            <a:pt x="452182" y="4727319"/>
                          </a:cubicBezTo>
                          <a:cubicBezTo>
                            <a:pt x="223203" y="4703762"/>
                            <a:pt x="-69798" y="4312760"/>
                            <a:pt x="0" y="3939417"/>
                          </a:cubicBezTo>
                          <a:cubicBezTo>
                            <a:pt x="-66011" y="2678311"/>
                            <a:pt x="-163884" y="2168712"/>
                            <a:pt x="0" y="7879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id="{3533B1DE-5701-CE27-6EF8-3356CAA86443}"/>
                </a:ext>
              </a:extLst>
            </p:cNvPr>
            <p:cNvSpPr/>
            <p:nvPr/>
          </p:nvSpPr>
          <p:spPr>
            <a:xfrm>
              <a:off x="1933731" y="2777926"/>
              <a:ext cx="8619344" cy="2700622"/>
            </a:xfrm>
            <a:custGeom>
              <a:avLst/>
              <a:gdLst>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 name="connsiteX0" fmla="*/ 0 w 8619344"/>
                <a:gd name="connsiteY0" fmla="*/ 450112 h 2700622"/>
                <a:gd name="connsiteX1" fmla="*/ 450112 w 8619344"/>
                <a:gd name="connsiteY1" fmla="*/ 0 h 2700622"/>
                <a:gd name="connsiteX2" fmla="*/ 8169230 w 8619344"/>
                <a:gd name="connsiteY2" fmla="*/ 0 h 2700622"/>
                <a:gd name="connsiteX3" fmla="*/ 8619344 w 8619344"/>
                <a:gd name="connsiteY3" fmla="*/ 450112 h 2700622"/>
                <a:gd name="connsiteX4" fmla="*/ 8619344 w 8619344"/>
                <a:gd name="connsiteY4" fmla="*/ 2250508 h 2700622"/>
                <a:gd name="connsiteX5" fmla="*/ 8169230 w 8619344"/>
                <a:gd name="connsiteY5" fmla="*/ 2700622 h 2700622"/>
                <a:gd name="connsiteX6" fmla="*/ 450112 w 8619344"/>
                <a:gd name="connsiteY6" fmla="*/ 2700622 h 2700622"/>
                <a:gd name="connsiteX7" fmla="*/ 0 w 8619344"/>
                <a:gd name="connsiteY7" fmla="*/ 2250508 h 2700622"/>
                <a:gd name="connsiteX8" fmla="*/ 0 w 8619344"/>
                <a:gd name="connsiteY8" fmla="*/ 450112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2"/>
                  </a:moveTo>
                  <a:cubicBezTo>
                    <a:pt x="-24794" y="255077"/>
                    <a:pt x="255958" y="-40540"/>
                    <a:pt x="450112" y="0"/>
                  </a:cubicBezTo>
                  <a:cubicBezTo>
                    <a:pt x="1765160" y="-427544"/>
                    <a:pt x="6033560" y="1880"/>
                    <a:pt x="8169230" y="0"/>
                  </a:cubicBezTo>
                  <a:cubicBezTo>
                    <a:pt x="8493895" y="18752"/>
                    <a:pt x="8518241" y="195126"/>
                    <a:pt x="8619344" y="450112"/>
                  </a:cubicBezTo>
                  <a:cubicBezTo>
                    <a:pt x="8715661" y="943777"/>
                    <a:pt x="8581226" y="2006551"/>
                    <a:pt x="8619344" y="2250508"/>
                  </a:cubicBezTo>
                  <a:cubicBezTo>
                    <a:pt x="8521761" y="2471704"/>
                    <a:pt x="8426233" y="2773847"/>
                    <a:pt x="8169230" y="2700622"/>
                  </a:cubicBezTo>
                  <a:cubicBezTo>
                    <a:pt x="5686038" y="2828314"/>
                    <a:pt x="3721134" y="2505356"/>
                    <a:pt x="450112" y="2700622"/>
                  </a:cubicBezTo>
                  <a:cubicBezTo>
                    <a:pt x="287990" y="2794635"/>
                    <a:pt x="3799" y="2569193"/>
                    <a:pt x="0" y="2250508"/>
                  </a:cubicBezTo>
                  <a:cubicBezTo>
                    <a:pt x="-146376" y="1915741"/>
                    <a:pt x="-127480" y="1353206"/>
                    <a:pt x="0" y="450112"/>
                  </a:cubicBezTo>
                  <a:close/>
                </a:path>
                <a:path w="8619344" h="2700622" stroke="0" extrusionOk="0">
                  <a:moveTo>
                    <a:pt x="0" y="450112"/>
                  </a:moveTo>
                  <a:cubicBezTo>
                    <a:pt x="35783" y="160720"/>
                    <a:pt x="206493" y="-3348"/>
                    <a:pt x="450112" y="0"/>
                  </a:cubicBezTo>
                  <a:cubicBezTo>
                    <a:pt x="4010690" y="4190"/>
                    <a:pt x="6981918" y="227765"/>
                    <a:pt x="8169230" y="0"/>
                  </a:cubicBezTo>
                  <a:cubicBezTo>
                    <a:pt x="8415847" y="-16137"/>
                    <a:pt x="8593074" y="263413"/>
                    <a:pt x="8619344" y="450112"/>
                  </a:cubicBezTo>
                  <a:cubicBezTo>
                    <a:pt x="8612548" y="952257"/>
                    <a:pt x="8756875" y="1809179"/>
                    <a:pt x="8619344" y="2250508"/>
                  </a:cubicBezTo>
                  <a:cubicBezTo>
                    <a:pt x="8637717" y="2523524"/>
                    <a:pt x="8395571" y="2661021"/>
                    <a:pt x="8169230" y="2700622"/>
                  </a:cubicBezTo>
                  <a:cubicBezTo>
                    <a:pt x="5211701" y="2506072"/>
                    <a:pt x="3983559" y="2546975"/>
                    <a:pt x="450112" y="2700622"/>
                  </a:cubicBezTo>
                  <a:cubicBezTo>
                    <a:pt x="257241" y="2742257"/>
                    <a:pt x="-40295" y="2501172"/>
                    <a:pt x="0" y="2250508"/>
                  </a:cubicBezTo>
                  <a:cubicBezTo>
                    <a:pt x="77598" y="1773976"/>
                    <a:pt x="-229922" y="790385"/>
                    <a:pt x="0" y="450112"/>
                  </a:cubicBezTo>
                  <a:close/>
                </a:path>
                <a:path w="8619344" h="2700622" fill="none" stroke="0" extrusionOk="0">
                  <a:moveTo>
                    <a:pt x="0" y="450112"/>
                  </a:moveTo>
                  <a:cubicBezTo>
                    <a:pt x="-25795" y="236285"/>
                    <a:pt x="253824" y="-23816"/>
                    <a:pt x="450112" y="0"/>
                  </a:cubicBezTo>
                  <a:cubicBezTo>
                    <a:pt x="1867460" y="219792"/>
                    <a:pt x="5890000" y="281215"/>
                    <a:pt x="8169230" y="0"/>
                  </a:cubicBezTo>
                  <a:cubicBezTo>
                    <a:pt x="8447447" y="-33736"/>
                    <a:pt x="8527035" y="236209"/>
                    <a:pt x="8619344" y="450112"/>
                  </a:cubicBezTo>
                  <a:cubicBezTo>
                    <a:pt x="8775514" y="985670"/>
                    <a:pt x="8585812" y="2046204"/>
                    <a:pt x="8619344" y="2250508"/>
                  </a:cubicBezTo>
                  <a:cubicBezTo>
                    <a:pt x="8552723" y="2487218"/>
                    <a:pt x="8383206" y="2699681"/>
                    <a:pt x="8169230" y="2700622"/>
                  </a:cubicBezTo>
                  <a:cubicBezTo>
                    <a:pt x="5645472" y="2390437"/>
                    <a:pt x="2846805" y="2881570"/>
                    <a:pt x="450112" y="2700622"/>
                  </a:cubicBezTo>
                  <a:cubicBezTo>
                    <a:pt x="259315" y="2807217"/>
                    <a:pt x="20244" y="2561354"/>
                    <a:pt x="0" y="2250508"/>
                  </a:cubicBezTo>
                  <a:cubicBezTo>
                    <a:pt x="-59924" y="1786072"/>
                    <a:pt x="170970" y="1073268"/>
                    <a:pt x="0" y="450112"/>
                  </a:cubicBezTo>
                  <a:close/>
                </a:path>
                <a:path w="8619344" h="2700622" fill="none" stroke="0" extrusionOk="0">
                  <a:moveTo>
                    <a:pt x="0" y="450112"/>
                  </a:moveTo>
                  <a:cubicBezTo>
                    <a:pt x="-14354" y="216680"/>
                    <a:pt x="272109" y="-42063"/>
                    <a:pt x="450112" y="0"/>
                  </a:cubicBezTo>
                  <a:cubicBezTo>
                    <a:pt x="1527605" y="30083"/>
                    <a:pt x="5506962" y="305811"/>
                    <a:pt x="8169230" y="0"/>
                  </a:cubicBezTo>
                  <a:cubicBezTo>
                    <a:pt x="8486549" y="-4868"/>
                    <a:pt x="8512014" y="199109"/>
                    <a:pt x="8619344" y="450112"/>
                  </a:cubicBezTo>
                  <a:cubicBezTo>
                    <a:pt x="8735784" y="924727"/>
                    <a:pt x="8556396" y="2025656"/>
                    <a:pt x="8619344" y="2250508"/>
                  </a:cubicBezTo>
                  <a:cubicBezTo>
                    <a:pt x="8558562" y="2491034"/>
                    <a:pt x="8391247" y="2728248"/>
                    <a:pt x="8169230" y="2700622"/>
                  </a:cubicBezTo>
                  <a:cubicBezTo>
                    <a:pt x="5634240" y="2685024"/>
                    <a:pt x="3262806" y="2737236"/>
                    <a:pt x="450112" y="2700622"/>
                  </a:cubicBezTo>
                  <a:cubicBezTo>
                    <a:pt x="268562" y="2791522"/>
                    <a:pt x="8288" y="2565114"/>
                    <a:pt x="0" y="2250508"/>
                  </a:cubicBezTo>
                  <a:cubicBezTo>
                    <a:pt x="-134874" y="1853913"/>
                    <a:pt x="-52902" y="1296960"/>
                    <a:pt x="0" y="450112"/>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sd="916402460">
                    <a:custGeom>
                      <a:avLst/>
                      <a:gdLst>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9286" h="4225211" fill="none" extrusionOk="0">
                          <a:moveTo>
                            <a:pt x="0" y="704216"/>
                          </a:moveTo>
                          <a:cubicBezTo>
                            <a:pt x="-21358" y="394651"/>
                            <a:pt x="220951" y="-51259"/>
                            <a:pt x="404155" y="0"/>
                          </a:cubicBezTo>
                          <a:cubicBezTo>
                            <a:pt x="1720091" y="-77653"/>
                            <a:pt x="4969139" y="-27560"/>
                            <a:pt x="7335130" y="0"/>
                          </a:cubicBezTo>
                          <a:cubicBezTo>
                            <a:pt x="7614776" y="23626"/>
                            <a:pt x="7654547" y="306157"/>
                            <a:pt x="7739286" y="704216"/>
                          </a:cubicBezTo>
                          <a:cubicBezTo>
                            <a:pt x="7831276" y="1489663"/>
                            <a:pt x="7681212" y="3165116"/>
                            <a:pt x="7739286" y="3520994"/>
                          </a:cubicBezTo>
                          <a:cubicBezTo>
                            <a:pt x="7695493" y="3888988"/>
                            <a:pt x="7562385" y="4274027"/>
                            <a:pt x="7335130" y="4225211"/>
                          </a:cubicBezTo>
                          <a:cubicBezTo>
                            <a:pt x="5054159" y="4419522"/>
                            <a:pt x="3083716" y="4057625"/>
                            <a:pt x="404155" y="4225211"/>
                          </a:cubicBezTo>
                          <a:cubicBezTo>
                            <a:pt x="230484" y="4310090"/>
                            <a:pt x="2678" y="3993423"/>
                            <a:pt x="0" y="3520994"/>
                          </a:cubicBezTo>
                          <a:cubicBezTo>
                            <a:pt x="-118382" y="2991005"/>
                            <a:pt x="-92300" y="2081705"/>
                            <a:pt x="0" y="704216"/>
                          </a:cubicBezTo>
                          <a:close/>
                        </a:path>
                        <a:path w="7739286" h="4225211" stroke="0" extrusionOk="0">
                          <a:moveTo>
                            <a:pt x="0" y="704216"/>
                          </a:moveTo>
                          <a:cubicBezTo>
                            <a:pt x="18873" y="263997"/>
                            <a:pt x="188698" y="-7108"/>
                            <a:pt x="404155" y="0"/>
                          </a:cubicBezTo>
                          <a:cubicBezTo>
                            <a:pt x="3518880" y="-15914"/>
                            <a:pt x="6239950" y="256669"/>
                            <a:pt x="7335130" y="0"/>
                          </a:cubicBezTo>
                          <a:cubicBezTo>
                            <a:pt x="7558422" y="-11799"/>
                            <a:pt x="7708511" y="360727"/>
                            <a:pt x="7739286" y="704216"/>
                          </a:cubicBezTo>
                          <a:cubicBezTo>
                            <a:pt x="7767474" y="1465792"/>
                            <a:pt x="7849046" y="2855677"/>
                            <a:pt x="7739286" y="3520994"/>
                          </a:cubicBezTo>
                          <a:cubicBezTo>
                            <a:pt x="7738906" y="3931297"/>
                            <a:pt x="7548481" y="4210271"/>
                            <a:pt x="7335130" y="4225211"/>
                          </a:cubicBezTo>
                          <a:cubicBezTo>
                            <a:pt x="4760030" y="4157405"/>
                            <a:pt x="3598222" y="4103167"/>
                            <a:pt x="404155" y="4225211"/>
                          </a:cubicBezTo>
                          <a:cubicBezTo>
                            <a:pt x="199922" y="4288870"/>
                            <a:pt x="532" y="3955792"/>
                            <a:pt x="0" y="3520994"/>
                          </a:cubicBezTo>
                          <a:cubicBezTo>
                            <a:pt x="64362" y="2742761"/>
                            <a:pt x="-156147" y="1294593"/>
                            <a:pt x="0" y="704216"/>
                          </a:cubicBezTo>
                          <a:close/>
                        </a:path>
                        <a:path w="7739286" h="4225211" fill="none" stroke="0" extrusionOk="0">
                          <a:moveTo>
                            <a:pt x="0" y="704216"/>
                          </a:moveTo>
                          <a:cubicBezTo>
                            <a:pt x="-5087" y="344909"/>
                            <a:pt x="233996" y="-53280"/>
                            <a:pt x="404155" y="0"/>
                          </a:cubicBezTo>
                          <a:cubicBezTo>
                            <a:pt x="1781317" y="187739"/>
                            <a:pt x="4889901" y="404893"/>
                            <a:pt x="7335130" y="0"/>
                          </a:cubicBezTo>
                          <a:cubicBezTo>
                            <a:pt x="7602743" y="1139"/>
                            <a:pt x="7673917" y="318688"/>
                            <a:pt x="7739286" y="704216"/>
                          </a:cubicBezTo>
                          <a:cubicBezTo>
                            <a:pt x="7873825" y="1517372"/>
                            <a:pt x="7673901" y="3216286"/>
                            <a:pt x="7739286" y="3520994"/>
                          </a:cubicBezTo>
                          <a:cubicBezTo>
                            <a:pt x="7669728" y="3903729"/>
                            <a:pt x="7548153" y="4236383"/>
                            <a:pt x="7335130" y="4225211"/>
                          </a:cubicBezTo>
                          <a:cubicBezTo>
                            <a:pt x="4824732" y="4114421"/>
                            <a:pt x="2593383" y="4295993"/>
                            <a:pt x="404155" y="4225211"/>
                          </a:cubicBezTo>
                          <a:cubicBezTo>
                            <a:pt x="224346" y="4338893"/>
                            <a:pt x="18202" y="4016118"/>
                            <a:pt x="0" y="3520994"/>
                          </a:cubicBezTo>
                          <a:cubicBezTo>
                            <a:pt x="-83670" y="2782678"/>
                            <a:pt x="171535" y="1869205"/>
                            <a:pt x="0" y="7042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E611D886-A977-E212-4584-B1E1EC999172}"/>
              </a:ext>
            </a:extLst>
          </p:cNvPr>
          <p:cNvSpPr txBox="1"/>
          <p:nvPr/>
        </p:nvSpPr>
        <p:spPr>
          <a:xfrm>
            <a:off x="2682063" y="678910"/>
            <a:ext cx="7527851" cy="3970318"/>
          </a:xfrm>
          <a:prstGeom prst="rect">
            <a:avLst/>
          </a:prstGeom>
          <a:noFill/>
        </p:spPr>
        <p:txBody>
          <a:bodyPr wrap="square">
            <a:spAutoFit/>
          </a:bodyPr>
          <a:lstStyle/>
          <a:p>
            <a:pPr algn="just"/>
            <a:r>
              <a:rPr lang="vi-VN" sz="2800" i="1" dirty="0">
                <a:solidFill>
                  <a:srgbClr val="FF0000"/>
                </a:solidFill>
                <a:latin typeface="Cambria" panose="02040503050406030204" pitchFamily="18" charset="0"/>
                <a:ea typeface="Cambria" panose="02040503050406030204" pitchFamily="18" charset="0"/>
              </a:rPr>
              <a:t>Trong cuộc đời, ai cũng có một hoặc nhiều thầy cô mình yêu quý. Có câu “Không thầy đố mày làm nên” Các thầy cô có thể truyền cảm hứng, cho mình niềm tin vào chính mình. Chúng ta không bao giờ quên các thầy cô của mình. Tuy nhiên, trong cuộc sống cũng không thể tránh khỏi những lúc chúng ta không hiểu nhau, từ đó ứng xử chưa phù hợp. Vì thế, việc trò chuyện, tâm sự là rất cần thiết.</a:t>
            </a:r>
            <a:endParaRPr lang="en-US" sz="2800" dirty="0">
              <a:solidFill>
                <a:srgbClr val="FF000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53EB878F-9F8C-6D64-60E8-3AE387DCCCDD}"/>
              </a:ext>
            </a:extLst>
          </p:cNvPr>
          <p:cNvPicPr>
            <a:picLocks noChangeAspect="1"/>
          </p:cNvPicPr>
          <p:nvPr/>
        </p:nvPicPr>
        <p:blipFill>
          <a:blip r:embed="rId4"/>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id="{3752F56E-79E4-5801-E421-69150AA92F27}"/>
              </a:ext>
            </a:extLst>
          </p:cNvPr>
          <p:cNvPicPr>
            <a:picLocks noChangeAspect="1"/>
          </p:cNvPicPr>
          <p:nvPr/>
        </p:nvPicPr>
        <p:blipFill>
          <a:blip r:embed="rId5"/>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id="{971B8A0D-6D35-86AB-279D-D457B36E9612}"/>
              </a:ext>
            </a:extLst>
          </p:cNvPr>
          <p:cNvPicPr>
            <a:picLocks noChangeAspect="1"/>
          </p:cNvPicPr>
          <p:nvPr/>
        </p:nvPicPr>
        <p:blipFill>
          <a:blip r:embed="rId6"/>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id="{A040728F-321F-55FE-FADA-00AF2DB1F60C}"/>
              </a:ext>
            </a:extLst>
          </p:cNvPr>
          <p:cNvPicPr>
            <a:picLocks noChangeAspect="1"/>
          </p:cNvPicPr>
          <p:nvPr/>
        </p:nvPicPr>
        <p:blipFill>
          <a:blip r:embed="rId7"/>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id="{467575AF-8105-95E3-BE67-C64A415BB0C6}"/>
              </a:ext>
            </a:extLst>
          </p:cNvPr>
          <p:cNvPicPr>
            <a:picLocks noChangeAspect="1"/>
          </p:cNvPicPr>
          <p:nvPr/>
        </p:nvPicPr>
        <p:blipFill>
          <a:blip r:embed="rId8"/>
          <a:stretch>
            <a:fillRect/>
          </a:stretch>
        </p:blipFill>
        <p:spPr>
          <a:xfrm flipH="1">
            <a:off x="333383" y="1917851"/>
            <a:ext cx="2230752" cy="4940149"/>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422</Words>
  <Application>Microsoft Office PowerPoint</Application>
  <PresentationFormat>Widescreen</PresentationFormat>
  <Paragraphs>40</Paragraphs>
  <Slides>16</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Calibri</vt:lpstr>
      <vt:lpstr>Cambria</vt:lpstr>
      <vt:lpstr>Sans-serif</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1</cp:revision>
  <dcterms:created xsi:type="dcterms:W3CDTF">2026-01-06T08:09:12Z</dcterms:created>
  <dcterms:modified xsi:type="dcterms:W3CDTF">2026-01-06T08:10:19Z</dcterms:modified>
</cp:coreProperties>
</file>