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521" r:id="rId2"/>
    <p:sldId id="414" r:id="rId3"/>
    <p:sldId id="415" r:id="rId4"/>
    <p:sldId id="283" r:id="rId5"/>
    <p:sldId id="292" r:id="rId6"/>
    <p:sldId id="416" r:id="rId7"/>
    <p:sldId id="270" r:id="rId8"/>
    <p:sldId id="314" r:id="rId9"/>
    <p:sldId id="362" r:id="rId10"/>
    <p:sldId id="303" r:id="rId11"/>
    <p:sldId id="417" r:id="rId12"/>
    <p:sldId id="418" r:id="rId13"/>
    <p:sldId id="423" r:id="rId14"/>
    <p:sldId id="265" r:id="rId15"/>
    <p:sldId id="315" r:id="rId16"/>
    <p:sldId id="425" r:id="rId17"/>
    <p:sldId id="421" r:id="rId18"/>
    <p:sldId id="424" r:id="rId19"/>
    <p:sldId id="334" r:id="rId20"/>
    <p:sldId id="426" r:id="rId21"/>
    <p:sldId id="427" r:id="rId22"/>
    <p:sldId id="420" r:id="rId23"/>
    <p:sldId id="428" r:id="rId24"/>
    <p:sldId id="429" r:id="rId25"/>
    <p:sldId id="430" r:id="rId26"/>
    <p:sldId id="431" r:id="rId27"/>
    <p:sldId id="313" r:id="rId28"/>
    <p:sldId id="522" r:id="rId29"/>
    <p:sldId id="523" r:id="rId30"/>
    <p:sldId id="524" r:id="rId31"/>
    <p:sldId id="525" r:id="rId32"/>
    <p:sldId id="526" r:id="rId33"/>
    <p:sldId id="527" r:id="rId34"/>
    <p:sldId id="528" r:id="rId35"/>
    <p:sldId id="529" r:id="rId36"/>
    <p:sldId id="530" r:id="rId37"/>
    <p:sldId id="531" r:id="rId38"/>
    <p:sldId id="532" r:id="rId39"/>
    <p:sldId id="533" r:id="rId40"/>
    <p:sldId id="534" r:id="rId41"/>
    <p:sldId id="535" r:id="rId42"/>
    <p:sldId id="536" r:id="rId43"/>
    <p:sldId id="537" r:id="rId44"/>
    <p:sldId id="538" r:id="rId45"/>
    <p:sldId id="539" r:id="rId46"/>
    <p:sldId id="540" r:id="rId47"/>
    <p:sldId id="541" r:id="rId48"/>
    <p:sldId id="542" r:id="rId49"/>
    <p:sldId id="543" r:id="rId50"/>
    <p:sldId id="544" r:id="rId51"/>
    <p:sldId id="545" r:id="rId52"/>
    <p:sldId id="546" r:id="rId53"/>
    <p:sldId id="547" r:id="rId54"/>
    <p:sldId id="54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1D443-2BEE-42B7-957D-28E21C8C286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DB190-5742-4F90-BE18-1545F5244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1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AFB1-6854-A490-D9AA-5657C86C5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857A1-4AE7-65AC-4C7D-3F926209A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762A2-CB7B-7F77-232A-1D394BCE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92E14-972E-A074-149C-F9ADBDBC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01F78-C29A-DED5-831D-13EC8B5E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2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1378-C3F8-E977-52F0-8BB8CA59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75BE3-6E25-F5F1-8855-B67E78074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41E27-0BF2-9A7A-96EF-723C9062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B50AD-91D4-636E-4538-B3E652A6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00CA5-C5A4-FDCD-3385-F20003E6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C9F7A-EC5E-CDB7-939F-190CE21D66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3C176-3DED-7C1A-8C18-4AC4435A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17FA-8AB6-4FE9-86C3-B707E948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1E5C6-A377-2856-ADC3-C1129992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C8059-1945-8F38-C34D-E9A402A4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3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9C5D-4418-271D-D69A-4D7074F50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CBC44-E97B-11EA-E03D-23A45BF1F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5419-31FA-F097-6D9C-53EDA589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0C439-0608-5D7A-5344-BB79CAB0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08FB4-FCFC-61CC-E302-CEA1582E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4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647B-7039-3F87-E656-687CF9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4BD81-6995-5C0C-A30F-84BFB398A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5545B-0633-1183-EFFE-4F17FC2C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B5754-C6CB-32E2-C0A0-38611F1B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DCE8F-8CC7-D9D7-AE0D-172CBB79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1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7C90-4197-CAA9-DA0A-854A6156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4EFB7-1B81-601D-3E01-60DDBE5AA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67A53-9F2E-584D-DEE7-52C7189CC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2E513-1530-D6E6-2084-96D29162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45AA3-9E1A-998F-F0EA-93067E5C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2EEA7-8F84-5A94-2C14-66EC95C0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7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1EA0-A47C-4902-051E-46FEBDAC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97D47-20BE-7A6E-3B0E-E1681BF72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6A0C7-6B78-0E2E-91A4-06C731435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DD1DF-B27C-3197-7A99-981AE3342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02C6F-E8DE-AF5F-EA1B-C4367AF7A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178F96-01FC-0115-2C1D-18A1D201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08890-C260-ECB4-4CE0-0F568059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37DA3B-3AB1-7015-59DC-AF0309B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2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133D3-F806-51A7-562A-1C7662F9E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35FF4-8E52-8E78-B364-E094DD23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3095A-FD56-0296-FD0B-BCB354BB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9C976-CB52-BE23-B490-B4D4F071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2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A51B5-761B-4C9F-08AC-0B0C7581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34ADF-28E4-20E2-CBD2-DF45F17E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82D0B-365C-0634-CE44-C909D2D9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ABF9-F633-BD57-C600-A00284EF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9E2D8-CFD9-622C-3278-A40B6AB8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8F07B-AA43-F7E2-C09A-E189596C6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E40E7-41EB-9B6D-3955-EAABC4DD4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B642D-F553-22BD-3873-6D1432C1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70E0D-EB93-1CC8-8E43-EE810C92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3C59-A44F-EDAA-2327-4A8FA04B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528FC-BB88-329D-7488-C3D168DE4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0FA3B-0FB5-E59A-1302-DB89EA93F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7E40B-093E-B010-9544-F027F65BA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32C08-EC77-1ED2-0499-24AA1024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DA937-4CCE-AC7C-0171-8C8E5B34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8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09906-6299-44C1-C2D1-44BAE0FD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51D84-B0CF-9226-4CE1-5DA27BB3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36041-D468-CCB2-AF34-425CD725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87D965-BE38-4CAA-8933-9276E2091AFE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3AC8-2E12-70D8-AA8C-6533F0224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484EB-D304-736A-80D9-B1318680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EDA6B9-0A65-4692-8AEB-F40EF376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06717" y="2359733"/>
            <a:ext cx="7520151" cy="231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Liễu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800085" y="156597"/>
            <a:ext cx="7046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ỦY BAN NHÂN DÂN 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PHƯỜNG HƯNG ĐẠO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9587" y="1667410"/>
            <a:ext cx="8192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5A514A-7CE6-CEC0-A37A-EF013E5BF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0AD8810-F927-1E7E-EC7B-10D9CC97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/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BB56E-63C3-CEF4-95A7-C6F32E15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3771-B2BC-35B3-C573-4A1853BE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4020546-3193-29C5-D80B-7A01ED83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1997CD6-1BB2-1D42-D242-769EFD8DB1E5}"/>
              </a:ext>
            </a:extLst>
          </p:cNvPr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2AB12-B85F-EC3E-B31D-B50DF7E2B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06717" y="2359733"/>
            <a:ext cx="7520151" cy="231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Liễu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800085" y="156597"/>
            <a:ext cx="7046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ỦY BAN NHÂN DÂN 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PHƯỜNG HƯNG ĐẠO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9587" y="1667410"/>
            <a:ext cx="8192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34214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BB56E-63C3-CEF4-95A7-C6F32E15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3307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13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10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8017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1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2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5A514A-7CE6-CEC0-A37A-EF013E5BF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0AD8810-F927-1E7E-EC7B-10D9CC97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/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3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8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50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3771-B2BC-35B3-C573-4A1853BE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4020546-3193-29C5-D80B-7A01ED83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1997CD6-1BB2-1D42-D242-769EFD8DB1E5}"/>
              </a:ext>
            </a:extLst>
          </p:cNvPr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2AB12-B85F-EC3E-B31D-B50DF7E2B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1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1040</Words>
  <Application>Microsoft Office PowerPoint</Application>
  <PresentationFormat>Widescreen</PresentationFormat>
  <Paragraphs>96</Paragraphs>
  <Slides>54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等线</vt:lpstr>
      <vt:lpstr>Aptos</vt:lpstr>
      <vt:lpstr>Aptos Display</vt:lpstr>
      <vt:lpstr>Arial</vt:lpstr>
      <vt:lpstr>Calibri</vt:lpstr>
      <vt:lpstr>Cambria</vt:lpstr>
      <vt:lpstr>Sans-serif</vt:lpstr>
      <vt:lpstr>SVN-Kitten</vt:lpstr>
      <vt:lpstr>Times New Roman</vt:lpstr>
      <vt:lpstr>字魂52号-阿开漫画体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2026-02-20T12:57:53Z</dcterms:created>
  <dcterms:modified xsi:type="dcterms:W3CDTF">2026-02-20T12:58:16Z</dcterms:modified>
</cp:coreProperties>
</file>