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522" r:id="rId4"/>
    <p:sldId id="414" r:id="rId5"/>
    <p:sldId id="415" r:id="rId6"/>
    <p:sldId id="283" r:id="rId7"/>
    <p:sldId id="292" r:id="rId8"/>
    <p:sldId id="416" r:id="rId9"/>
    <p:sldId id="270" r:id="rId10"/>
    <p:sldId id="314" r:id="rId11"/>
    <p:sldId id="362" r:id="rId12"/>
    <p:sldId id="303" r:id="rId13"/>
    <p:sldId id="417" r:id="rId14"/>
    <p:sldId id="418" r:id="rId15"/>
    <p:sldId id="423" r:id="rId16"/>
    <p:sldId id="265" r:id="rId17"/>
    <p:sldId id="315" r:id="rId18"/>
    <p:sldId id="425" r:id="rId19"/>
    <p:sldId id="421" r:id="rId20"/>
    <p:sldId id="424" r:id="rId21"/>
    <p:sldId id="334" r:id="rId22"/>
    <p:sldId id="426" r:id="rId23"/>
    <p:sldId id="427" r:id="rId24"/>
    <p:sldId id="420" r:id="rId25"/>
    <p:sldId id="428" r:id="rId26"/>
    <p:sldId id="521" r:id="rId27"/>
    <p:sldId id="429" r:id="rId28"/>
    <p:sldId id="430" r:id="rId29"/>
    <p:sldId id="431" r:id="rId30"/>
    <p:sldId id="31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9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8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3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8" y="2359734"/>
            <a:ext cx="7520151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Bùi Thị Thu Hà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5A5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PHƯỜNG HƯNG ĐẠO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9589" y="1667411"/>
            <a:ext cx="8192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24857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3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8" y="2359734"/>
            <a:ext cx="7520151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Liễu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PHƯỜNG HƯNG ĐẠO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6121" y="1667411"/>
            <a:ext cx="82397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555</Words>
  <Application>Microsoft Office PowerPoint</Application>
  <PresentationFormat>Widescreen</PresentationFormat>
  <Paragraphs>54</Paragraphs>
  <Slides>28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Arial</vt:lpstr>
      <vt:lpstr>Calibri</vt:lpstr>
      <vt:lpstr>Cambria</vt:lpstr>
      <vt:lpstr>Sans-serif</vt:lpstr>
      <vt:lpstr>SVN-Kitten</vt:lpstr>
      <vt:lpstr>Times New Roman</vt:lpstr>
      <vt:lpstr>字魂52号-阿开漫画体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2024-09-15T01:43:01Z</dcterms:created>
  <dcterms:modified xsi:type="dcterms:W3CDTF">2026-02-25T13:29:45Z</dcterms:modified>
</cp:coreProperties>
</file>