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107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Hien tran 0353095025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Hien tran 0353095025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Hien tran 0353095025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Hien tran 0353095025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402" y="4583263"/>
            <a:ext cx="1991331" cy="18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sX0" fmla="*/ 0 w 3945278"/>
              <a:gd name="csY0" fmla="*/ 856116 h 1712232"/>
              <a:gd name="csX1" fmla="*/ 287407 w 3945278"/>
              <a:gd name="csY1" fmla="*/ 0 h 1712232"/>
              <a:gd name="csX2" fmla="*/ 3657867 w 3945278"/>
              <a:gd name="csY2" fmla="*/ 0 h 1712232"/>
              <a:gd name="csX3" fmla="*/ 3945278 w 3945278"/>
              <a:gd name="csY3" fmla="*/ 856116 h 1712232"/>
              <a:gd name="csX4" fmla="*/ 3945275 w 3945278"/>
              <a:gd name="csY4" fmla="*/ 856116 h 1712232"/>
              <a:gd name="csX5" fmla="*/ 3657867 w 3945278"/>
              <a:gd name="csY5" fmla="*/ 1712232 h 1712232"/>
              <a:gd name="csX6" fmla="*/ 287407 w 3945278"/>
              <a:gd name="csY6" fmla="*/ 1712232 h 1712232"/>
              <a:gd name="csX7" fmla="*/ 0 w 3945278"/>
              <a:gd name="csY7" fmla="*/ 856112 h 1712232"/>
              <a:gd name="csX8" fmla="*/ 0 w 3945278"/>
              <a:gd name="csY8" fmla="*/ 856116 h 1712232"/>
              <a:gd name="csX0" fmla="*/ 0 w 3945278"/>
              <a:gd name="csY0" fmla="*/ 856116 h 1712232"/>
              <a:gd name="csX1" fmla="*/ 287407 w 3945278"/>
              <a:gd name="csY1" fmla="*/ 0 h 1712232"/>
              <a:gd name="csX2" fmla="*/ 3657867 w 3945278"/>
              <a:gd name="csY2" fmla="*/ 0 h 1712232"/>
              <a:gd name="csX3" fmla="*/ 3945278 w 3945278"/>
              <a:gd name="csY3" fmla="*/ 856116 h 1712232"/>
              <a:gd name="csX4" fmla="*/ 3945275 w 3945278"/>
              <a:gd name="csY4" fmla="*/ 856116 h 1712232"/>
              <a:gd name="csX5" fmla="*/ 3657867 w 3945278"/>
              <a:gd name="csY5" fmla="*/ 1712232 h 1712232"/>
              <a:gd name="csX6" fmla="*/ 287407 w 3945278"/>
              <a:gd name="csY6" fmla="*/ 1712232 h 1712232"/>
              <a:gd name="csX7" fmla="*/ 0 w 3945278"/>
              <a:gd name="csY7" fmla="*/ 856112 h 1712232"/>
              <a:gd name="csX8" fmla="*/ 0 w 3945278"/>
              <a:gd name="csY8" fmla="*/ 856116 h 1712232"/>
              <a:gd name="csX0" fmla="*/ 0 w 3945278"/>
              <a:gd name="csY0" fmla="*/ 856116 h 1712232"/>
              <a:gd name="csX1" fmla="*/ 287407 w 3945278"/>
              <a:gd name="csY1" fmla="*/ 0 h 1712232"/>
              <a:gd name="csX2" fmla="*/ 3657867 w 3945278"/>
              <a:gd name="csY2" fmla="*/ 0 h 1712232"/>
              <a:gd name="csX3" fmla="*/ 3945278 w 3945278"/>
              <a:gd name="csY3" fmla="*/ 856116 h 1712232"/>
              <a:gd name="csX4" fmla="*/ 3945275 w 3945278"/>
              <a:gd name="csY4" fmla="*/ 856116 h 1712232"/>
              <a:gd name="csX5" fmla="*/ 3657867 w 3945278"/>
              <a:gd name="csY5" fmla="*/ 1712232 h 1712232"/>
              <a:gd name="csX6" fmla="*/ 287407 w 3945278"/>
              <a:gd name="csY6" fmla="*/ 1712232 h 1712232"/>
              <a:gd name="csX7" fmla="*/ 0 w 3945278"/>
              <a:gd name="csY7" fmla="*/ 856112 h 1712232"/>
              <a:gd name="csX8" fmla="*/ 0 w 3945278"/>
              <a:gd name="csY8" fmla="*/ 856116 h 1712232"/>
              <a:gd name="csX0" fmla="*/ 0 w 3945278"/>
              <a:gd name="csY0" fmla="*/ 856116 h 1712232"/>
              <a:gd name="csX1" fmla="*/ 287407 w 3945278"/>
              <a:gd name="csY1" fmla="*/ 0 h 1712232"/>
              <a:gd name="csX2" fmla="*/ 3657867 w 3945278"/>
              <a:gd name="csY2" fmla="*/ 0 h 1712232"/>
              <a:gd name="csX3" fmla="*/ 3945278 w 3945278"/>
              <a:gd name="csY3" fmla="*/ 856116 h 1712232"/>
              <a:gd name="csX4" fmla="*/ 3945275 w 3945278"/>
              <a:gd name="csY4" fmla="*/ 856116 h 1712232"/>
              <a:gd name="csX5" fmla="*/ 3657867 w 3945278"/>
              <a:gd name="csY5" fmla="*/ 1712232 h 1712232"/>
              <a:gd name="csX6" fmla="*/ 287407 w 3945278"/>
              <a:gd name="csY6" fmla="*/ 1712232 h 1712232"/>
              <a:gd name="csX7" fmla="*/ 0 w 3945278"/>
              <a:gd name="csY7" fmla="*/ 856112 h 1712232"/>
              <a:gd name="csX8" fmla="*/ 0 w 3945278"/>
              <a:gd name="csY8" fmla="*/ 856116 h 1712232"/>
              <a:gd name="csX0" fmla="*/ 0 w 3945278"/>
              <a:gd name="csY0" fmla="*/ 856116 h 1712232"/>
              <a:gd name="csX1" fmla="*/ 287407 w 3945278"/>
              <a:gd name="csY1" fmla="*/ 0 h 1712232"/>
              <a:gd name="csX2" fmla="*/ 3657867 w 3945278"/>
              <a:gd name="csY2" fmla="*/ 0 h 1712232"/>
              <a:gd name="csX3" fmla="*/ 3945278 w 3945278"/>
              <a:gd name="csY3" fmla="*/ 856116 h 1712232"/>
              <a:gd name="csX4" fmla="*/ 3945275 w 3945278"/>
              <a:gd name="csY4" fmla="*/ 856116 h 1712232"/>
              <a:gd name="csX5" fmla="*/ 3657867 w 3945278"/>
              <a:gd name="csY5" fmla="*/ 1712232 h 1712232"/>
              <a:gd name="csX6" fmla="*/ 287407 w 3945278"/>
              <a:gd name="csY6" fmla="*/ 1712232 h 1712232"/>
              <a:gd name="csX7" fmla="*/ 0 w 3945278"/>
              <a:gd name="csY7" fmla="*/ 856112 h 1712232"/>
              <a:gd name="csX8" fmla="*/ 0 w 3945278"/>
              <a:gd name="csY8" fmla="*/ 856116 h 17122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945278" h="1712232" fill="none" extrusionOk="0">
                <a:moveTo>
                  <a:pt x="0" y="856116"/>
                </a:moveTo>
                <a:cubicBezTo>
                  <a:pt x="91324" y="502361"/>
                  <a:pt x="12467" y="-166855"/>
                  <a:pt x="287407" y="0"/>
                </a:cubicBezTo>
                <a:cubicBezTo>
                  <a:pt x="1494288" y="-386267"/>
                  <a:pt x="3172876" y="168505"/>
                  <a:pt x="3657867" y="0"/>
                </a:cubicBezTo>
                <a:cubicBezTo>
                  <a:pt x="3978122" y="-223828"/>
                  <a:pt x="3749576" y="364357"/>
                  <a:pt x="3945278" y="856116"/>
                </a:cubicBezTo>
                <a:lnTo>
                  <a:pt x="3945275" y="856116"/>
                </a:lnTo>
                <a:cubicBezTo>
                  <a:pt x="3944298" y="1260108"/>
                  <a:pt x="3738377" y="1668620"/>
                  <a:pt x="3657867" y="1712232"/>
                </a:cubicBezTo>
                <a:cubicBezTo>
                  <a:pt x="2368434" y="1595486"/>
                  <a:pt x="2114466" y="1388231"/>
                  <a:pt x="287407" y="1712232"/>
                </a:cubicBezTo>
                <a:cubicBezTo>
                  <a:pt x="281240" y="1735050"/>
                  <a:pt x="10540" y="1518220"/>
                  <a:pt x="0" y="856112"/>
                </a:cubicBezTo>
                <a:lnTo>
                  <a:pt x="0" y="856116"/>
                </a:lnTo>
                <a:close/>
              </a:path>
              <a:path w="3945278" h="1712232" stroke="0" extrusionOk="0">
                <a:moveTo>
                  <a:pt x="0" y="856116"/>
                </a:moveTo>
                <a:cubicBezTo>
                  <a:pt x="-31787" y="365922"/>
                  <a:pt x="162146" y="-79454"/>
                  <a:pt x="287407" y="0"/>
                </a:cubicBezTo>
                <a:cubicBezTo>
                  <a:pt x="1554780" y="59000"/>
                  <a:pt x="2889348" y="16082"/>
                  <a:pt x="3657867" y="0"/>
                </a:cubicBezTo>
                <a:cubicBezTo>
                  <a:pt x="3814093" y="137536"/>
                  <a:pt x="4080134" y="552428"/>
                  <a:pt x="3945278" y="856116"/>
                </a:cubicBezTo>
                <a:lnTo>
                  <a:pt x="3945275" y="856116"/>
                </a:lnTo>
                <a:cubicBezTo>
                  <a:pt x="3879851" y="1424321"/>
                  <a:pt x="3848869" y="1709620"/>
                  <a:pt x="3657867" y="1712232"/>
                </a:cubicBezTo>
                <a:cubicBezTo>
                  <a:pt x="2225985" y="1400686"/>
                  <a:pt x="1323587" y="2035178"/>
                  <a:pt x="287407" y="1712232"/>
                </a:cubicBezTo>
                <a:cubicBezTo>
                  <a:pt x="67674" y="1556400"/>
                  <a:pt x="-54845" y="1207945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-35238" y="423026"/>
                  <a:pt x="28703" y="-30610"/>
                  <a:pt x="287407" y="0"/>
                </a:cubicBezTo>
                <a:cubicBezTo>
                  <a:pt x="1555840" y="-3670"/>
                  <a:pt x="2949632" y="75102"/>
                  <a:pt x="3657867" y="0"/>
                </a:cubicBezTo>
                <a:cubicBezTo>
                  <a:pt x="3678278" y="7939"/>
                  <a:pt x="3885938" y="384783"/>
                  <a:pt x="3945278" y="856116"/>
                </a:cubicBezTo>
                <a:lnTo>
                  <a:pt x="3945275" y="856116"/>
                </a:lnTo>
                <a:cubicBezTo>
                  <a:pt x="3959253" y="1297726"/>
                  <a:pt x="3750242" y="1661837"/>
                  <a:pt x="3657867" y="1712232"/>
                </a:cubicBezTo>
                <a:cubicBezTo>
                  <a:pt x="2440444" y="1535263"/>
                  <a:pt x="2062580" y="1351745"/>
                  <a:pt x="287407" y="1712232"/>
                </a:cubicBezTo>
                <a:cubicBezTo>
                  <a:pt x="166103" y="1608187"/>
                  <a:pt x="66105" y="1524494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79593" y="450373"/>
                  <a:pt x="129249" y="-69756"/>
                  <a:pt x="287407" y="0"/>
                </a:cubicBezTo>
                <a:cubicBezTo>
                  <a:pt x="1652963" y="-394869"/>
                  <a:pt x="2991490" y="152976"/>
                  <a:pt x="3657867" y="0"/>
                </a:cubicBezTo>
                <a:cubicBezTo>
                  <a:pt x="3757639" y="100688"/>
                  <a:pt x="3866240" y="388929"/>
                  <a:pt x="3945278" y="856116"/>
                </a:cubicBezTo>
                <a:lnTo>
                  <a:pt x="3945275" y="856116"/>
                </a:lnTo>
                <a:cubicBezTo>
                  <a:pt x="3940559" y="1289299"/>
                  <a:pt x="3776601" y="1663168"/>
                  <a:pt x="3657867" y="1712232"/>
                </a:cubicBezTo>
                <a:cubicBezTo>
                  <a:pt x="2477647" y="1625570"/>
                  <a:pt x="2088247" y="1512618"/>
                  <a:pt x="287407" y="1712232"/>
                </a:cubicBezTo>
                <a:cubicBezTo>
                  <a:pt x="169783" y="1706858"/>
                  <a:pt x="13419" y="1476148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51191" y="504125"/>
                  <a:pt x="31675" y="-126543"/>
                  <a:pt x="287407" y="0"/>
                </a:cubicBezTo>
                <a:cubicBezTo>
                  <a:pt x="1500210" y="-357175"/>
                  <a:pt x="2967661" y="71309"/>
                  <a:pt x="3657867" y="0"/>
                </a:cubicBezTo>
                <a:cubicBezTo>
                  <a:pt x="3834499" y="23913"/>
                  <a:pt x="3912903" y="436911"/>
                  <a:pt x="3945278" y="856116"/>
                </a:cubicBezTo>
                <a:lnTo>
                  <a:pt x="3945275" y="856116"/>
                </a:lnTo>
                <a:cubicBezTo>
                  <a:pt x="3930146" y="1319392"/>
                  <a:pt x="3740547" y="1686927"/>
                  <a:pt x="3657867" y="1712232"/>
                </a:cubicBezTo>
                <a:cubicBezTo>
                  <a:pt x="2317009" y="1609278"/>
                  <a:pt x="2042644" y="1386722"/>
                  <a:pt x="287407" y="1712232"/>
                </a:cubicBezTo>
                <a:cubicBezTo>
                  <a:pt x="271953" y="1706659"/>
                  <a:pt x="103048" y="1498840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88293" y="481519"/>
                  <a:pt x="25061" y="-161634"/>
                  <a:pt x="287407" y="0"/>
                </a:cubicBezTo>
                <a:cubicBezTo>
                  <a:pt x="1469284" y="-369799"/>
                  <a:pt x="3092215" y="123846"/>
                  <a:pt x="3657867" y="0"/>
                </a:cubicBezTo>
                <a:cubicBezTo>
                  <a:pt x="3914188" y="-132228"/>
                  <a:pt x="3876093" y="416921"/>
                  <a:pt x="3945278" y="856116"/>
                </a:cubicBezTo>
                <a:lnTo>
                  <a:pt x="3945275" y="856116"/>
                </a:lnTo>
                <a:cubicBezTo>
                  <a:pt x="3941552" y="1294520"/>
                  <a:pt x="3741352" y="1677826"/>
                  <a:pt x="3657867" y="1712232"/>
                </a:cubicBezTo>
                <a:cubicBezTo>
                  <a:pt x="2352738" y="1590673"/>
                  <a:pt x="2111387" y="1395419"/>
                  <a:pt x="287407" y="1712232"/>
                </a:cubicBezTo>
                <a:cubicBezTo>
                  <a:pt x="267191" y="1704253"/>
                  <a:pt x="19378" y="1499521"/>
                  <a:pt x="0" y="856112"/>
                </a:cubicBezTo>
                <a:lnTo>
                  <a:pt x="0" y="85611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sX0" fmla="*/ 0 w 1667177"/>
              <a:gd name="csY0" fmla="*/ 275171 h 550342"/>
              <a:gd name="csX1" fmla="*/ 121451 w 1667177"/>
              <a:gd name="csY1" fmla="*/ 0 h 550342"/>
              <a:gd name="csX2" fmla="*/ 1545724 w 1667177"/>
              <a:gd name="csY2" fmla="*/ 0 h 550342"/>
              <a:gd name="csX3" fmla="*/ 1667177 w 1667177"/>
              <a:gd name="csY3" fmla="*/ 275171 h 550342"/>
              <a:gd name="csX4" fmla="*/ 1667175 w 1667177"/>
              <a:gd name="csY4" fmla="*/ 275171 h 550342"/>
              <a:gd name="csX5" fmla="*/ 1545724 w 1667177"/>
              <a:gd name="csY5" fmla="*/ 550342 h 550342"/>
              <a:gd name="csX6" fmla="*/ 121451 w 1667177"/>
              <a:gd name="csY6" fmla="*/ 550342 h 550342"/>
              <a:gd name="csX7" fmla="*/ 0 w 1667177"/>
              <a:gd name="csY7" fmla="*/ 275170 h 550342"/>
              <a:gd name="csX8" fmla="*/ 0 w 1667177"/>
              <a:gd name="csY8" fmla="*/ 275171 h 550342"/>
              <a:gd name="csX0" fmla="*/ 0 w 1667177"/>
              <a:gd name="csY0" fmla="*/ 275171 h 550342"/>
              <a:gd name="csX1" fmla="*/ 121451 w 1667177"/>
              <a:gd name="csY1" fmla="*/ 0 h 550342"/>
              <a:gd name="csX2" fmla="*/ 1545724 w 1667177"/>
              <a:gd name="csY2" fmla="*/ 0 h 550342"/>
              <a:gd name="csX3" fmla="*/ 1667177 w 1667177"/>
              <a:gd name="csY3" fmla="*/ 275171 h 550342"/>
              <a:gd name="csX4" fmla="*/ 1667175 w 1667177"/>
              <a:gd name="csY4" fmla="*/ 275171 h 550342"/>
              <a:gd name="csX5" fmla="*/ 1545724 w 1667177"/>
              <a:gd name="csY5" fmla="*/ 550342 h 550342"/>
              <a:gd name="csX6" fmla="*/ 121451 w 1667177"/>
              <a:gd name="csY6" fmla="*/ 550342 h 550342"/>
              <a:gd name="csX7" fmla="*/ 0 w 1667177"/>
              <a:gd name="csY7" fmla="*/ 275170 h 550342"/>
              <a:gd name="csX8" fmla="*/ 0 w 1667177"/>
              <a:gd name="csY8" fmla="*/ 275171 h 550342"/>
              <a:gd name="csX0" fmla="*/ 0 w 1667177"/>
              <a:gd name="csY0" fmla="*/ 275171 h 550342"/>
              <a:gd name="csX1" fmla="*/ 121451 w 1667177"/>
              <a:gd name="csY1" fmla="*/ 0 h 550342"/>
              <a:gd name="csX2" fmla="*/ 1545724 w 1667177"/>
              <a:gd name="csY2" fmla="*/ 0 h 550342"/>
              <a:gd name="csX3" fmla="*/ 1667177 w 1667177"/>
              <a:gd name="csY3" fmla="*/ 275171 h 550342"/>
              <a:gd name="csX4" fmla="*/ 1667175 w 1667177"/>
              <a:gd name="csY4" fmla="*/ 275171 h 550342"/>
              <a:gd name="csX5" fmla="*/ 1545724 w 1667177"/>
              <a:gd name="csY5" fmla="*/ 550342 h 550342"/>
              <a:gd name="csX6" fmla="*/ 121451 w 1667177"/>
              <a:gd name="csY6" fmla="*/ 550342 h 550342"/>
              <a:gd name="csX7" fmla="*/ 0 w 1667177"/>
              <a:gd name="csY7" fmla="*/ 275170 h 550342"/>
              <a:gd name="csX8" fmla="*/ 0 w 1667177"/>
              <a:gd name="csY8" fmla="*/ 275171 h 550342"/>
              <a:gd name="csX0" fmla="*/ 0 w 1667177"/>
              <a:gd name="csY0" fmla="*/ 275171 h 550342"/>
              <a:gd name="csX1" fmla="*/ 121451 w 1667177"/>
              <a:gd name="csY1" fmla="*/ 0 h 550342"/>
              <a:gd name="csX2" fmla="*/ 1545724 w 1667177"/>
              <a:gd name="csY2" fmla="*/ 0 h 550342"/>
              <a:gd name="csX3" fmla="*/ 1667177 w 1667177"/>
              <a:gd name="csY3" fmla="*/ 275171 h 550342"/>
              <a:gd name="csX4" fmla="*/ 1667175 w 1667177"/>
              <a:gd name="csY4" fmla="*/ 275171 h 550342"/>
              <a:gd name="csX5" fmla="*/ 1545724 w 1667177"/>
              <a:gd name="csY5" fmla="*/ 550342 h 550342"/>
              <a:gd name="csX6" fmla="*/ 121451 w 1667177"/>
              <a:gd name="csY6" fmla="*/ 550342 h 550342"/>
              <a:gd name="csX7" fmla="*/ 0 w 1667177"/>
              <a:gd name="csY7" fmla="*/ 275170 h 550342"/>
              <a:gd name="csX8" fmla="*/ 0 w 1667177"/>
              <a:gd name="csY8" fmla="*/ 275171 h 550342"/>
              <a:gd name="csX0" fmla="*/ 0 w 1667177"/>
              <a:gd name="csY0" fmla="*/ 275171 h 550342"/>
              <a:gd name="csX1" fmla="*/ 121451 w 1667177"/>
              <a:gd name="csY1" fmla="*/ 0 h 550342"/>
              <a:gd name="csX2" fmla="*/ 1545724 w 1667177"/>
              <a:gd name="csY2" fmla="*/ 0 h 550342"/>
              <a:gd name="csX3" fmla="*/ 1667177 w 1667177"/>
              <a:gd name="csY3" fmla="*/ 275171 h 550342"/>
              <a:gd name="csX4" fmla="*/ 1667175 w 1667177"/>
              <a:gd name="csY4" fmla="*/ 275171 h 550342"/>
              <a:gd name="csX5" fmla="*/ 1545724 w 1667177"/>
              <a:gd name="csY5" fmla="*/ 550342 h 550342"/>
              <a:gd name="csX6" fmla="*/ 121451 w 1667177"/>
              <a:gd name="csY6" fmla="*/ 550342 h 550342"/>
              <a:gd name="csX7" fmla="*/ 0 w 1667177"/>
              <a:gd name="csY7" fmla="*/ 275170 h 550342"/>
              <a:gd name="csX8" fmla="*/ 0 w 1667177"/>
              <a:gd name="csY8" fmla="*/ 275171 h 5503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667177" h="550342" fill="none" extrusionOk="0">
                <a:moveTo>
                  <a:pt x="0" y="275171"/>
                </a:moveTo>
                <a:cubicBezTo>
                  <a:pt x="31738" y="159186"/>
                  <a:pt x="21300" y="-42829"/>
                  <a:pt x="121451" y="0"/>
                </a:cubicBezTo>
                <a:cubicBezTo>
                  <a:pt x="612522" y="-151109"/>
                  <a:pt x="1327408" y="52482"/>
                  <a:pt x="1545724" y="0"/>
                </a:cubicBezTo>
                <a:cubicBezTo>
                  <a:pt x="1655076" y="-53643"/>
                  <a:pt x="1573990" y="115588"/>
                  <a:pt x="1667177" y="275171"/>
                </a:cubicBezTo>
                <a:lnTo>
                  <a:pt x="1667175" y="275171"/>
                </a:lnTo>
                <a:cubicBezTo>
                  <a:pt x="1666809" y="404448"/>
                  <a:pt x="1585874" y="537281"/>
                  <a:pt x="1545724" y="550342"/>
                </a:cubicBezTo>
                <a:cubicBezTo>
                  <a:pt x="998106" y="506898"/>
                  <a:pt x="896900" y="440219"/>
                  <a:pt x="121451" y="550342"/>
                </a:cubicBezTo>
                <a:cubicBezTo>
                  <a:pt x="116657" y="558162"/>
                  <a:pt x="5833" y="508673"/>
                  <a:pt x="0" y="275170"/>
                </a:cubicBezTo>
                <a:lnTo>
                  <a:pt x="0" y="275171"/>
                </a:lnTo>
                <a:close/>
              </a:path>
              <a:path w="1667177" h="550342" stroke="0" extrusionOk="0">
                <a:moveTo>
                  <a:pt x="0" y="275171"/>
                </a:moveTo>
                <a:cubicBezTo>
                  <a:pt x="-4884" y="119810"/>
                  <a:pt x="71466" y="-28538"/>
                  <a:pt x="121451" y="0"/>
                </a:cubicBezTo>
                <a:cubicBezTo>
                  <a:pt x="670561" y="44376"/>
                  <a:pt x="1245076" y="-8567"/>
                  <a:pt x="1545724" y="0"/>
                </a:cubicBezTo>
                <a:cubicBezTo>
                  <a:pt x="1611786" y="47169"/>
                  <a:pt x="1723470" y="181810"/>
                  <a:pt x="1667177" y="275171"/>
                </a:cubicBezTo>
                <a:lnTo>
                  <a:pt x="1667175" y="275171"/>
                </a:lnTo>
                <a:cubicBezTo>
                  <a:pt x="1642795" y="458148"/>
                  <a:pt x="1616430" y="550865"/>
                  <a:pt x="1545724" y="550342"/>
                </a:cubicBezTo>
                <a:cubicBezTo>
                  <a:pt x="946524" y="401154"/>
                  <a:pt x="567022" y="691455"/>
                  <a:pt x="121451" y="550342"/>
                </a:cubicBezTo>
                <a:cubicBezTo>
                  <a:pt x="23276" y="489805"/>
                  <a:pt x="-15474" y="394067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-3612" y="136598"/>
                  <a:pt x="26166" y="-13841"/>
                  <a:pt x="121451" y="0"/>
                </a:cubicBezTo>
                <a:cubicBezTo>
                  <a:pt x="657042" y="10864"/>
                  <a:pt x="1243455" y="33590"/>
                  <a:pt x="1545724" y="0"/>
                </a:cubicBezTo>
                <a:cubicBezTo>
                  <a:pt x="1555454" y="2774"/>
                  <a:pt x="1639744" y="122046"/>
                  <a:pt x="1667177" y="275171"/>
                </a:cubicBezTo>
                <a:lnTo>
                  <a:pt x="1667175" y="275171"/>
                </a:lnTo>
                <a:cubicBezTo>
                  <a:pt x="1671699" y="417401"/>
                  <a:pt x="1585542" y="532894"/>
                  <a:pt x="1545724" y="550342"/>
                </a:cubicBezTo>
                <a:cubicBezTo>
                  <a:pt x="1035293" y="463402"/>
                  <a:pt x="862552" y="445416"/>
                  <a:pt x="121451" y="550342"/>
                </a:cubicBezTo>
                <a:cubicBezTo>
                  <a:pt x="69697" y="510461"/>
                  <a:pt x="27135" y="482336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51388" y="144356"/>
                  <a:pt x="56478" y="-18954"/>
                  <a:pt x="121451" y="0"/>
                </a:cubicBezTo>
                <a:cubicBezTo>
                  <a:pt x="664250" y="-111940"/>
                  <a:pt x="1253914" y="36276"/>
                  <a:pt x="1545724" y="0"/>
                </a:cubicBezTo>
                <a:cubicBezTo>
                  <a:pt x="1599176" y="25887"/>
                  <a:pt x="1632253" y="124349"/>
                  <a:pt x="1667177" y="275171"/>
                </a:cubicBezTo>
                <a:lnTo>
                  <a:pt x="1667175" y="275171"/>
                </a:lnTo>
                <a:cubicBezTo>
                  <a:pt x="1665007" y="417896"/>
                  <a:pt x="1596362" y="531997"/>
                  <a:pt x="1545724" y="550342"/>
                </a:cubicBezTo>
                <a:cubicBezTo>
                  <a:pt x="1063672" y="520013"/>
                  <a:pt x="880514" y="487971"/>
                  <a:pt x="121451" y="550342"/>
                </a:cubicBezTo>
                <a:cubicBezTo>
                  <a:pt x="77440" y="548183"/>
                  <a:pt x="4910" y="463155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28680" y="161961"/>
                  <a:pt x="12982" y="-50138"/>
                  <a:pt x="121451" y="0"/>
                </a:cubicBezTo>
                <a:cubicBezTo>
                  <a:pt x="622857" y="-137406"/>
                  <a:pt x="1251818" y="29042"/>
                  <a:pt x="1545724" y="0"/>
                </a:cubicBezTo>
                <a:cubicBezTo>
                  <a:pt x="1622076" y="13398"/>
                  <a:pt x="1644809" y="143085"/>
                  <a:pt x="1667177" y="275171"/>
                </a:cubicBezTo>
                <a:lnTo>
                  <a:pt x="1667175" y="275171"/>
                </a:lnTo>
                <a:cubicBezTo>
                  <a:pt x="1661953" y="420056"/>
                  <a:pt x="1584278" y="543571"/>
                  <a:pt x="1545724" y="550342"/>
                </a:cubicBezTo>
                <a:cubicBezTo>
                  <a:pt x="1005436" y="518875"/>
                  <a:pt x="884061" y="444380"/>
                  <a:pt x="121451" y="550342"/>
                </a:cubicBezTo>
                <a:cubicBezTo>
                  <a:pt x="117918" y="543706"/>
                  <a:pt x="32096" y="481787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37507" y="151165"/>
                  <a:pt x="16782" y="-50097"/>
                  <a:pt x="121451" y="0"/>
                </a:cubicBezTo>
                <a:cubicBezTo>
                  <a:pt x="635917" y="-124912"/>
                  <a:pt x="1314843" y="78898"/>
                  <a:pt x="1545724" y="0"/>
                </a:cubicBezTo>
                <a:cubicBezTo>
                  <a:pt x="1639554" y="-29125"/>
                  <a:pt x="1621468" y="128665"/>
                  <a:pt x="1667177" y="275171"/>
                </a:cubicBezTo>
                <a:lnTo>
                  <a:pt x="1667175" y="275171"/>
                </a:lnTo>
                <a:cubicBezTo>
                  <a:pt x="1665695" y="416266"/>
                  <a:pt x="1586294" y="540087"/>
                  <a:pt x="1545724" y="550342"/>
                </a:cubicBezTo>
                <a:cubicBezTo>
                  <a:pt x="998246" y="508713"/>
                  <a:pt x="905080" y="450142"/>
                  <a:pt x="121451" y="550342"/>
                </a:cubicBezTo>
                <a:cubicBezTo>
                  <a:pt x="124114" y="543641"/>
                  <a:pt x="19985" y="493675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  <a:gd name="csX0" fmla="*/ 0 w 1431286"/>
              <a:gd name="csY0" fmla="*/ 275171 h 550342"/>
              <a:gd name="csX1" fmla="*/ 104267 w 1431286"/>
              <a:gd name="csY1" fmla="*/ 0 h 550342"/>
              <a:gd name="csX2" fmla="*/ 1327018 w 1431286"/>
              <a:gd name="csY2" fmla="*/ 0 h 550342"/>
              <a:gd name="csX3" fmla="*/ 1431286 w 1431286"/>
              <a:gd name="csY3" fmla="*/ 275171 h 550342"/>
              <a:gd name="csX4" fmla="*/ 1431285 w 1431286"/>
              <a:gd name="csY4" fmla="*/ 275171 h 550342"/>
              <a:gd name="csX5" fmla="*/ 1327018 w 1431286"/>
              <a:gd name="csY5" fmla="*/ 550342 h 550342"/>
              <a:gd name="csX6" fmla="*/ 104267 w 1431286"/>
              <a:gd name="csY6" fmla="*/ 550342 h 550342"/>
              <a:gd name="csX7" fmla="*/ 0 w 1431286"/>
              <a:gd name="csY7" fmla="*/ 275170 h 550342"/>
              <a:gd name="csX8" fmla="*/ 0 w 1431286"/>
              <a:gd name="csY8" fmla="*/ 275171 h 5503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694</Words>
  <Application>Microsoft Office PowerPoint</Application>
  <PresentationFormat>Widescreen</PresentationFormat>
  <Paragraphs>82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Aharoni</vt:lpstr>
      <vt:lpstr>Arial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Wellfleet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59</cp:revision>
  <dcterms:created xsi:type="dcterms:W3CDTF">2023-09-07T08:53:46Z</dcterms:created>
  <dcterms:modified xsi:type="dcterms:W3CDTF">2026-02-07T01:49:52Z</dcterms:modified>
</cp:coreProperties>
</file>