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4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Tiểu học Hưng Đạo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4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viên: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Lương Thị Loan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1724987"/>
            <a:ext cx="8653670" cy="3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1439</TotalTime>
  <Words>97</Words>
  <Application>Microsoft Office PowerPoint</Application>
  <PresentationFormat>On-screen Show (4:3)</PresentationFormat>
  <Paragraphs>13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Arial-BoldItalicMT</vt:lpstr>
      <vt:lpstr>Arial-BoldMT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200</cp:revision>
  <dcterms:created xsi:type="dcterms:W3CDTF">2021-01-29T04:19:07Z</dcterms:created>
  <dcterms:modified xsi:type="dcterms:W3CDTF">2026-03-10T14:59:35Z</dcterms:modified>
</cp:coreProperties>
</file>