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91" r:id="rId3"/>
    <p:sldId id="303" r:id="rId4"/>
    <p:sldId id="304" r:id="rId5"/>
    <p:sldId id="305" r:id="rId6"/>
    <p:sldId id="306" r:id="rId7"/>
    <p:sldId id="257" r:id="rId8"/>
    <p:sldId id="292" r:id="rId9"/>
    <p:sldId id="259" r:id="rId10"/>
    <p:sldId id="307" r:id="rId11"/>
    <p:sldId id="260" r:id="rId12"/>
    <p:sldId id="308" r:id="rId13"/>
    <p:sldId id="293" r:id="rId14"/>
    <p:sldId id="282" r:id="rId15"/>
    <p:sldId id="299" r:id="rId16"/>
    <p:sldId id="309" r:id="rId17"/>
    <p:sldId id="294" r:id="rId18"/>
    <p:sldId id="296" r:id="rId19"/>
    <p:sldId id="265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64B56-7537-38DB-0E3E-5DECCB1E3E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27" y="199337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61.png"/><Relationship Id="rId4" Type="http://schemas.openxmlformats.org/officeDocument/2006/relationships/image" Target="../media/image4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8.png"/><Relationship Id="rId7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72.png"/><Relationship Id="rId5" Type="http://schemas.openxmlformats.org/officeDocument/2006/relationships/image" Target="../media/image37.png"/><Relationship Id="rId10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.png"/><Relationship Id="rId5" Type="http://schemas.openxmlformats.org/officeDocument/2006/relationships/image" Target="../media/image44.png"/><Relationship Id="rId10" Type="http://schemas.openxmlformats.org/officeDocument/2006/relationships/image" Target="../media/image78.png"/><Relationship Id="rId4" Type="http://schemas.openxmlformats.org/officeDocument/2006/relationships/image" Target="../media/image34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78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image" Target="../media/image2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38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sX0" fmla="*/ 0 w 8294370"/>
                <a:gd name="csY0" fmla="*/ 0 h 1820678"/>
                <a:gd name="csX1" fmla="*/ 7949354 w 8294370"/>
                <a:gd name="csY1" fmla="*/ 0 h 1820678"/>
                <a:gd name="csX2" fmla="*/ 8294370 w 8294370"/>
                <a:gd name="csY2" fmla="*/ 303452 h 1820678"/>
                <a:gd name="csX3" fmla="*/ 8294370 w 8294370"/>
                <a:gd name="csY3" fmla="*/ 1820678 h 1820678"/>
                <a:gd name="csX4" fmla="*/ 0 w 8294370"/>
                <a:gd name="csY4" fmla="*/ 1820678 h 1820678"/>
                <a:gd name="csX5" fmla="*/ 0 w 8294370"/>
                <a:gd name="csY5" fmla="*/ 0 h 1820678"/>
                <a:gd name="csX0" fmla="*/ 0 w 8294370"/>
                <a:gd name="csY0" fmla="*/ 0 h 1820678"/>
                <a:gd name="csX1" fmla="*/ 7949354 w 8294370"/>
                <a:gd name="csY1" fmla="*/ 0 h 1820678"/>
                <a:gd name="csX2" fmla="*/ 8294370 w 8294370"/>
                <a:gd name="csY2" fmla="*/ 303452 h 1820678"/>
                <a:gd name="csX3" fmla="*/ 8294370 w 8294370"/>
                <a:gd name="csY3" fmla="*/ 1820678 h 1820678"/>
                <a:gd name="csX4" fmla="*/ 0 w 8294370"/>
                <a:gd name="csY4" fmla="*/ 1820678 h 1820678"/>
                <a:gd name="csX5" fmla="*/ 0 w 8294370"/>
                <a:gd name="csY5" fmla="*/ 0 h 18206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2116208" y="131757"/>
                    <a:pt x="6463750" y="81433"/>
                    <a:pt x="7949354" y="0"/>
                  </a:cubicBezTo>
                  <a:cubicBezTo>
                    <a:pt x="8137963" y="-45657"/>
                    <a:pt x="8309955" y="167016"/>
                    <a:pt x="8294370" y="303452"/>
                  </a:cubicBezTo>
                  <a:cubicBezTo>
                    <a:pt x="8155526" y="772017"/>
                    <a:pt x="8304177" y="1358050"/>
                    <a:pt x="8294370" y="1820678"/>
                  </a:cubicBezTo>
                  <a:cubicBezTo>
                    <a:pt x="5408391" y="1742690"/>
                    <a:pt x="982981" y="1884635"/>
                    <a:pt x="0" y="1820678"/>
                  </a:cubicBezTo>
                  <a:cubicBezTo>
                    <a:pt x="-120688" y="1230707"/>
                    <a:pt x="-34728" y="77351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729018" y="-117093"/>
                    <a:pt x="5680320" y="-133825"/>
                    <a:pt x="7949354" y="0"/>
                  </a:cubicBezTo>
                  <a:cubicBezTo>
                    <a:pt x="8133222" y="42270"/>
                    <a:pt x="8287277" y="114294"/>
                    <a:pt x="8294370" y="303452"/>
                  </a:cubicBezTo>
                  <a:cubicBezTo>
                    <a:pt x="8272564" y="1008581"/>
                    <a:pt x="8208327" y="1537399"/>
                    <a:pt x="8294370" y="1820678"/>
                  </a:cubicBezTo>
                  <a:cubicBezTo>
                    <a:pt x="6257822" y="1694818"/>
                    <a:pt x="2129732" y="1768796"/>
                    <a:pt x="0" y="1820678"/>
                  </a:cubicBezTo>
                  <a:cubicBezTo>
                    <a:pt x="71323" y="1286144"/>
                    <a:pt x="-47370" y="257952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2094259" y="-75204"/>
                    <a:pt x="6376636" y="-220854"/>
                    <a:pt x="7949354" y="0"/>
                  </a:cubicBezTo>
                  <a:cubicBezTo>
                    <a:pt x="8141858" y="-25722"/>
                    <a:pt x="8328379" y="167542"/>
                    <a:pt x="8294370" y="303452"/>
                  </a:cubicBezTo>
                  <a:cubicBezTo>
                    <a:pt x="8279276" y="724038"/>
                    <a:pt x="8354886" y="1268236"/>
                    <a:pt x="8294370" y="1820678"/>
                  </a:cubicBezTo>
                  <a:cubicBezTo>
                    <a:pt x="5456393" y="1929606"/>
                    <a:pt x="990887" y="1857164"/>
                    <a:pt x="0" y="1820678"/>
                  </a:cubicBezTo>
                  <a:cubicBezTo>
                    <a:pt x="-144441" y="1258897"/>
                    <a:pt x="62149" y="70269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sX0" fmla="*/ 0 w 10924058"/>
              <a:gd name="csY0" fmla="*/ 0 h 1371600"/>
              <a:gd name="csX1" fmla="*/ 574950 w 10924058"/>
              <a:gd name="csY1" fmla="*/ 0 h 1371600"/>
              <a:gd name="csX2" fmla="*/ 1259141 w 10924058"/>
              <a:gd name="csY2" fmla="*/ 0 h 1371600"/>
              <a:gd name="csX3" fmla="*/ 2052573 w 10924058"/>
              <a:gd name="csY3" fmla="*/ 0 h 1371600"/>
              <a:gd name="csX4" fmla="*/ 2736764 w 10924058"/>
              <a:gd name="csY4" fmla="*/ 0 h 1371600"/>
              <a:gd name="csX5" fmla="*/ 3530196 w 10924058"/>
              <a:gd name="csY5" fmla="*/ 0 h 1371600"/>
              <a:gd name="csX6" fmla="*/ 4323627 w 10924058"/>
              <a:gd name="csY6" fmla="*/ 0 h 1371600"/>
              <a:gd name="csX7" fmla="*/ 5007818 w 10924058"/>
              <a:gd name="csY7" fmla="*/ 0 h 1371600"/>
              <a:gd name="csX8" fmla="*/ 5692009 w 10924058"/>
              <a:gd name="csY8" fmla="*/ 0 h 1371600"/>
              <a:gd name="csX9" fmla="*/ 6157719 w 10924058"/>
              <a:gd name="csY9" fmla="*/ 0 h 1371600"/>
              <a:gd name="csX10" fmla="*/ 6732669 w 10924058"/>
              <a:gd name="csY10" fmla="*/ 0 h 1371600"/>
              <a:gd name="csX11" fmla="*/ 7089139 w 10924058"/>
              <a:gd name="csY11" fmla="*/ 0 h 1371600"/>
              <a:gd name="csX12" fmla="*/ 7882570 w 10924058"/>
              <a:gd name="csY12" fmla="*/ 0 h 1371600"/>
              <a:gd name="csX13" fmla="*/ 8676002 w 10924058"/>
              <a:gd name="csY13" fmla="*/ 0 h 1371600"/>
              <a:gd name="csX14" fmla="*/ 9032471 w 10924058"/>
              <a:gd name="csY14" fmla="*/ 0 h 1371600"/>
              <a:gd name="csX15" fmla="*/ 9388940 w 10924058"/>
              <a:gd name="csY15" fmla="*/ 0 h 1371600"/>
              <a:gd name="csX16" fmla="*/ 9636169 w 10924058"/>
              <a:gd name="csY16" fmla="*/ 0 h 1371600"/>
              <a:gd name="csX17" fmla="*/ 10320360 w 10924058"/>
              <a:gd name="csY17" fmla="*/ 0 h 1371600"/>
              <a:gd name="csX18" fmla="*/ 10924058 w 10924058"/>
              <a:gd name="csY18" fmla="*/ 0 h 1371600"/>
              <a:gd name="csX19" fmla="*/ 10924058 w 10924058"/>
              <a:gd name="csY19" fmla="*/ 443484 h 1371600"/>
              <a:gd name="csX20" fmla="*/ 10924058 w 10924058"/>
              <a:gd name="csY20" fmla="*/ 859536 h 1371600"/>
              <a:gd name="csX21" fmla="*/ 10924058 w 10924058"/>
              <a:gd name="csY21" fmla="*/ 1371600 h 1371600"/>
              <a:gd name="csX22" fmla="*/ 10676829 w 10924058"/>
              <a:gd name="csY22" fmla="*/ 1371600 h 1371600"/>
              <a:gd name="csX23" fmla="*/ 10211119 w 10924058"/>
              <a:gd name="csY23" fmla="*/ 1371600 h 1371600"/>
              <a:gd name="csX24" fmla="*/ 9417688 w 10924058"/>
              <a:gd name="csY24" fmla="*/ 1371600 h 1371600"/>
              <a:gd name="csX25" fmla="*/ 9061219 w 10924058"/>
              <a:gd name="csY25" fmla="*/ 1371600 h 1371600"/>
              <a:gd name="csX26" fmla="*/ 8377028 w 10924058"/>
              <a:gd name="csY26" fmla="*/ 1371600 h 1371600"/>
              <a:gd name="csX27" fmla="*/ 8020558 w 10924058"/>
              <a:gd name="csY27" fmla="*/ 1371600 h 1371600"/>
              <a:gd name="csX28" fmla="*/ 7445608 w 10924058"/>
              <a:gd name="csY28" fmla="*/ 1371600 h 1371600"/>
              <a:gd name="csX29" fmla="*/ 7198379 w 10924058"/>
              <a:gd name="csY29" fmla="*/ 1371600 h 1371600"/>
              <a:gd name="csX30" fmla="*/ 6732669 w 10924058"/>
              <a:gd name="csY30" fmla="*/ 1371600 h 1371600"/>
              <a:gd name="csX31" fmla="*/ 5939238 w 10924058"/>
              <a:gd name="csY31" fmla="*/ 1371600 h 1371600"/>
              <a:gd name="csX32" fmla="*/ 5364287 w 10924058"/>
              <a:gd name="csY32" fmla="*/ 1371600 h 1371600"/>
              <a:gd name="csX33" fmla="*/ 4789337 w 10924058"/>
              <a:gd name="csY33" fmla="*/ 1371600 h 1371600"/>
              <a:gd name="csX34" fmla="*/ 4105146 w 10924058"/>
              <a:gd name="csY34" fmla="*/ 1371600 h 1371600"/>
              <a:gd name="csX35" fmla="*/ 3639436 w 10924058"/>
              <a:gd name="csY35" fmla="*/ 1371600 h 1371600"/>
              <a:gd name="csX36" fmla="*/ 3064486 w 10924058"/>
              <a:gd name="csY36" fmla="*/ 1371600 h 1371600"/>
              <a:gd name="csX37" fmla="*/ 2271054 w 10924058"/>
              <a:gd name="csY37" fmla="*/ 1371600 h 1371600"/>
              <a:gd name="csX38" fmla="*/ 1477623 w 10924058"/>
              <a:gd name="csY38" fmla="*/ 1371600 h 1371600"/>
              <a:gd name="csX39" fmla="*/ 1121153 w 10924058"/>
              <a:gd name="csY39" fmla="*/ 1371600 h 1371600"/>
              <a:gd name="csX40" fmla="*/ 0 w 10924058"/>
              <a:gd name="csY40" fmla="*/ 1371600 h 1371600"/>
              <a:gd name="csX41" fmla="*/ 0 w 10924058"/>
              <a:gd name="csY41" fmla="*/ 886968 h 1371600"/>
              <a:gd name="csX42" fmla="*/ 0 w 10924058"/>
              <a:gd name="csY42" fmla="*/ 429768 h 1371600"/>
              <a:gd name="csX43" fmla="*/ 0 w 10924058"/>
              <a:gd name="csY43" fmla="*/ 0 h 1371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502</Words>
  <Application>Microsoft Office PowerPoint</Application>
  <PresentationFormat>Widescreen</PresentationFormat>
  <Paragraphs>106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等线 Light</vt:lpstr>
      <vt:lpstr>Arial</vt:lpstr>
      <vt:lpstr>Calibri</vt:lpstr>
      <vt:lpstr>Cambria</vt:lpstr>
      <vt:lpstr>Cambria Math</vt:lpstr>
      <vt:lpstr>Times New Roman</vt:lpstr>
      <vt:lpstr>UTM Showcard</vt:lpstr>
      <vt:lpstr>思源黑体 CN Regular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2023-12-19T12:39:47Z</dcterms:created>
  <dcterms:modified xsi:type="dcterms:W3CDTF">2026-03-10T14:54:36Z</dcterms:modified>
</cp:coreProperties>
</file>