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86" autoAdjust="0"/>
  </p:normalViewPr>
  <p:slideViewPr>
    <p:cSldViewPr snapToGrid="0">
      <p:cViewPr varScale="1">
        <p:scale>
          <a:sx n="73" d="100"/>
          <a:sy n="73" d="100"/>
        </p:scale>
        <p:origin x="8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2026/3/10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1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2.png"/><Relationship Id="rId23" Type="http://schemas.openxmlformats.org/officeDocument/2006/relationships/audio" Target="../media/audio1.wav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11" Type="http://schemas.openxmlformats.org/officeDocument/2006/relationships/image" Target="../media/image11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sX0" fmla="*/ 0 w 11346089"/>
              <a:gd name="csY0" fmla="*/ 884639 h 5307729"/>
              <a:gd name="csX1" fmla="*/ 884639 w 11346089"/>
              <a:gd name="csY1" fmla="*/ 0 h 5307729"/>
              <a:gd name="csX2" fmla="*/ 1291653 w 11346089"/>
              <a:gd name="csY2" fmla="*/ 0 h 5307729"/>
              <a:gd name="csX3" fmla="*/ 1890204 w 11346089"/>
              <a:gd name="csY3" fmla="*/ 0 h 5307729"/>
              <a:gd name="csX4" fmla="*/ 2680291 w 11346089"/>
              <a:gd name="csY4" fmla="*/ 0 h 5307729"/>
              <a:gd name="csX5" fmla="*/ 2991537 w 11346089"/>
              <a:gd name="csY5" fmla="*/ 0 h 5307729"/>
              <a:gd name="csX6" fmla="*/ 3494320 w 11346089"/>
              <a:gd name="csY6" fmla="*/ 0 h 5307729"/>
              <a:gd name="csX7" fmla="*/ 3805566 w 11346089"/>
              <a:gd name="csY7" fmla="*/ 0 h 5307729"/>
              <a:gd name="csX8" fmla="*/ 4404117 w 11346089"/>
              <a:gd name="csY8" fmla="*/ 0 h 5307729"/>
              <a:gd name="csX9" fmla="*/ 4811132 w 11346089"/>
              <a:gd name="csY9" fmla="*/ 0 h 5307729"/>
              <a:gd name="csX10" fmla="*/ 5505450 w 11346089"/>
              <a:gd name="csY10" fmla="*/ 0 h 5307729"/>
              <a:gd name="csX11" fmla="*/ 6104001 w 11346089"/>
              <a:gd name="csY11" fmla="*/ 0 h 5307729"/>
              <a:gd name="csX12" fmla="*/ 6894088 w 11346089"/>
              <a:gd name="csY12" fmla="*/ 0 h 5307729"/>
              <a:gd name="csX13" fmla="*/ 7301102 w 11346089"/>
              <a:gd name="csY13" fmla="*/ 0 h 5307729"/>
              <a:gd name="csX14" fmla="*/ 7899653 w 11346089"/>
              <a:gd name="csY14" fmla="*/ 0 h 5307729"/>
              <a:gd name="csX15" fmla="*/ 8689740 w 11346089"/>
              <a:gd name="csY15" fmla="*/ 0 h 5307729"/>
              <a:gd name="csX16" fmla="*/ 9096754 w 11346089"/>
              <a:gd name="csY16" fmla="*/ 0 h 5307729"/>
              <a:gd name="csX17" fmla="*/ 9791073 w 11346089"/>
              <a:gd name="csY17" fmla="*/ 0 h 5307729"/>
              <a:gd name="csX18" fmla="*/ 10461450 w 11346089"/>
              <a:gd name="csY18" fmla="*/ 0 h 5307729"/>
              <a:gd name="csX19" fmla="*/ 11346089 w 11346089"/>
              <a:gd name="csY19" fmla="*/ 884639 h 5307729"/>
              <a:gd name="csX20" fmla="*/ 11346089 w 11346089"/>
              <a:gd name="csY20" fmla="*/ 1509765 h 5307729"/>
              <a:gd name="csX21" fmla="*/ 11346089 w 11346089"/>
              <a:gd name="csY21" fmla="*/ 2028738 h 5307729"/>
              <a:gd name="csX22" fmla="*/ 11346089 w 11346089"/>
              <a:gd name="csY22" fmla="*/ 2512326 h 5307729"/>
              <a:gd name="csX23" fmla="*/ 11346089 w 11346089"/>
              <a:gd name="csY23" fmla="*/ 3102068 h 5307729"/>
              <a:gd name="csX24" fmla="*/ 11346089 w 11346089"/>
              <a:gd name="csY24" fmla="*/ 3621041 h 5307729"/>
              <a:gd name="csX25" fmla="*/ 11346089 w 11346089"/>
              <a:gd name="csY25" fmla="*/ 4423090 h 5307729"/>
              <a:gd name="csX26" fmla="*/ 10461450 w 11346089"/>
              <a:gd name="csY26" fmla="*/ 5307729 h 5307729"/>
              <a:gd name="csX27" fmla="*/ 9767131 w 11346089"/>
              <a:gd name="csY27" fmla="*/ 5307729 h 5307729"/>
              <a:gd name="csX28" fmla="*/ 9360117 w 11346089"/>
              <a:gd name="csY28" fmla="*/ 5307729 h 5307729"/>
              <a:gd name="csX29" fmla="*/ 9048870 w 11346089"/>
              <a:gd name="csY29" fmla="*/ 5307729 h 5307729"/>
              <a:gd name="csX30" fmla="*/ 8641856 w 11346089"/>
              <a:gd name="csY30" fmla="*/ 5307729 h 5307729"/>
              <a:gd name="csX31" fmla="*/ 7851769 w 11346089"/>
              <a:gd name="csY31" fmla="*/ 5307729 h 5307729"/>
              <a:gd name="csX32" fmla="*/ 7540523 w 11346089"/>
              <a:gd name="csY32" fmla="*/ 5307729 h 5307729"/>
              <a:gd name="csX33" fmla="*/ 7037740 w 11346089"/>
              <a:gd name="csY33" fmla="*/ 5307729 h 5307729"/>
              <a:gd name="csX34" fmla="*/ 6439189 w 11346089"/>
              <a:gd name="csY34" fmla="*/ 5307729 h 5307729"/>
              <a:gd name="csX35" fmla="*/ 5744871 w 11346089"/>
              <a:gd name="csY35" fmla="*/ 5307729 h 5307729"/>
              <a:gd name="csX36" fmla="*/ 5337856 w 11346089"/>
              <a:gd name="csY36" fmla="*/ 5307729 h 5307729"/>
              <a:gd name="csX37" fmla="*/ 4739305 w 11346089"/>
              <a:gd name="csY37" fmla="*/ 5307729 h 5307729"/>
              <a:gd name="csX38" fmla="*/ 4044987 w 11346089"/>
              <a:gd name="csY38" fmla="*/ 5307729 h 5307729"/>
              <a:gd name="csX39" fmla="*/ 3637972 w 11346089"/>
              <a:gd name="csY39" fmla="*/ 5307729 h 5307729"/>
              <a:gd name="csX40" fmla="*/ 2943653 w 11346089"/>
              <a:gd name="csY40" fmla="*/ 5307729 h 5307729"/>
              <a:gd name="csX41" fmla="*/ 2345103 w 11346089"/>
              <a:gd name="csY41" fmla="*/ 5307729 h 5307729"/>
              <a:gd name="csX42" fmla="*/ 2033856 w 11346089"/>
              <a:gd name="csY42" fmla="*/ 5307729 h 5307729"/>
              <a:gd name="csX43" fmla="*/ 884639 w 11346089"/>
              <a:gd name="csY43" fmla="*/ 5307729 h 5307729"/>
              <a:gd name="csX44" fmla="*/ 0 w 11346089"/>
              <a:gd name="csY44" fmla="*/ 4423090 h 5307729"/>
              <a:gd name="csX45" fmla="*/ 0 w 11346089"/>
              <a:gd name="csY45" fmla="*/ 3868733 h 5307729"/>
              <a:gd name="csX46" fmla="*/ 0 w 11346089"/>
              <a:gd name="csY46" fmla="*/ 3208222 h 5307729"/>
              <a:gd name="csX47" fmla="*/ 0 w 11346089"/>
              <a:gd name="csY47" fmla="*/ 2689249 h 5307729"/>
              <a:gd name="csX48" fmla="*/ 0 w 11346089"/>
              <a:gd name="csY48" fmla="*/ 2134892 h 5307729"/>
              <a:gd name="csX49" fmla="*/ 0 w 11346089"/>
              <a:gd name="csY49" fmla="*/ 1651303 h 5307729"/>
              <a:gd name="csX50" fmla="*/ 0 w 11346089"/>
              <a:gd name="csY50" fmla="*/ 884639 h 53077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sX0" fmla="*/ 0 w 11180190"/>
              <a:gd name="csY0" fmla="*/ 1036969 h 6221689"/>
              <a:gd name="csX1" fmla="*/ 1036969 w 11180190"/>
              <a:gd name="csY1" fmla="*/ 0 h 6221689"/>
              <a:gd name="csX2" fmla="*/ 1606110 w 11180190"/>
              <a:gd name="csY2" fmla="*/ 0 h 6221689"/>
              <a:gd name="csX3" fmla="*/ 2357376 w 11180190"/>
              <a:gd name="csY3" fmla="*/ 0 h 6221689"/>
              <a:gd name="csX4" fmla="*/ 2653329 w 11180190"/>
              <a:gd name="csY4" fmla="*/ 0 h 6221689"/>
              <a:gd name="csX5" fmla="*/ 3131407 w 11180190"/>
              <a:gd name="csY5" fmla="*/ 0 h 6221689"/>
              <a:gd name="csX6" fmla="*/ 3427360 w 11180190"/>
              <a:gd name="csY6" fmla="*/ 0 h 6221689"/>
              <a:gd name="csX7" fmla="*/ 3996501 w 11180190"/>
              <a:gd name="csY7" fmla="*/ 0 h 6221689"/>
              <a:gd name="csX8" fmla="*/ 4383517 w 11180190"/>
              <a:gd name="csY8" fmla="*/ 0 h 6221689"/>
              <a:gd name="csX9" fmla="*/ 5043720 w 11180190"/>
              <a:gd name="csY9" fmla="*/ 0 h 6221689"/>
              <a:gd name="csX10" fmla="*/ 5612861 w 11180190"/>
              <a:gd name="csY10" fmla="*/ 0 h 6221689"/>
              <a:gd name="csX11" fmla="*/ 6364126 w 11180190"/>
              <a:gd name="csY11" fmla="*/ 0 h 6221689"/>
              <a:gd name="csX12" fmla="*/ 6751142 w 11180190"/>
              <a:gd name="csY12" fmla="*/ 0 h 6221689"/>
              <a:gd name="csX13" fmla="*/ 7320283 w 11180190"/>
              <a:gd name="csY13" fmla="*/ 0 h 6221689"/>
              <a:gd name="csX14" fmla="*/ 8071549 w 11180190"/>
              <a:gd name="csY14" fmla="*/ 0 h 6221689"/>
              <a:gd name="csX15" fmla="*/ 8458564 w 11180190"/>
              <a:gd name="csY15" fmla="*/ 0 h 6221689"/>
              <a:gd name="csX16" fmla="*/ 9118768 w 11180190"/>
              <a:gd name="csY16" fmla="*/ 0 h 6221689"/>
              <a:gd name="csX17" fmla="*/ 10143221 w 11180190"/>
              <a:gd name="csY17" fmla="*/ 0 h 6221689"/>
              <a:gd name="csX18" fmla="*/ 11180190 w 11180190"/>
              <a:gd name="csY18" fmla="*/ 1036969 h 6221689"/>
              <a:gd name="csX19" fmla="*/ 11180190 w 11180190"/>
              <a:gd name="csY19" fmla="*/ 1670982 h 6221689"/>
              <a:gd name="csX20" fmla="*/ 11180190 w 11180190"/>
              <a:gd name="csY20" fmla="*/ 2180563 h 6221689"/>
              <a:gd name="csX21" fmla="*/ 11180190 w 11180190"/>
              <a:gd name="csY21" fmla="*/ 2648667 h 6221689"/>
              <a:gd name="csX22" fmla="*/ 11180190 w 11180190"/>
              <a:gd name="csY22" fmla="*/ 3241202 h 6221689"/>
              <a:gd name="csX23" fmla="*/ 11180190 w 11180190"/>
              <a:gd name="csY23" fmla="*/ 3750783 h 6221689"/>
              <a:gd name="csX24" fmla="*/ 11180190 w 11180190"/>
              <a:gd name="csY24" fmla="*/ 4260364 h 6221689"/>
              <a:gd name="csX25" fmla="*/ 11180190 w 11180190"/>
              <a:gd name="csY25" fmla="*/ 5184720 h 6221689"/>
              <a:gd name="csX26" fmla="*/ 10143221 w 11180190"/>
              <a:gd name="csY26" fmla="*/ 6221689 h 6221689"/>
              <a:gd name="csX27" fmla="*/ 9756205 w 11180190"/>
              <a:gd name="csY27" fmla="*/ 6221689 h 6221689"/>
              <a:gd name="csX28" fmla="*/ 9460252 w 11180190"/>
              <a:gd name="csY28" fmla="*/ 6221689 h 6221689"/>
              <a:gd name="csX29" fmla="*/ 9073236 w 11180190"/>
              <a:gd name="csY29" fmla="*/ 6221689 h 6221689"/>
              <a:gd name="csX30" fmla="*/ 8321971 w 11180190"/>
              <a:gd name="csY30" fmla="*/ 6221689 h 6221689"/>
              <a:gd name="csX31" fmla="*/ 8026017 w 11180190"/>
              <a:gd name="csY31" fmla="*/ 6221689 h 6221689"/>
              <a:gd name="csX32" fmla="*/ 7547939 w 11180190"/>
              <a:gd name="csY32" fmla="*/ 6221689 h 6221689"/>
              <a:gd name="csX33" fmla="*/ 6978798 w 11180190"/>
              <a:gd name="csY33" fmla="*/ 6221689 h 6221689"/>
              <a:gd name="csX34" fmla="*/ 6318595 w 11180190"/>
              <a:gd name="csY34" fmla="*/ 6221689 h 6221689"/>
              <a:gd name="csX35" fmla="*/ 5931579 w 11180190"/>
              <a:gd name="csY35" fmla="*/ 6221689 h 6221689"/>
              <a:gd name="csX36" fmla="*/ 5362439 w 11180190"/>
              <a:gd name="csY36" fmla="*/ 6221689 h 6221689"/>
              <a:gd name="csX37" fmla="*/ 4702235 w 11180190"/>
              <a:gd name="csY37" fmla="*/ 6221689 h 6221689"/>
              <a:gd name="csX38" fmla="*/ 4315220 w 11180190"/>
              <a:gd name="csY38" fmla="*/ 6221689 h 6221689"/>
              <a:gd name="csX39" fmla="*/ 3655016 w 11180190"/>
              <a:gd name="csY39" fmla="*/ 6221689 h 6221689"/>
              <a:gd name="csX40" fmla="*/ 3085876 w 11180190"/>
              <a:gd name="csY40" fmla="*/ 6221689 h 6221689"/>
              <a:gd name="csX41" fmla="*/ 2789923 w 11180190"/>
              <a:gd name="csY41" fmla="*/ 6221689 h 6221689"/>
              <a:gd name="csX42" fmla="*/ 2038657 w 11180190"/>
              <a:gd name="csY42" fmla="*/ 6221689 h 6221689"/>
              <a:gd name="csX43" fmla="*/ 1560578 w 11180190"/>
              <a:gd name="csY43" fmla="*/ 6221689 h 6221689"/>
              <a:gd name="csX44" fmla="*/ 1036969 w 11180190"/>
              <a:gd name="csY44" fmla="*/ 6221689 h 6221689"/>
              <a:gd name="csX45" fmla="*/ 0 w 11180190"/>
              <a:gd name="csY45" fmla="*/ 5184720 h 6221689"/>
              <a:gd name="csX46" fmla="*/ 0 w 11180190"/>
              <a:gd name="csY46" fmla="*/ 4509229 h 6221689"/>
              <a:gd name="csX47" fmla="*/ 0 w 11180190"/>
              <a:gd name="csY47" fmla="*/ 3958171 h 6221689"/>
              <a:gd name="csX48" fmla="*/ 0 w 11180190"/>
              <a:gd name="csY48" fmla="*/ 3490067 h 6221689"/>
              <a:gd name="csX49" fmla="*/ 0 w 11180190"/>
              <a:gd name="csY49" fmla="*/ 2980487 h 6221689"/>
              <a:gd name="csX50" fmla="*/ 0 w 11180190"/>
              <a:gd name="csY50" fmla="*/ 2429428 h 6221689"/>
              <a:gd name="csX51" fmla="*/ 0 w 11180190"/>
              <a:gd name="csY51" fmla="*/ 1753937 h 6221689"/>
              <a:gd name="csX52" fmla="*/ 0 w 11180190"/>
              <a:gd name="csY52" fmla="*/ 1036969 h 62216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980</Words>
  <Application>Microsoft Office PowerPoint</Application>
  <PresentationFormat>Widescreen</PresentationFormat>
  <Paragraphs>96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DengXian</vt:lpstr>
      <vt:lpstr>#9Slide07 SVNAppleberry</vt:lpstr>
      <vt:lpstr>.TMC-Ong Do</vt:lpstr>
      <vt:lpstr>Arial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2023-12-16T12:45:33Z</dcterms:created>
  <dcterms:modified xsi:type="dcterms:W3CDTF">2026-03-10T15:05:04Z</dcterms:modified>
</cp:coreProperties>
</file>