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68" r:id="rId3"/>
  </p:sldMasterIdLst>
  <p:notesMasterIdLst>
    <p:notesMasterId r:id="rId24"/>
  </p:notesMasterIdLst>
  <p:sldIdLst>
    <p:sldId id="282" r:id="rId4"/>
    <p:sldId id="257" r:id="rId5"/>
    <p:sldId id="259" r:id="rId6"/>
    <p:sldId id="524" r:id="rId7"/>
    <p:sldId id="260" r:id="rId8"/>
    <p:sldId id="525" r:id="rId9"/>
    <p:sldId id="281" r:id="rId10"/>
    <p:sldId id="287" r:id="rId11"/>
    <p:sldId id="284" r:id="rId12"/>
    <p:sldId id="286" r:id="rId13"/>
    <p:sldId id="526" r:id="rId14"/>
    <p:sldId id="285" r:id="rId15"/>
    <p:sldId id="527" r:id="rId16"/>
    <p:sldId id="528" r:id="rId17"/>
    <p:sldId id="529" r:id="rId18"/>
    <p:sldId id="530" r:id="rId19"/>
    <p:sldId id="531" r:id="rId20"/>
    <p:sldId id="532" r:id="rId21"/>
    <p:sldId id="533" r:id="rId22"/>
    <p:sldId id="29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47271-01D1-496A-94BF-410D5B80154F}" type="datetimeFigureOut">
              <a:rPr lang="en-US" smtClean="0"/>
              <a:t>3/25/2026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978588-C0EB-48FE-BBB4-1B024BD5C4AC}" type="slidenum">
              <a:rPr lang="en-US" smtClean="0"/>
              <a:t>‹#›</a:t>
            </a:fld>
            <a:endParaRPr lang="en-US"/>
          </a:p>
        </p:txBody>
      </p:sp>
    </p:spTree>
    <p:extLst>
      <p:ext uri="{BB962C8B-B14F-4D97-AF65-F5344CB8AC3E}">
        <p14:creationId xmlns:p14="http://schemas.microsoft.com/office/powerpoint/2010/main" val="1596548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B0A1F14-DA11-4E43-87F3-BE07CCE51531}"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47424521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9624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06056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F1648-7584-4AEA-8C77-7809A781D6C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A69EACA-EA18-4330-8E00-A6EE638C59A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741BCD-3A1F-4F81-8567-C86538D045C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ECD319-65C0-4D9E-8CC8-C9F4B7BAB83C}"/>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6" name="Footer Placeholder 5">
            <a:extLst>
              <a:ext uri="{FF2B5EF4-FFF2-40B4-BE49-F238E27FC236}">
                <a16:creationId xmlns:a16="http://schemas.microsoft.com/office/drawing/2014/main" id="{13AF69DE-49A0-40DA-9375-B38039E456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54ADCBC-3C3A-4256-87D5-D0D9AF50D871}"/>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42987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D27D59-6977-44DD-8E4E-5EC5FBCC1A34}"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277436382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A829C2E-4D1E-4F59-91D1-95B83ABEEBF7}"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1956498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E746A1F-9E99-4E72-9D09-5F6A6C41B36D}"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38364139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83F7B2-BB06-4C2C-A0BF-C3C4D1F4133B}" type="datetime1">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l" defTabSz="914400" rtl="0" eaLnBrk="1" fontAlgn="auto" latinLnBrk="0" hangingPunct="1">
                <a:lnSpc>
                  <a:spcPct val="100000"/>
                </a:lnSpc>
                <a:spcBef>
                  <a:spcPts val="0"/>
                </a:spcBef>
                <a:spcAft>
                  <a:spcPts val="0"/>
                </a:spcAft>
                <a:buClrTx/>
                <a:buSzTx/>
                <a:buFontTx/>
                <a:buNone/>
                <a:tabLst/>
                <a:defRPr/>
              </a:pPr>
              <a:t>3/25/2026</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C20B1D-C678-4C69-9E65-5611E138EDCC}" type="slidenum">
              <a:rPr kumimoji="0" lang="en-US" sz="1200" b="0" i="0" u="none" strike="noStrike" kern="1200" cap="none" spc="0" normalizeH="0" baseline="0" noProof="0" smtClean="0">
                <a:ln>
                  <a:noFill/>
                </a:ln>
                <a:solidFill>
                  <a:srgbClr val="3F3F3F">
                    <a:tint val="75000"/>
                  </a:srgbClr>
                </a:solidFill>
                <a:effectLst/>
                <a:uLnTx/>
                <a:uFillTx/>
                <a:latin typeface="A3.BoosterNextFYBlackRegular-San"/>
                <a:ea typeface="Microsoft YaHei"/>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3F3F3F">
                  <a:tint val="75000"/>
                </a:srgbClr>
              </a:solidFill>
              <a:effectLst/>
              <a:uLnTx/>
              <a:uFillTx/>
              <a:latin typeface="A3.BoosterNextFYBlackRegular-San"/>
              <a:ea typeface="Microsoft YaHei"/>
              <a:cs typeface="+mn-cs"/>
            </a:endParaRPr>
          </a:p>
        </p:txBody>
      </p:sp>
    </p:spTree>
    <p:extLst>
      <p:ext uri="{BB962C8B-B14F-4D97-AF65-F5344CB8AC3E}">
        <p14:creationId xmlns:p14="http://schemas.microsoft.com/office/powerpoint/2010/main" val="667157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31285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80094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4231288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3/25/2026</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34055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theme" Target="../theme/theme2.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1.png"/><Relationship Id="rId4" Type="http://schemas.openxmlformats.org/officeDocument/2006/relationships/slideLayout" Target="../slideLayouts/slideLayout10.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descr="A white circle with leaves and blue text&#10;&#10;Description automatically generated">
            <a:extLst>
              <a:ext uri="{FF2B5EF4-FFF2-40B4-BE49-F238E27FC236}">
                <a16:creationId xmlns:a16="http://schemas.microsoft.com/office/drawing/2014/main" id="{8A03BDED-D942-00E4-9BAA-84A8FAEC1A2C}"/>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608922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331C02BD-DCE2-D1A3-19FE-48B0EF2EA22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1924969183"/>
      </p:ext>
    </p:extLst>
  </p:cSld>
  <p:clrMap bg1="lt1" tx1="dk1" bg2="lt2" tx2="dk2" accent1="accent1" accent2="accent2" accent3="accent3" accent4="accent4" accent5="accent5" accent6="accent6" hlink="hlink" folHlink="folHlink"/>
  <p:sldLayoutIdLst>
    <p:sldLayoutId id="2147483667" r:id="rId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8"/>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descr="A white circle with leaves and blue text&#10;&#10;Description automatically generated">
            <a:extLst>
              <a:ext uri="{FF2B5EF4-FFF2-40B4-BE49-F238E27FC236}">
                <a16:creationId xmlns:a16="http://schemas.microsoft.com/office/drawing/2014/main" id="{ED0F3648-D33E-C601-AE8F-A9372C6E7CF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447801" y="152203"/>
            <a:ext cx="1308952" cy="1308952"/>
          </a:xfrm>
          <a:prstGeom prst="rect">
            <a:avLst/>
          </a:prstGeom>
        </p:spPr>
      </p:pic>
    </p:spTree>
    <p:extLst>
      <p:ext uri="{BB962C8B-B14F-4D97-AF65-F5344CB8AC3E}">
        <p14:creationId xmlns:p14="http://schemas.microsoft.com/office/powerpoint/2010/main" val="84748923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5.png"/><Relationship Id="rId1" Type="http://schemas.openxmlformats.org/officeDocument/2006/relationships/slideLayout" Target="../slideLayouts/slideLayout6.xml"/><Relationship Id="rId5" Type="http://schemas.microsoft.com/office/2007/relationships/hdphoto" Target="../media/hdphoto7.wdp"/><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6.png"/><Relationship Id="rId1" Type="http://schemas.openxmlformats.org/officeDocument/2006/relationships/slideLayout" Target="../slideLayouts/slideLayout6.xml"/><Relationship Id="rId4" Type="http://schemas.openxmlformats.org/officeDocument/2006/relationships/image" Target="../media/image43.gif"/></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7.jp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9.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11.xml"/><Relationship Id="rId15" Type="http://schemas.openxmlformats.org/officeDocument/2006/relationships/image" Target="../media/image44.png"/><Relationship Id="rId10" Type="http://schemas.openxmlformats.org/officeDocument/2006/relationships/image" Target="../media/image23.png"/><Relationship Id="rId4" Type="http://schemas.openxmlformats.org/officeDocument/2006/relationships/tags" Target="../tags/tag10.xml"/><Relationship Id="rId9" Type="http://schemas.openxmlformats.org/officeDocument/2006/relationships/image" Target="../media/image22.emf"/><Relationship Id="rId14" Type="http://schemas.openxmlformats.org/officeDocument/2006/relationships/image" Target="../media/image26.emf"/></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5.png"/><Relationship Id="rId18" Type="http://schemas.openxmlformats.org/officeDocument/2006/relationships/image" Target="../media/image8.png"/><Relationship Id="rId3" Type="http://schemas.microsoft.com/office/2007/relationships/media" Target="../media/media3.mp3"/><Relationship Id="rId7" Type="http://schemas.openxmlformats.org/officeDocument/2006/relationships/image" Target="../media/image12.png"/><Relationship Id="rId12" Type="http://schemas.openxmlformats.org/officeDocument/2006/relationships/slide" Target="slide4.xml"/><Relationship Id="rId17" Type="http://schemas.openxmlformats.org/officeDocument/2006/relationships/image" Target="../media/image17.png"/><Relationship Id="rId2" Type="http://schemas.openxmlformats.org/officeDocument/2006/relationships/audio" Target="../media/media2.mp3"/><Relationship Id="rId16" Type="http://schemas.openxmlformats.org/officeDocument/2006/relationships/slide" Target="slide6.xml"/><Relationship Id="rId1" Type="http://schemas.microsoft.com/office/2007/relationships/media" Target="../media/media2.mp3"/><Relationship Id="rId6" Type="http://schemas.openxmlformats.org/officeDocument/2006/relationships/image" Target="../media/image11.png"/><Relationship Id="rId11" Type="http://schemas.microsoft.com/office/2007/relationships/hdphoto" Target="../media/hdphoto3.wdp"/><Relationship Id="rId5" Type="http://schemas.openxmlformats.org/officeDocument/2006/relationships/slideLayout" Target="../slideLayouts/slideLayout7.xml"/><Relationship Id="rId15" Type="http://schemas.openxmlformats.org/officeDocument/2006/relationships/image" Target="../media/image16.png"/><Relationship Id="rId10" Type="http://schemas.openxmlformats.org/officeDocument/2006/relationships/image" Target="../media/image14.png"/><Relationship Id="rId19" Type="http://schemas.openxmlformats.org/officeDocument/2006/relationships/slide" Target="slide7.xml"/><Relationship Id="rId4" Type="http://schemas.openxmlformats.org/officeDocument/2006/relationships/audio" Target="../media/media3.mp3"/><Relationship Id="rId9" Type="http://schemas.microsoft.com/office/2007/relationships/hdphoto" Target="../media/hdphoto2.wdp"/><Relationship Id="rId14" Type="http://schemas.openxmlformats.org/officeDocument/2006/relationships/slide" Target="slide5.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media" Target="../media/media5.mp3"/><Relationship Id="rId7" Type="http://schemas.openxmlformats.org/officeDocument/2006/relationships/image" Target="../media/image1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8.jpg"/><Relationship Id="rId11" Type="http://schemas.openxmlformats.org/officeDocument/2006/relationships/slide" Target="slide3.xml"/><Relationship Id="rId5" Type="http://schemas.openxmlformats.org/officeDocument/2006/relationships/slideLayout" Target="../slideLayouts/slideLayout7.xml"/><Relationship Id="rId10" Type="http://schemas.openxmlformats.org/officeDocument/2006/relationships/image" Target="../media/image8.png"/><Relationship Id="rId4" Type="http://schemas.openxmlformats.org/officeDocument/2006/relationships/audio" Target="../media/media5.mp3"/><Relationship Id="rId9" Type="http://schemas.microsoft.com/office/2007/relationships/hdphoto" Target="../media/hdphoto4.wdp"/></Relationships>
</file>

<file path=ppt/slides/_rels/slide7.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5.emf"/><Relationship Id="rId3" Type="http://schemas.openxmlformats.org/officeDocument/2006/relationships/tags" Target="../tags/tag4.xml"/><Relationship Id="rId7" Type="http://schemas.openxmlformats.org/officeDocument/2006/relationships/image" Target="../media/image20.png"/><Relationship Id="rId12" Type="http://schemas.openxmlformats.org/officeDocument/2006/relationships/image" Target="../media/image24.emf"/><Relationship Id="rId2" Type="http://schemas.openxmlformats.org/officeDocument/2006/relationships/tags" Target="../tags/tag3.xml"/><Relationship Id="rId16" Type="http://schemas.openxmlformats.org/officeDocument/2006/relationships/image" Target="../media/image28.png"/><Relationship Id="rId1" Type="http://schemas.openxmlformats.org/officeDocument/2006/relationships/tags" Target="../tags/tag2.xml"/><Relationship Id="rId6" Type="http://schemas.openxmlformats.org/officeDocument/2006/relationships/slideLayout" Target="../slideLayouts/slideLayout1.xml"/><Relationship Id="rId11" Type="http://schemas.microsoft.com/office/2007/relationships/hdphoto" Target="../media/hdphoto5.wdp"/><Relationship Id="rId5" Type="http://schemas.openxmlformats.org/officeDocument/2006/relationships/tags" Target="../tags/tag6.xml"/><Relationship Id="rId15" Type="http://schemas.openxmlformats.org/officeDocument/2006/relationships/image" Target="../media/image27.png"/><Relationship Id="rId10" Type="http://schemas.openxmlformats.org/officeDocument/2006/relationships/image" Target="../media/image23.png"/><Relationship Id="rId4" Type="http://schemas.openxmlformats.org/officeDocument/2006/relationships/tags" Target="../tags/tag5.xml"/><Relationship Id="rId9" Type="http://schemas.openxmlformats.org/officeDocument/2006/relationships/image" Target="../media/image22.emf"/><Relationship Id="rId14" Type="http://schemas.openxmlformats.org/officeDocument/2006/relationships/image" Target="../media/image26.emf"/></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3" name="Picture 2">
            <a:extLst>
              <a:ext uri="{FF2B5EF4-FFF2-40B4-BE49-F238E27FC236}">
                <a16:creationId xmlns:a16="http://schemas.microsoft.com/office/drawing/2014/main" id="{D0D5239F-D1B6-D0DA-F793-328F269D4E08}"/>
              </a:ext>
            </a:extLst>
          </p:cNvPr>
          <p:cNvPicPr>
            <a:picLocks noChangeAspect="1"/>
          </p:cNvPicPr>
          <p:nvPr/>
        </p:nvPicPr>
        <p:blipFill>
          <a:blip r:embed="rId4"/>
          <a:stretch>
            <a:fillRect/>
          </a:stretch>
        </p:blipFill>
        <p:spPr>
          <a:xfrm>
            <a:off x="4765277" y="1981881"/>
            <a:ext cx="6242845" cy="1865538"/>
          </a:xfrm>
          <a:prstGeom prst="rect">
            <a:avLst/>
          </a:prstGeom>
        </p:spPr>
      </p:pic>
    </p:spTree>
    <p:extLst>
      <p:ext uri="{BB962C8B-B14F-4D97-AF65-F5344CB8AC3E}">
        <p14:creationId xmlns:p14="http://schemas.microsoft.com/office/powerpoint/2010/main" val="36617703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6" name="Picture 5">
            <a:extLst>
              <a:ext uri="{FF2B5EF4-FFF2-40B4-BE49-F238E27FC236}">
                <a16:creationId xmlns:a16="http://schemas.microsoft.com/office/drawing/2014/main" id="{5F51625A-F0B8-B494-0DC0-B30E13D46CFC}"/>
              </a:ext>
            </a:extLst>
          </p:cNvPr>
          <p:cNvPicPr>
            <a:picLocks noChangeAspect="1"/>
          </p:cNvPicPr>
          <p:nvPr/>
        </p:nvPicPr>
        <p:blipFill>
          <a:blip r:embed="rId2"/>
          <a:stretch>
            <a:fillRect/>
          </a:stretch>
        </p:blipFill>
        <p:spPr>
          <a:xfrm>
            <a:off x="1952624" y="309562"/>
            <a:ext cx="8505825" cy="1547556"/>
          </a:xfrm>
          <a:prstGeom prst="rect">
            <a:avLst/>
          </a:prstGeom>
        </p:spPr>
      </p:pic>
      <p:sp>
        <p:nvSpPr>
          <p:cNvPr id="7" name="Rectangle: Rounded Corners 6">
            <a:extLst>
              <a:ext uri="{FF2B5EF4-FFF2-40B4-BE49-F238E27FC236}">
                <a16:creationId xmlns:a16="http://schemas.microsoft.com/office/drawing/2014/main" id="{31403F5E-94F7-6A7F-9B64-6F4E96722B8C}"/>
              </a:ext>
            </a:extLst>
          </p:cNvPr>
          <p:cNvSpPr/>
          <p:nvPr/>
        </p:nvSpPr>
        <p:spPr>
          <a:xfrm>
            <a:off x="1809750"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Không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sp>
        <p:nvSpPr>
          <p:cNvPr id="8" name="Rectangle: Rounded Corners 7">
            <a:extLst>
              <a:ext uri="{FF2B5EF4-FFF2-40B4-BE49-F238E27FC236}">
                <a16:creationId xmlns:a16="http://schemas.microsoft.com/office/drawing/2014/main" id="{2753148F-F2CF-EDEF-A87C-74FA55F6EE0B}"/>
              </a:ext>
            </a:extLst>
          </p:cNvPr>
          <p:cNvSpPr/>
          <p:nvPr/>
        </p:nvSpPr>
        <p:spPr>
          <a:xfrm>
            <a:off x="6276975" y="188595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sinh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năm</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mất</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nhà</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văn</a:t>
            </a:r>
            <a:r>
              <a:rPr lang="en-US" sz="2800" b="1" dirty="0">
                <a:latin typeface="Cambria" panose="02040503050406030204" pitchFamily="18" charset="0"/>
                <a:ea typeface="Cambria" panose="02040503050406030204" pitchFamily="18" charset="0"/>
              </a:rPr>
              <a:t> </a:t>
            </a:r>
          </a:p>
        </p:txBody>
      </p:sp>
      <p:pic>
        <p:nvPicPr>
          <p:cNvPr id="10" name="Picture 9">
            <a:extLst>
              <a:ext uri="{FF2B5EF4-FFF2-40B4-BE49-F238E27FC236}">
                <a16:creationId xmlns:a16="http://schemas.microsoft.com/office/drawing/2014/main" id="{45231631-07FE-C250-DD4C-4DCFF5525E17}"/>
              </a:ext>
            </a:extLst>
          </p:cNvPr>
          <p:cNvPicPr>
            <a:picLocks noChangeAspect="1"/>
          </p:cNvPicPr>
          <p:nvPr/>
        </p:nvPicPr>
        <p:blipFill>
          <a:blip r:embed="rId3"/>
          <a:stretch>
            <a:fillRect/>
          </a:stretch>
        </p:blipFill>
        <p:spPr>
          <a:xfrm>
            <a:off x="1854926" y="3352800"/>
            <a:ext cx="8289200" cy="1459447"/>
          </a:xfrm>
          <a:prstGeom prst="rect">
            <a:avLst/>
          </a:prstGeom>
        </p:spPr>
      </p:pic>
      <p:sp>
        <p:nvSpPr>
          <p:cNvPr id="11" name="Rectangle: Rounded Corners 10">
            <a:extLst>
              <a:ext uri="{FF2B5EF4-FFF2-40B4-BE49-F238E27FC236}">
                <a16:creationId xmlns:a16="http://schemas.microsoft.com/office/drawing/2014/main" id="{C342AE3C-3A62-E29D-A426-778209B79180}"/>
              </a:ext>
            </a:extLst>
          </p:cNvPr>
          <p:cNvSpPr/>
          <p:nvPr/>
        </p:nvSpPr>
        <p:spPr>
          <a:xfrm>
            <a:off x="1857375"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a:latin typeface="Cambria" panose="02040503050406030204" pitchFamily="18" charset="0"/>
                <a:ea typeface="Cambria" panose="02040503050406030204" pitchFamily="18" charset="0"/>
              </a:rPr>
              <a:t>Không có thông tin về tên gọi khác của sông Bạch Đằng </a:t>
            </a:r>
            <a:endParaRPr lang="en-US" sz="2800" b="1" dirty="0">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D65B5064-C031-3B28-7390-4E418B49BF89}"/>
              </a:ext>
            </a:extLst>
          </p:cNvPr>
          <p:cNvSpPr/>
          <p:nvPr/>
        </p:nvSpPr>
        <p:spPr>
          <a:xfrm>
            <a:off x="6324600" y="4914900"/>
            <a:ext cx="3752850" cy="133350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latin typeface="Cambria" panose="02040503050406030204" pitchFamily="18" charset="0"/>
                <a:ea typeface="Cambria" panose="02040503050406030204" pitchFamily="18" charset="0"/>
              </a:rPr>
              <a:t>Có</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thông</a:t>
            </a:r>
            <a:r>
              <a:rPr lang="en-US" sz="2800" b="1" dirty="0">
                <a:latin typeface="Cambria" panose="02040503050406030204" pitchFamily="18" charset="0"/>
                <a:ea typeface="Cambria" panose="02040503050406030204" pitchFamily="18" charset="0"/>
              </a:rPr>
              <a:t> tin </a:t>
            </a:r>
            <a:r>
              <a:rPr lang="en-US" sz="2800" b="1" dirty="0" err="1">
                <a:latin typeface="Cambria" panose="02040503050406030204" pitchFamily="18" charset="0"/>
                <a:ea typeface="Cambria" panose="02040503050406030204" pitchFamily="18" charset="0"/>
              </a:rPr>
              <a:t>về</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tên</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gọi</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khác</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của</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sông</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Bạch</a:t>
            </a:r>
            <a:r>
              <a:rPr lang="en-US" sz="2800" b="1" dirty="0">
                <a:latin typeface="Cambria" panose="02040503050406030204" pitchFamily="18" charset="0"/>
                <a:ea typeface="Cambria" panose="02040503050406030204" pitchFamily="18" charset="0"/>
              </a:rPr>
              <a:t> </a:t>
            </a:r>
            <a:r>
              <a:rPr lang="en-US" sz="2800" b="1" dirty="0" err="1">
                <a:latin typeface="Cambria" panose="02040503050406030204" pitchFamily="18" charset="0"/>
                <a:ea typeface="Cambria" panose="02040503050406030204" pitchFamily="18" charset="0"/>
              </a:rPr>
              <a:t>Đằng</a:t>
            </a:r>
            <a:r>
              <a:rPr lang="en-US" sz="2800" b="1" dirty="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72806663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123825"/>
            <a:ext cx="10360479" cy="113347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Dấu ngoặc đơn trong mỗi câu ở cột B (bài tập 1) có tác dụng gì?</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2</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6" name="Picture 5">
            <a:extLst>
              <a:ext uri="{FF2B5EF4-FFF2-40B4-BE49-F238E27FC236}">
                <a16:creationId xmlns:a16="http://schemas.microsoft.com/office/drawing/2014/main" id="{99642205-9605-EA09-B65C-3B1A7D1C0321}"/>
              </a:ext>
            </a:extLst>
          </p:cNvPr>
          <p:cNvPicPr>
            <a:picLocks noChangeAspect="1"/>
          </p:cNvPicPr>
          <p:nvPr/>
        </p:nvPicPr>
        <p:blipFill>
          <a:blip r:embed="rId2"/>
          <a:stretch>
            <a:fillRect/>
          </a:stretch>
        </p:blipFill>
        <p:spPr>
          <a:xfrm>
            <a:off x="66675" y="2362200"/>
            <a:ext cx="6182453" cy="3076576"/>
          </a:xfrm>
          <a:prstGeom prst="rect">
            <a:avLst/>
          </a:prstGeom>
        </p:spPr>
      </p:pic>
      <p:sp>
        <p:nvSpPr>
          <p:cNvPr id="12" name="Rounded Rectangle 16">
            <a:extLst>
              <a:ext uri="{FF2B5EF4-FFF2-40B4-BE49-F238E27FC236}">
                <a16:creationId xmlns:a16="http://schemas.microsoft.com/office/drawing/2014/main" id="{F576FA1C-85E7-C983-46C4-A6E38B8C2B39}"/>
              </a:ext>
            </a:extLst>
          </p:cNvPr>
          <p:cNvSpPr/>
          <p:nvPr/>
        </p:nvSpPr>
        <p:spPr>
          <a:xfrm>
            <a:off x="6235247" y="24098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2800" dirty="0" err="1">
                <a:solidFill>
                  <a:prstClr val="black"/>
                </a:solidFill>
                <a:latin typeface="Cambria" panose="02040503050406030204" pitchFamily="18" charset="0"/>
                <a:ea typeface="Cambria" panose="02040503050406030204" pitchFamily="18" charset="0"/>
              </a:rPr>
              <a:t>Bổ</a:t>
            </a:r>
            <a:r>
              <a:rPr lang="en-US" sz="2800" dirty="0">
                <a:solidFill>
                  <a:prstClr val="black"/>
                </a:solidFill>
                <a:latin typeface="Cambria" panose="02040503050406030204" pitchFamily="18" charset="0"/>
                <a:ea typeface="Cambria" panose="02040503050406030204" pitchFamily="18" charset="0"/>
              </a:rPr>
              <a:t> sung </a:t>
            </a:r>
            <a:r>
              <a:rPr lang="en-US" sz="2800" dirty="0" err="1">
                <a:solidFill>
                  <a:prstClr val="black"/>
                </a:solidFill>
                <a:latin typeface="Cambria" panose="02040503050406030204" pitchFamily="18" charset="0"/>
                <a:ea typeface="Cambria" panose="02040503050406030204" pitchFamily="18" charset="0"/>
              </a:rPr>
              <a:t>thông</a:t>
            </a:r>
            <a:r>
              <a:rPr lang="en-US" sz="2800" dirty="0">
                <a:solidFill>
                  <a:prstClr val="black"/>
                </a:solidFill>
                <a:latin typeface="Cambria" panose="02040503050406030204" pitchFamily="18" charset="0"/>
                <a:ea typeface="Cambria" panose="02040503050406030204" pitchFamily="18" charset="0"/>
              </a:rPr>
              <a:t> tin </a:t>
            </a:r>
            <a:r>
              <a:rPr lang="en-US" sz="2800" dirty="0" err="1">
                <a:solidFill>
                  <a:prstClr val="black"/>
                </a:solidFill>
                <a:latin typeface="Cambria" panose="02040503050406030204" pitchFamily="18" charset="0"/>
                <a:ea typeface="Cambria" panose="02040503050406030204" pitchFamily="18" charset="0"/>
              </a:rPr>
              <a:t>về</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sinh</a:t>
            </a:r>
            <a:r>
              <a:rPr lang="en-US" sz="2800" dirty="0">
                <a:solidFill>
                  <a:prstClr val="black"/>
                </a:solidFill>
                <a:latin typeface="Cambria" panose="02040503050406030204" pitchFamily="18" charset="0"/>
                <a:ea typeface="Cambria" panose="02040503050406030204" pitchFamily="18" charset="0"/>
              </a:rPr>
              <a:t> , </a:t>
            </a:r>
            <a:r>
              <a:rPr lang="en-US" sz="2800" dirty="0" err="1">
                <a:solidFill>
                  <a:prstClr val="black"/>
                </a:solidFill>
                <a:latin typeface="Cambria" panose="02040503050406030204" pitchFamily="18" charset="0"/>
                <a:ea typeface="Cambria" panose="02040503050406030204" pitchFamily="18" charset="0"/>
              </a:rPr>
              <a:t>năm</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mất</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của</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nhà</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văn</a:t>
            </a:r>
            <a:r>
              <a:rPr lang="en-US" sz="2800" dirty="0">
                <a:solidFill>
                  <a:prstClr val="black"/>
                </a:solidFill>
                <a:latin typeface="Cambria" panose="02040503050406030204" pitchFamily="18" charset="0"/>
                <a:ea typeface="Cambria" panose="02040503050406030204" pitchFamily="18" charset="0"/>
              </a:rPr>
              <a:t> </a:t>
            </a:r>
            <a:r>
              <a:rPr lang="en-US" sz="2800" dirty="0" err="1">
                <a:solidFill>
                  <a:prstClr val="black"/>
                </a:solidFill>
                <a:latin typeface="Cambria" panose="02040503050406030204" pitchFamily="18" charset="0"/>
                <a:ea typeface="Cambria" panose="02040503050406030204" pitchFamily="18" charset="0"/>
              </a:rPr>
              <a:t>Nguyễn</a:t>
            </a:r>
            <a:r>
              <a:rPr lang="en-US" sz="2800" dirty="0">
                <a:solidFill>
                  <a:prstClr val="black"/>
                </a:solidFill>
                <a:latin typeface="Cambria" panose="02040503050406030204" pitchFamily="18" charset="0"/>
                <a:ea typeface="Cambria" panose="02040503050406030204" pitchFamily="18" charset="0"/>
              </a:rPr>
              <a:t> Phan </a:t>
            </a:r>
            <a:r>
              <a:rPr lang="en-US" sz="2800" dirty="0" err="1">
                <a:solidFill>
                  <a:prstClr val="black"/>
                </a:solidFill>
                <a:latin typeface="Cambria" panose="02040503050406030204" pitchFamily="18" charset="0"/>
                <a:ea typeface="Cambria" panose="02040503050406030204" pitchFamily="18" charset="0"/>
              </a:rPr>
              <a:t>Hách</a:t>
            </a:r>
            <a:r>
              <a:rPr lang="en-US" sz="2800" dirty="0">
                <a:solidFill>
                  <a:prstClr val="black"/>
                </a:solidFill>
                <a:latin typeface="Cambria" panose="02040503050406030204" pitchFamily="18" charset="0"/>
                <a:ea typeface="Cambria" panose="02040503050406030204" pitchFamily="18" charset="0"/>
              </a:rPr>
              <a:t> </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3" name="Rounded Rectangle 16">
            <a:extLst>
              <a:ext uri="{FF2B5EF4-FFF2-40B4-BE49-F238E27FC236}">
                <a16:creationId xmlns:a16="http://schemas.microsoft.com/office/drawing/2014/main" id="{ED50205A-F8C0-6734-4311-37CCCAAEADB6}"/>
              </a:ext>
            </a:extLst>
          </p:cNvPr>
          <p:cNvSpPr/>
          <p:nvPr/>
        </p:nvSpPr>
        <p:spPr>
          <a:xfrm>
            <a:off x="6235247" y="3971925"/>
            <a:ext cx="5956753" cy="1038225"/>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200" dirty="0" err="1">
                <a:solidFill>
                  <a:prstClr val="black"/>
                </a:solidFill>
                <a:latin typeface="Cambria" panose="02040503050406030204" pitchFamily="18" charset="0"/>
                <a:ea typeface="Cambria" panose="02040503050406030204" pitchFamily="18" charset="0"/>
              </a:rPr>
              <a:t>Bổ</a:t>
            </a:r>
            <a:r>
              <a:rPr lang="en-US" sz="3200" dirty="0">
                <a:solidFill>
                  <a:prstClr val="black"/>
                </a:solidFill>
                <a:latin typeface="Cambria" panose="02040503050406030204" pitchFamily="18" charset="0"/>
                <a:ea typeface="Cambria" panose="02040503050406030204" pitchFamily="18" charset="0"/>
              </a:rPr>
              <a:t> sung </a:t>
            </a:r>
            <a:r>
              <a:rPr lang="en-US" sz="3200" dirty="0" err="1">
                <a:solidFill>
                  <a:prstClr val="black"/>
                </a:solidFill>
                <a:latin typeface="Cambria" panose="02040503050406030204" pitchFamily="18" charset="0"/>
                <a:ea typeface="Cambria" panose="02040503050406030204" pitchFamily="18" charset="0"/>
              </a:rPr>
              <a:t>thông</a:t>
            </a:r>
            <a:r>
              <a:rPr lang="en-US" sz="3200" dirty="0">
                <a:solidFill>
                  <a:prstClr val="black"/>
                </a:solidFill>
                <a:latin typeface="Cambria" panose="02040503050406030204" pitchFamily="18" charset="0"/>
                <a:ea typeface="Cambria" panose="02040503050406030204" pitchFamily="18" charset="0"/>
              </a:rPr>
              <a:t> tin </a:t>
            </a:r>
            <a:r>
              <a:rPr lang="en-US" sz="3200" dirty="0" err="1">
                <a:solidFill>
                  <a:prstClr val="black"/>
                </a:solidFill>
                <a:latin typeface="Cambria" panose="02040503050406030204" pitchFamily="18" charset="0"/>
                <a:ea typeface="Cambria" panose="02040503050406030204" pitchFamily="18" charset="0"/>
              </a:rPr>
              <a:t>về</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tên</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khác</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của</a:t>
            </a:r>
            <a:r>
              <a:rPr lang="en-US" sz="3200" dirty="0">
                <a:solidFill>
                  <a:prstClr val="black"/>
                </a:solidFill>
                <a:latin typeface="Cambria" panose="02040503050406030204" pitchFamily="18" charset="0"/>
                <a:ea typeface="Cambria" panose="02040503050406030204" pitchFamily="18" charset="0"/>
              </a:rPr>
              <a:t> </a:t>
            </a:r>
            <a:r>
              <a:rPr lang="en-US" sz="3200" dirty="0" err="1">
                <a:solidFill>
                  <a:prstClr val="black"/>
                </a:solidFill>
                <a:latin typeface="Cambria" panose="02040503050406030204" pitchFamily="18" charset="0"/>
                <a:ea typeface="Cambria" panose="02040503050406030204" pitchFamily="18" charset="0"/>
              </a:rPr>
              <a:t>sông</a:t>
            </a:r>
            <a:r>
              <a:rPr lang="en-US" sz="3200" dirty="0">
                <a:solidFill>
                  <a:prstClr val="black"/>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74731274"/>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appy Cute Little Kid Girl With Respect Gesture | Kids cartoon characters,  Cartoon kids, Cute kids">
            <a:extLst>
              <a:ext uri="{FF2B5EF4-FFF2-40B4-BE49-F238E27FC236}">
                <a16:creationId xmlns:a16="http://schemas.microsoft.com/office/drawing/2014/main" id="{08B374E4-C938-9D63-D83D-10CA5677EB4D}"/>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2663" b="100000" l="9467" r="89941">
                        <a14:foregroundMark x1="40237" y1="19822" x2="46154" y2="31657"/>
                        <a14:foregroundMark x1="56509" y1="20414" x2="60059" y2="31657"/>
                        <a14:foregroundMark x1="46746" y1="20414" x2="43491" y2="29290"/>
                      </a14:backgroundRemoval>
                    </a14:imgEffect>
                  </a14:imgLayer>
                </a14:imgProps>
              </a:ext>
              <a:ext uri="{28A0092B-C50C-407E-A947-70E740481C1C}">
                <a14:useLocalDpi xmlns:a14="http://schemas.microsoft.com/office/drawing/2010/main" val="0"/>
              </a:ext>
            </a:extLst>
          </a:blip>
          <a:srcRect l="22435" t="6654" r="14994" b="5983"/>
          <a:stretch/>
        </p:blipFill>
        <p:spPr bwMode="auto">
          <a:xfrm>
            <a:off x="4683206" y="4232092"/>
            <a:ext cx="1880717" cy="26259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appy Cute Little Kid Boy With Light Idea Stock Vector - Illustration of  back, kawaii: 177079903">
            <a:extLst>
              <a:ext uri="{FF2B5EF4-FFF2-40B4-BE49-F238E27FC236}">
                <a16:creationId xmlns:a16="http://schemas.microsoft.com/office/drawing/2014/main" id="{F5958B2E-3B6A-4FE2-C033-EC04D344E2D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6049549" y="4093067"/>
            <a:ext cx="2231944" cy="2903957"/>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336222E-6CEE-570D-0178-F9D1A5089A55}"/>
              </a:ext>
            </a:extLst>
          </p:cNvPr>
          <p:cNvGrpSpPr/>
          <p:nvPr/>
        </p:nvGrpSpPr>
        <p:grpSpPr>
          <a:xfrm>
            <a:off x="1057896" y="1572061"/>
            <a:ext cx="10248280" cy="1831231"/>
            <a:chOff x="2086555" y="4567566"/>
            <a:chExt cx="7447303" cy="1500523"/>
          </a:xfrm>
        </p:grpSpPr>
        <p:sp>
          <p:nvSpPr>
            <p:cNvPr id="13" name="Rounded Rectangle 14">
              <a:extLst>
                <a:ext uri="{FF2B5EF4-FFF2-40B4-BE49-F238E27FC236}">
                  <a16:creationId xmlns:a16="http://schemas.microsoft.com/office/drawing/2014/main" id="{07551527-C1D5-8E54-B398-D6189A4536F4}"/>
                </a:ext>
              </a:extLst>
            </p:cNvPr>
            <p:cNvSpPr/>
            <p:nvPr/>
          </p:nvSpPr>
          <p:spPr>
            <a:xfrm>
              <a:off x="2086555" y="4567566"/>
              <a:ext cx="7447303" cy="1500523"/>
            </a:xfrm>
            <a:custGeom>
              <a:avLst/>
              <a:gdLst>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 name="csX0" fmla="*/ 0 w 7447303"/>
                <a:gd name="csY0" fmla="*/ 168778 h 1500523"/>
                <a:gd name="csX1" fmla="*/ 227182 w 7447303"/>
                <a:gd name="csY1" fmla="*/ 0 h 1500523"/>
                <a:gd name="csX2" fmla="*/ 7220119 w 7447303"/>
                <a:gd name="csY2" fmla="*/ 0 h 1500523"/>
                <a:gd name="csX3" fmla="*/ 7447303 w 7447303"/>
                <a:gd name="csY3" fmla="*/ 168778 h 1500523"/>
                <a:gd name="csX4" fmla="*/ 7447303 w 7447303"/>
                <a:gd name="csY4" fmla="*/ 1331743 h 1500523"/>
                <a:gd name="csX5" fmla="*/ 7220119 w 7447303"/>
                <a:gd name="csY5" fmla="*/ 1500523 h 1500523"/>
                <a:gd name="csX6" fmla="*/ 227182 w 7447303"/>
                <a:gd name="csY6" fmla="*/ 1500523 h 1500523"/>
                <a:gd name="csX7" fmla="*/ 0 w 7447303"/>
                <a:gd name="csY7" fmla="*/ 1331743 h 1500523"/>
                <a:gd name="csX8" fmla="*/ 0 w 7447303"/>
                <a:gd name="csY8" fmla="*/ 168778 h 150052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7447303" h="1500523" fill="none" extrusionOk="0">
                  <a:moveTo>
                    <a:pt x="0" y="168778"/>
                  </a:moveTo>
                  <a:cubicBezTo>
                    <a:pt x="-13136" y="112395"/>
                    <a:pt x="68952" y="18665"/>
                    <a:pt x="227182" y="0"/>
                  </a:cubicBezTo>
                  <a:cubicBezTo>
                    <a:pt x="2216102" y="165592"/>
                    <a:pt x="6087392" y="336680"/>
                    <a:pt x="7220119" y="0"/>
                  </a:cubicBezTo>
                  <a:cubicBezTo>
                    <a:pt x="7385108" y="13787"/>
                    <a:pt x="7456645" y="36216"/>
                    <a:pt x="7447303" y="168778"/>
                  </a:cubicBezTo>
                  <a:cubicBezTo>
                    <a:pt x="7522018" y="590703"/>
                    <a:pt x="7535790" y="1236820"/>
                    <a:pt x="7447303" y="1331743"/>
                  </a:cubicBezTo>
                  <a:cubicBezTo>
                    <a:pt x="7493707" y="1425290"/>
                    <a:pt x="7372660" y="1536102"/>
                    <a:pt x="7220119" y="1500523"/>
                  </a:cubicBezTo>
                  <a:cubicBezTo>
                    <a:pt x="4329548" y="2000369"/>
                    <a:pt x="1948844" y="1015757"/>
                    <a:pt x="227182" y="1500523"/>
                  </a:cubicBezTo>
                  <a:cubicBezTo>
                    <a:pt x="135234" y="1509526"/>
                    <a:pt x="15543" y="1456105"/>
                    <a:pt x="0" y="1331743"/>
                  </a:cubicBezTo>
                  <a:cubicBezTo>
                    <a:pt x="-120866" y="850943"/>
                    <a:pt x="-52723" y="604174"/>
                    <a:pt x="0" y="168778"/>
                  </a:cubicBezTo>
                  <a:close/>
                </a:path>
                <a:path w="7447303" h="1500523" stroke="0" extrusionOk="0">
                  <a:moveTo>
                    <a:pt x="0" y="168778"/>
                  </a:moveTo>
                  <a:cubicBezTo>
                    <a:pt x="26845" y="73815"/>
                    <a:pt x="109764" y="25360"/>
                    <a:pt x="227182" y="0"/>
                  </a:cubicBezTo>
                  <a:cubicBezTo>
                    <a:pt x="1843099" y="-797524"/>
                    <a:pt x="4457921" y="1020482"/>
                    <a:pt x="7220119" y="0"/>
                  </a:cubicBezTo>
                  <a:cubicBezTo>
                    <a:pt x="7368011" y="3895"/>
                    <a:pt x="7423653" y="67569"/>
                    <a:pt x="7447303" y="168778"/>
                  </a:cubicBezTo>
                  <a:cubicBezTo>
                    <a:pt x="7513674" y="511707"/>
                    <a:pt x="7420529" y="978450"/>
                    <a:pt x="7447303" y="1331743"/>
                  </a:cubicBezTo>
                  <a:cubicBezTo>
                    <a:pt x="7425426" y="1417181"/>
                    <a:pt x="7319415" y="1474034"/>
                    <a:pt x="7220119" y="1500523"/>
                  </a:cubicBezTo>
                  <a:cubicBezTo>
                    <a:pt x="5827255" y="2295466"/>
                    <a:pt x="2828139" y="1814205"/>
                    <a:pt x="227182" y="1500523"/>
                  </a:cubicBezTo>
                  <a:cubicBezTo>
                    <a:pt x="98611" y="1496017"/>
                    <a:pt x="8709" y="1463969"/>
                    <a:pt x="0" y="1331743"/>
                  </a:cubicBezTo>
                  <a:cubicBezTo>
                    <a:pt x="-158432" y="813174"/>
                    <a:pt x="861" y="293714"/>
                    <a:pt x="0" y="168778"/>
                  </a:cubicBezTo>
                  <a:close/>
                </a:path>
                <a:path w="7447303" h="1500523" fill="none" stroke="0" extrusionOk="0">
                  <a:moveTo>
                    <a:pt x="0" y="168778"/>
                  </a:moveTo>
                  <a:cubicBezTo>
                    <a:pt x="-8957" y="78065"/>
                    <a:pt x="94652" y="13140"/>
                    <a:pt x="227182" y="0"/>
                  </a:cubicBezTo>
                  <a:cubicBezTo>
                    <a:pt x="2307183" y="177786"/>
                    <a:pt x="6014269" y="41356"/>
                    <a:pt x="7220119" y="0"/>
                  </a:cubicBezTo>
                  <a:cubicBezTo>
                    <a:pt x="7372002" y="-6553"/>
                    <a:pt x="7440850" y="57907"/>
                    <a:pt x="7447303" y="168778"/>
                  </a:cubicBezTo>
                  <a:cubicBezTo>
                    <a:pt x="7533482" y="623868"/>
                    <a:pt x="7557736" y="1200560"/>
                    <a:pt x="7447303" y="1331743"/>
                  </a:cubicBezTo>
                  <a:cubicBezTo>
                    <a:pt x="7450176" y="1429243"/>
                    <a:pt x="7322722" y="1493535"/>
                    <a:pt x="7220119" y="1500523"/>
                  </a:cubicBezTo>
                  <a:cubicBezTo>
                    <a:pt x="4193601" y="1792897"/>
                    <a:pt x="1871379" y="1498516"/>
                    <a:pt x="227182" y="1500523"/>
                  </a:cubicBezTo>
                  <a:cubicBezTo>
                    <a:pt x="125712" y="1524183"/>
                    <a:pt x="19473" y="1437473"/>
                    <a:pt x="0" y="1331743"/>
                  </a:cubicBezTo>
                  <a:cubicBezTo>
                    <a:pt x="-52037" y="836771"/>
                    <a:pt x="-86299" y="624183"/>
                    <a:pt x="0" y="168778"/>
                  </a:cubicBezTo>
                  <a:close/>
                </a:path>
                <a:path w="7447303" h="1500523" fill="none" stroke="0" extrusionOk="0">
                  <a:moveTo>
                    <a:pt x="0" y="168778"/>
                  </a:moveTo>
                  <a:cubicBezTo>
                    <a:pt x="-3352" y="84781"/>
                    <a:pt x="62128" y="24540"/>
                    <a:pt x="227182" y="0"/>
                  </a:cubicBezTo>
                  <a:cubicBezTo>
                    <a:pt x="2400578" y="313202"/>
                    <a:pt x="6172105" y="85751"/>
                    <a:pt x="7220119" y="0"/>
                  </a:cubicBezTo>
                  <a:cubicBezTo>
                    <a:pt x="7388516" y="1704"/>
                    <a:pt x="7450971" y="52606"/>
                    <a:pt x="7447303" y="168778"/>
                  </a:cubicBezTo>
                  <a:cubicBezTo>
                    <a:pt x="7519600" y="584915"/>
                    <a:pt x="7540906" y="1213384"/>
                    <a:pt x="7447303" y="1331743"/>
                  </a:cubicBezTo>
                  <a:cubicBezTo>
                    <a:pt x="7470124" y="1400302"/>
                    <a:pt x="7346025" y="1494359"/>
                    <a:pt x="7220119" y="1500523"/>
                  </a:cubicBezTo>
                  <a:cubicBezTo>
                    <a:pt x="4126079" y="1910665"/>
                    <a:pt x="1710383" y="1163097"/>
                    <a:pt x="227182" y="1500523"/>
                  </a:cubicBezTo>
                  <a:cubicBezTo>
                    <a:pt x="138075" y="1507229"/>
                    <a:pt x="8871" y="1440469"/>
                    <a:pt x="0" y="1331743"/>
                  </a:cubicBezTo>
                  <a:cubicBezTo>
                    <a:pt x="-76428" y="849859"/>
                    <a:pt x="-69583" y="614857"/>
                    <a:pt x="0" y="168778"/>
                  </a:cubicBezTo>
                  <a:close/>
                </a:path>
              </a:pathLst>
            </a:custGeom>
            <a:solidFill>
              <a:schemeClr val="accent5">
                <a:lumMod val="20000"/>
                <a:lumOff val="80000"/>
              </a:schemeClr>
            </a:solidFill>
            <a:ln w="57150" cap="flat" cmpd="sng" algn="ctr">
              <a:solidFill>
                <a:schemeClr val="accent5">
                  <a:lumMod val="50000"/>
                </a:schemeClr>
              </a:solidFill>
              <a:prstDash val="solid"/>
              <a:miter lim="800000"/>
              <a:extLst>
                <a:ext uri="{C807C97D-BFC1-408E-A445-0C87EB9F89A2}">
                  <ask:lineSketchStyleProps xmlns:ask="http://schemas.microsoft.com/office/drawing/2018/sketchyshapes" sd="949582454">
                    <a:custGeom>
                      <a:avLst/>
                      <a:gdLst>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 name="connsiteX0" fmla="*/ 0 w 10248280"/>
                        <a:gd name="connsiteY0" fmla="*/ 205977 h 1831231"/>
                        <a:gd name="connsiteX1" fmla="*/ 312627 w 10248280"/>
                        <a:gd name="connsiteY1" fmla="*/ 0 h 1831231"/>
                        <a:gd name="connsiteX2" fmla="*/ 9935652 w 10248280"/>
                        <a:gd name="connsiteY2" fmla="*/ 0 h 1831231"/>
                        <a:gd name="connsiteX3" fmla="*/ 10248280 w 10248280"/>
                        <a:gd name="connsiteY3" fmla="*/ 205977 h 1831231"/>
                        <a:gd name="connsiteX4" fmla="*/ 10248280 w 10248280"/>
                        <a:gd name="connsiteY4" fmla="*/ 1625253 h 1831231"/>
                        <a:gd name="connsiteX5" fmla="*/ 9935652 w 10248280"/>
                        <a:gd name="connsiteY5" fmla="*/ 1831231 h 1831231"/>
                        <a:gd name="connsiteX6" fmla="*/ 312627 w 10248280"/>
                        <a:gd name="connsiteY6" fmla="*/ 1831231 h 1831231"/>
                        <a:gd name="connsiteX7" fmla="*/ 0 w 10248280"/>
                        <a:gd name="connsiteY7" fmla="*/ 1625253 h 1831231"/>
                        <a:gd name="connsiteX8" fmla="*/ 0 w 10248280"/>
                        <a:gd name="connsiteY8" fmla="*/ 205977 h 183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48280" h="1831231" fill="none" extrusionOk="0">
                          <a:moveTo>
                            <a:pt x="0" y="205977"/>
                          </a:moveTo>
                          <a:cubicBezTo>
                            <a:pt x="-10681" y="116702"/>
                            <a:pt x="107231" y="16132"/>
                            <a:pt x="312627" y="0"/>
                          </a:cubicBezTo>
                          <a:cubicBezTo>
                            <a:pt x="3164584" y="185505"/>
                            <a:pt x="8363646" y="139232"/>
                            <a:pt x="9935652" y="0"/>
                          </a:cubicBezTo>
                          <a:cubicBezTo>
                            <a:pt x="10152902" y="13627"/>
                            <a:pt x="10256151" y="63636"/>
                            <a:pt x="10248280" y="205977"/>
                          </a:cubicBezTo>
                          <a:cubicBezTo>
                            <a:pt x="10351137" y="729695"/>
                            <a:pt x="10378503" y="1503071"/>
                            <a:pt x="10248280" y="1625253"/>
                          </a:cubicBezTo>
                          <a:cubicBezTo>
                            <a:pt x="10285209" y="1739240"/>
                            <a:pt x="10123254" y="1847930"/>
                            <a:pt x="9935652" y="1831231"/>
                          </a:cubicBezTo>
                          <a:cubicBezTo>
                            <a:pt x="5575976" y="2203663"/>
                            <a:pt x="2687308" y="1645259"/>
                            <a:pt x="312627" y="1831231"/>
                          </a:cubicBezTo>
                          <a:cubicBezTo>
                            <a:pt x="176411" y="1839549"/>
                            <a:pt x="10549" y="1756936"/>
                            <a:pt x="0" y="1625253"/>
                          </a:cubicBezTo>
                          <a:cubicBezTo>
                            <a:pt x="-110833" y="1033387"/>
                            <a:pt x="-85926" y="744879"/>
                            <a:pt x="0" y="205977"/>
                          </a:cubicBezTo>
                          <a:close/>
                        </a:path>
                        <a:path w="10248280" h="1831231" stroke="0" extrusionOk="0">
                          <a:moveTo>
                            <a:pt x="0" y="205977"/>
                          </a:moveTo>
                          <a:cubicBezTo>
                            <a:pt x="13933" y="89894"/>
                            <a:pt x="148114" y="27552"/>
                            <a:pt x="312627" y="0"/>
                          </a:cubicBezTo>
                          <a:cubicBezTo>
                            <a:pt x="2374485" y="-533271"/>
                            <a:pt x="6169138" y="894262"/>
                            <a:pt x="9935652" y="0"/>
                          </a:cubicBezTo>
                          <a:cubicBezTo>
                            <a:pt x="10134637" y="1614"/>
                            <a:pt x="10228936" y="87713"/>
                            <a:pt x="10248280" y="205977"/>
                          </a:cubicBezTo>
                          <a:cubicBezTo>
                            <a:pt x="10377241" y="649550"/>
                            <a:pt x="10218207" y="1107446"/>
                            <a:pt x="10248280" y="1625253"/>
                          </a:cubicBezTo>
                          <a:cubicBezTo>
                            <a:pt x="10243476" y="1731656"/>
                            <a:pt x="10092536" y="1813332"/>
                            <a:pt x="9935652" y="1831231"/>
                          </a:cubicBezTo>
                          <a:cubicBezTo>
                            <a:pt x="8190505" y="2409486"/>
                            <a:pt x="3929083" y="2051923"/>
                            <a:pt x="312627" y="1831231"/>
                          </a:cubicBezTo>
                          <a:cubicBezTo>
                            <a:pt x="140403" y="1828633"/>
                            <a:pt x="22652" y="1764187"/>
                            <a:pt x="0" y="1625253"/>
                          </a:cubicBezTo>
                          <a:cubicBezTo>
                            <a:pt x="-206006" y="982523"/>
                            <a:pt x="16890" y="366270"/>
                            <a:pt x="0" y="205977"/>
                          </a:cubicBezTo>
                          <a:close/>
                        </a:path>
                        <a:path w="10248280" h="1831231" fill="none" stroke="0" extrusionOk="0">
                          <a:moveTo>
                            <a:pt x="0" y="205977"/>
                          </a:moveTo>
                          <a:cubicBezTo>
                            <a:pt x="-1122" y="91626"/>
                            <a:pt x="113973" y="12905"/>
                            <a:pt x="312627" y="0"/>
                          </a:cubicBezTo>
                          <a:cubicBezTo>
                            <a:pt x="3318252" y="302548"/>
                            <a:pt x="8414844" y="-60379"/>
                            <a:pt x="9935652" y="0"/>
                          </a:cubicBezTo>
                          <a:cubicBezTo>
                            <a:pt x="10135547" y="938"/>
                            <a:pt x="10234171" y="84669"/>
                            <a:pt x="10248280" y="205977"/>
                          </a:cubicBezTo>
                          <a:cubicBezTo>
                            <a:pt x="10349386" y="752531"/>
                            <a:pt x="10405718" y="1462049"/>
                            <a:pt x="10248280" y="1625253"/>
                          </a:cubicBezTo>
                          <a:cubicBezTo>
                            <a:pt x="10263944" y="1722298"/>
                            <a:pt x="10104348" y="1816019"/>
                            <a:pt x="9935652" y="1831231"/>
                          </a:cubicBezTo>
                          <a:cubicBezTo>
                            <a:pt x="5411285" y="2173805"/>
                            <a:pt x="2462337" y="1662092"/>
                            <a:pt x="312627" y="1831231"/>
                          </a:cubicBezTo>
                          <a:cubicBezTo>
                            <a:pt x="172359" y="1836995"/>
                            <a:pt x="9747" y="1749677"/>
                            <a:pt x="0" y="1625253"/>
                          </a:cubicBezTo>
                          <a:cubicBezTo>
                            <a:pt x="-59012" y="1043526"/>
                            <a:pt x="-152824" y="787229"/>
                            <a:pt x="0" y="205977"/>
                          </a:cubicBezTo>
                          <a:close/>
                        </a:path>
                      </a:pathLst>
                    </a:custGeom>
                    <ask:type>
                      <ask:lineSketchCurved/>
                    </ask:type>
                  </ask:lineSketchStyleProps>
                </a:ext>
              </a:extLst>
            </a:ln>
            <a:effectLst/>
          </p:spPr>
          <p:txBody>
            <a:bodyPr rtlCol="0" anchor="ctr"/>
            <a:lstStyle/>
            <a:p>
              <a:pPr algn="ctr" defTabSz="1219170" fontAlgn="base">
                <a:spcBef>
                  <a:spcPct val="0"/>
                </a:spcBef>
                <a:spcAft>
                  <a:spcPct val="0"/>
                </a:spcAft>
                <a:defRPr/>
              </a:pPr>
              <a:endParaRPr lang="en-US" sz="1351">
                <a:solidFill>
                  <a:srgbClr val="FFFFFF"/>
                </a:solidFill>
                <a:latin typeface="Arial" pitchFamily="34" charset="0"/>
                <a:ea typeface="宋体" pitchFamily="2" charset="-122"/>
                <a:cs typeface="Arial"/>
                <a:sym typeface="Arial"/>
              </a:endParaRPr>
            </a:p>
          </p:txBody>
        </p:sp>
        <p:sp>
          <p:nvSpPr>
            <p:cNvPr id="14" name="TextBox 13">
              <a:extLst>
                <a:ext uri="{FF2B5EF4-FFF2-40B4-BE49-F238E27FC236}">
                  <a16:creationId xmlns:a16="http://schemas.microsoft.com/office/drawing/2014/main" id="{8CFA0386-1044-8E1A-7BDA-31CDF46EA9FA}"/>
                </a:ext>
              </a:extLst>
            </p:cNvPr>
            <p:cNvSpPr txBox="1"/>
            <p:nvPr/>
          </p:nvSpPr>
          <p:spPr>
            <a:xfrm>
              <a:off x="2375160" y="4830918"/>
              <a:ext cx="6997313" cy="1084435"/>
            </a:xfrm>
            <a:prstGeom prst="rect">
              <a:avLst/>
            </a:prstGeom>
            <a:noFill/>
          </p:spPr>
          <p:txBody>
            <a:bodyPr wrap="square" rtlCol="0">
              <a:spAutoFit/>
            </a:bodyPr>
            <a:lstStyle/>
            <a:p>
              <a:pPr algn="just" defTabSz="1219170" fontAlgn="base">
                <a:spcBef>
                  <a:spcPct val="0"/>
                </a:spcBef>
                <a:spcAft>
                  <a:spcPct val="0"/>
                </a:spcAft>
              </a:pPr>
              <a:r>
                <a:rPr lang="en-US" sz="4000" dirty="0" err="1">
                  <a:solidFill>
                    <a:srgbClr val="FF0000"/>
                  </a:solidFill>
                  <a:ea typeface="Calibri" panose="020F0502020204030204" pitchFamily="34" charset="0"/>
                </a:rPr>
                <a:t>D</a:t>
              </a:r>
              <a:r>
                <a:rPr lang="en-US" sz="4000" dirty="0" err="1">
                  <a:solidFill>
                    <a:srgbClr val="FF0000"/>
                  </a:solidFill>
                  <a:effectLst/>
                  <a:ea typeface="Calibri" panose="020F0502020204030204" pitchFamily="34" charset="0"/>
                </a:rPr>
                <a:t>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ngoặc</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đơn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dùng</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để</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đánh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dấu</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phần</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chú</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giải</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thích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thuyết</a:t>
              </a:r>
              <a:r>
                <a:rPr lang="en-US" sz="4000" dirty="0">
                  <a:solidFill>
                    <a:srgbClr val="FF0000"/>
                  </a:solidFill>
                  <a:effectLst/>
                  <a:ea typeface="Calibri" panose="020F0502020204030204" pitchFamily="34" charset="0"/>
                </a:rPr>
                <a:t> </a:t>
              </a:r>
              <a:r>
                <a:rPr lang="en-US" sz="4000" dirty="0" err="1">
                  <a:solidFill>
                    <a:srgbClr val="FF0000"/>
                  </a:solidFill>
                  <a:effectLst/>
                  <a:ea typeface="Calibri" panose="020F0502020204030204" pitchFamily="34" charset="0"/>
                </a:rPr>
                <a:t>minh</a:t>
              </a:r>
              <a:r>
                <a:rPr lang="en-US" sz="4000" dirty="0">
                  <a:solidFill>
                    <a:srgbClr val="FF0000"/>
                  </a:solidFill>
                  <a:effectLst/>
                  <a:ea typeface="Calibri" panose="020F0502020204030204" pitchFamily="34" charset="0"/>
                </a:rPr>
                <a:t> , </a:t>
              </a:r>
              <a:r>
                <a:rPr lang="en-US" sz="4000" dirty="0" err="1">
                  <a:solidFill>
                    <a:srgbClr val="FF0000"/>
                  </a:solidFill>
                  <a:effectLst/>
                  <a:ea typeface="Calibri" panose="020F0502020204030204" pitchFamily="34" charset="0"/>
                </a:rPr>
                <a:t>bổ</a:t>
              </a:r>
              <a:r>
                <a:rPr lang="en-US" sz="4000" dirty="0">
                  <a:solidFill>
                    <a:srgbClr val="FF0000"/>
                  </a:solidFill>
                  <a:effectLst/>
                  <a:ea typeface="Calibri" panose="020F0502020204030204" pitchFamily="34" charset="0"/>
                </a:rPr>
                <a:t> sung </a:t>
              </a:r>
              <a:r>
                <a:rPr lang="en-US" sz="4000" dirty="0" err="1">
                  <a:solidFill>
                    <a:srgbClr val="FF0000"/>
                  </a:solidFill>
                  <a:effectLst/>
                  <a:ea typeface="Calibri" panose="020F0502020204030204" pitchFamily="34" charset="0"/>
                </a:rPr>
                <a:t>thêm</a:t>
              </a:r>
              <a:r>
                <a:rPr lang="en-US" sz="4000" dirty="0">
                  <a:solidFill>
                    <a:srgbClr val="FF0000"/>
                  </a:solidFill>
                  <a:effectLst/>
                  <a:ea typeface="Calibri" panose="020F0502020204030204" pitchFamily="34" charset="0"/>
                </a:rPr>
                <a:t>) </a:t>
              </a:r>
              <a:endParaRPr lang="en-US" sz="7200" dirty="0">
                <a:solidFill>
                  <a:srgbClr val="FF0000"/>
                </a:solidFill>
                <a:ea typeface="宋体" pitchFamily="2" charset="-122"/>
                <a:cs typeface="Calibri" panose="020F0502020204030204" pitchFamily="34" charset="0"/>
              </a:endParaRPr>
            </a:p>
          </p:txBody>
        </p:sp>
      </p:grpSp>
      <p:grpSp>
        <p:nvGrpSpPr>
          <p:cNvPr id="16" name="Group 15">
            <a:extLst>
              <a:ext uri="{FF2B5EF4-FFF2-40B4-BE49-F238E27FC236}">
                <a16:creationId xmlns:a16="http://schemas.microsoft.com/office/drawing/2014/main" id="{6E3382EB-F7B2-B524-FA6C-FC1D4470CA24}"/>
              </a:ext>
            </a:extLst>
          </p:cNvPr>
          <p:cNvGrpSpPr/>
          <p:nvPr/>
        </p:nvGrpSpPr>
        <p:grpSpPr>
          <a:xfrm>
            <a:off x="4474010" y="201254"/>
            <a:ext cx="3112228" cy="769441"/>
            <a:chOff x="7876269" y="59722"/>
            <a:chExt cx="4236232" cy="1085728"/>
          </a:xfrm>
        </p:grpSpPr>
        <p:sp>
          <p:nvSpPr>
            <p:cNvPr id="17" name="Rectangle: Rounded Corners 43">
              <a:extLst>
                <a:ext uri="{FF2B5EF4-FFF2-40B4-BE49-F238E27FC236}">
                  <a16:creationId xmlns:a16="http://schemas.microsoft.com/office/drawing/2014/main" id="{5089A596-6E5A-117C-A765-C8C283C58137}"/>
                </a:ext>
              </a:extLst>
            </p:cNvPr>
            <p:cNvSpPr/>
            <p:nvPr/>
          </p:nvSpPr>
          <p:spPr>
            <a:xfrm>
              <a:off x="7876269" y="104148"/>
              <a:ext cx="4236232" cy="886120"/>
            </a:xfrm>
            <a:custGeom>
              <a:avLst/>
              <a:gdLst>
                <a:gd name="csX0" fmla="*/ 0 w 4236232"/>
                <a:gd name="csY0" fmla="*/ 147690 h 886120"/>
                <a:gd name="csX1" fmla="*/ 147690 w 4236232"/>
                <a:gd name="csY1" fmla="*/ 0 h 886120"/>
                <a:gd name="csX2" fmla="*/ 750077 w 4236232"/>
                <a:gd name="csY2" fmla="*/ 0 h 886120"/>
                <a:gd name="csX3" fmla="*/ 1194831 w 4236232"/>
                <a:gd name="csY3" fmla="*/ 0 h 886120"/>
                <a:gd name="csX4" fmla="*/ 1678992 w 4236232"/>
                <a:gd name="csY4" fmla="*/ 0 h 886120"/>
                <a:gd name="csX5" fmla="*/ 2123746 w 4236232"/>
                <a:gd name="csY5" fmla="*/ 0 h 886120"/>
                <a:gd name="csX6" fmla="*/ 2607908 w 4236232"/>
                <a:gd name="csY6" fmla="*/ 0 h 886120"/>
                <a:gd name="csX7" fmla="*/ 3210295 w 4236232"/>
                <a:gd name="csY7" fmla="*/ 0 h 886120"/>
                <a:gd name="csX8" fmla="*/ 4088542 w 4236232"/>
                <a:gd name="csY8" fmla="*/ 0 h 886120"/>
                <a:gd name="csX9" fmla="*/ 4236232 w 4236232"/>
                <a:gd name="csY9" fmla="*/ 147690 h 886120"/>
                <a:gd name="csX10" fmla="*/ 4236232 w 4236232"/>
                <a:gd name="csY10" fmla="*/ 738430 h 886120"/>
                <a:gd name="csX11" fmla="*/ 4088542 w 4236232"/>
                <a:gd name="csY11" fmla="*/ 886120 h 886120"/>
                <a:gd name="csX12" fmla="*/ 3486155 w 4236232"/>
                <a:gd name="csY12" fmla="*/ 886120 h 886120"/>
                <a:gd name="csX13" fmla="*/ 3001993 w 4236232"/>
                <a:gd name="csY13" fmla="*/ 886120 h 886120"/>
                <a:gd name="csX14" fmla="*/ 2517831 w 4236232"/>
                <a:gd name="csY14" fmla="*/ 886120 h 886120"/>
                <a:gd name="csX15" fmla="*/ 1876035 w 4236232"/>
                <a:gd name="csY15" fmla="*/ 886120 h 886120"/>
                <a:gd name="csX16" fmla="*/ 1273648 w 4236232"/>
                <a:gd name="csY16" fmla="*/ 886120 h 886120"/>
                <a:gd name="csX17" fmla="*/ 828894 w 4236232"/>
                <a:gd name="csY17" fmla="*/ 886120 h 886120"/>
                <a:gd name="csX18" fmla="*/ 147690 w 4236232"/>
                <a:gd name="csY18" fmla="*/ 886120 h 886120"/>
                <a:gd name="csX19" fmla="*/ 0 w 4236232"/>
                <a:gd name="csY19" fmla="*/ 738430 h 886120"/>
                <a:gd name="csX20" fmla="*/ 0 w 4236232"/>
                <a:gd name="csY20" fmla="*/ 147690 h 886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18" name="Rectangle 17">
              <a:extLst>
                <a:ext uri="{FF2B5EF4-FFF2-40B4-BE49-F238E27FC236}">
                  <a16:creationId xmlns:a16="http://schemas.microsoft.com/office/drawing/2014/main" id="{293C0CC1-D203-F781-15A5-51F223DBF60C}"/>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Ghi</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nhớ</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Tree>
    <p:extLst>
      <p:ext uri="{BB962C8B-B14F-4D97-AF65-F5344CB8AC3E}">
        <p14:creationId xmlns:p14="http://schemas.microsoft.com/office/powerpoint/2010/main" val="406660055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Có thể đặt dấu ngoặc đơn vào vị trí nào trong mỗi đoạn văn dưới đây?</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3</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4" name="Rectangle: Rounded Corners 3">
            <a:extLst>
              <a:ext uri="{FF2B5EF4-FFF2-40B4-BE49-F238E27FC236}">
                <a16:creationId xmlns:a16="http://schemas.microsoft.com/office/drawing/2014/main" id="{675C7D45-BAF0-7BD9-CDF9-81E9ADE07F60}"/>
              </a:ext>
            </a:extLst>
          </p:cNvPr>
          <p:cNvSpPr/>
          <p:nvPr/>
        </p:nvSpPr>
        <p:spPr>
          <a:xfrm>
            <a:off x="685799" y="1790700"/>
            <a:ext cx="11096625" cy="4705350"/>
          </a:xfrm>
          <a:prstGeom prst="roundRect">
            <a:avLst/>
          </a:prstGeom>
          <a:ln w="28575">
            <a:prstDash val="lgDashDot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F8A90EF8-5A5E-C38C-F628-41709E5C8691}"/>
              </a:ext>
            </a:extLst>
          </p:cNvPr>
          <p:cNvSpPr txBox="1"/>
          <p:nvPr/>
        </p:nvSpPr>
        <p:spPr>
          <a:xfrm>
            <a:off x="990600" y="2276475"/>
            <a:ext cx="10668000" cy="4401205"/>
          </a:xfrm>
          <a:prstGeom prst="rect">
            <a:avLst/>
          </a:prstGeom>
          <a:noFill/>
        </p:spPr>
        <p:txBody>
          <a:bodyPr wrap="square" rtlCol="0">
            <a:spAutoFit/>
          </a:bodyPr>
          <a:lstStyle/>
          <a:p>
            <a:pPr algn="just"/>
            <a:r>
              <a:rPr lang="vi-VN" sz="2800" b="0" i="0" dirty="0">
                <a:solidFill>
                  <a:srgbClr val="000000"/>
                </a:solidFill>
                <a:effectLst/>
                <a:latin typeface="Calibri" panose="020F0502020204030204" pitchFamily="34" charset="0"/>
                <a:cs typeface="Calibri" panose="020F0502020204030204" pitchFamily="34" charset="0"/>
              </a:rPr>
              <a:t>a. Chiếc xe đưa tôi từ Buôn Ma Thuột lên Buôn Đôn một làng ở gần biên giới. Những cánh rừng khộp bát ngát và bằng phẳng, kéo dài như không bao giờ dứt ở hai bên đường.</a:t>
            </a:r>
          </a:p>
          <a:p>
            <a:pPr algn="r"/>
            <a:r>
              <a:rPr lang="vi-VN" sz="2800" b="0" i="0" dirty="0">
                <a:solidFill>
                  <a:srgbClr val="000000"/>
                </a:solidFill>
                <a:effectLst/>
                <a:latin typeface="Calibri" panose="020F0502020204030204" pitchFamily="34" charset="0"/>
                <a:cs typeface="Calibri" panose="020F0502020204030204" pitchFamily="34" charset="0"/>
              </a:rPr>
              <a:t>(Minh Khôi)</a:t>
            </a:r>
          </a:p>
          <a:p>
            <a:pPr algn="just"/>
            <a:r>
              <a:rPr lang="vi-VN" sz="2800" b="0" i="0" dirty="0">
                <a:solidFill>
                  <a:srgbClr val="000000"/>
                </a:solidFill>
                <a:effectLst/>
                <a:latin typeface="Calibri" panose="020F0502020204030204" pitchFamily="34" charset="0"/>
                <a:cs typeface="Calibri" panose="020F0502020204030204" pitchFamily="34" charset="0"/>
              </a:rPr>
              <a:t>b. Máu trên chân con voi vẫn chảy. Người quản tượng bèn hái lá sài đất và lá nhọ nồi những thứ lá cầm máu rất nhanh giã giập rồi đắp lên vết thương cho con voi. Sau đó ông lấy đất rừng nhào nhuyễn phủ lên trên. Lớp đất ấy sẽ giữ mảng thuốc như một lớp băng dính.</a:t>
            </a:r>
          </a:p>
          <a:p>
            <a:pPr algn="r"/>
            <a:r>
              <a:rPr lang="vi-VN" sz="2800" b="0" i="1" dirty="0">
                <a:solidFill>
                  <a:srgbClr val="000000"/>
                </a:solidFill>
                <a:effectLst/>
                <a:latin typeface="Calibri" panose="020F0502020204030204" pitchFamily="34" charset="0"/>
                <a:cs typeface="Calibri" panose="020F0502020204030204" pitchFamily="34" charset="0"/>
              </a:rPr>
              <a:t>(Theo </a:t>
            </a:r>
            <a:r>
              <a:rPr lang="vi-VN" sz="2800" b="0" i="0" dirty="0">
                <a:solidFill>
                  <a:srgbClr val="000000"/>
                </a:solidFill>
                <a:effectLst/>
                <a:latin typeface="Calibri" panose="020F0502020204030204" pitchFamily="34" charset="0"/>
                <a:cs typeface="Calibri" panose="020F0502020204030204" pitchFamily="34" charset="0"/>
              </a:rPr>
              <a:t>Vũ Hùng</a:t>
            </a:r>
            <a:r>
              <a:rPr lang="vi-VN" sz="2800" b="0" i="1" dirty="0">
                <a:solidFill>
                  <a:srgbClr val="000000"/>
                </a:solidFill>
                <a:effectLst/>
                <a:latin typeface="Calibri" panose="020F0502020204030204" pitchFamily="34" charset="0"/>
                <a:cs typeface="Calibri" panose="020F0502020204030204" pitchFamily="34" charset="0"/>
              </a:rPr>
              <a:t>)</a:t>
            </a:r>
            <a:endParaRPr lang="vi-VN" sz="2800" b="0" i="0" dirty="0">
              <a:solidFill>
                <a:srgbClr val="000000"/>
              </a:solidFill>
              <a:effectLst/>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0B367D5-03B7-DCD9-492C-75B7B1F314A1}"/>
              </a:ext>
            </a:extLst>
          </p:cNvPr>
          <p:cNvSpPr txBox="1"/>
          <p:nvPr/>
        </p:nvSpPr>
        <p:spPr>
          <a:xfrm>
            <a:off x="8496300" y="2266950"/>
            <a:ext cx="885825" cy="584775"/>
          </a:xfrm>
          <a:prstGeom prst="rect">
            <a:avLst/>
          </a:prstGeom>
          <a:noFill/>
        </p:spPr>
        <p:txBody>
          <a:bodyPr wrap="square" rtlCol="0">
            <a:spAutoFit/>
          </a:bodyPr>
          <a:lstStyle/>
          <a:p>
            <a:r>
              <a:rPr lang="en-US" sz="3200" dirty="0">
                <a:solidFill>
                  <a:srgbClr val="FF0000"/>
                </a:solidFill>
              </a:rPr>
              <a:t>(</a:t>
            </a:r>
          </a:p>
        </p:txBody>
      </p:sp>
      <p:sp>
        <p:nvSpPr>
          <p:cNvPr id="9" name="TextBox 8">
            <a:extLst>
              <a:ext uri="{FF2B5EF4-FFF2-40B4-BE49-F238E27FC236}">
                <a16:creationId xmlns:a16="http://schemas.microsoft.com/office/drawing/2014/main" id="{EB5190B5-D91C-808D-4E09-3176EB41B65E}"/>
              </a:ext>
            </a:extLst>
          </p:cNvPr>
          <p:cNvSpPr txBox="1"/>
          <p:nvPr/>
        </p:nvSpPr>
        <p:spPr>
          <a:xfrm>
            <a:off x="1533525" y="2657475"/>
            <a:ext cx="885825" cy="584775"/>
          </a:xfrm>
          <a:prstGeom prst="rect">
            <a:avLst/>
          </a:prstGeom>
          <a:noFill/>
        </p:spPr>
        <p:txBody>
          <a:bodyPr wrap="square" rtlCol="0">
            <a:spAutoFit/>
          </a:bodyPr>
          <a:lstStyle/>
          <a:p>
            <a:r>
              <a:rPr lang="en-US" sz="3200" dirty="0">
                <a:solidFill>
                  <a:srgbClr val="FF0000"/>
                </a:solidFill>
              </a:rPr>
              <a:t>)</a:t>
            </a:r>
          </a:p>
        </p:txBody>
      </p:sp>
      <p:sp>
        <p:nvSpPr>
          <p:cNvPr id="12" name="TextBox 11">
            <a:extLst>
              <a:ext uri="{FF2B5EF4-FFF2-40B4-BE49-F238E27FC236}">
                <a16:creationId xmlns:a16="http://schemas.microsoft.com/office/drawing/2014/main" id="{3CC2A814-E724-BB83-CDD1-D6B4C4507BD8}"/>
              </a:ext>
            </a:extLst>
          </p:cNvPr>
          <p:cNvSpPr txBox="1"/>
          <p:nvPr/>
        </p:nvSpPr>
        <p:spPr>
          <a:xfrm>
            <a:off x="2924175" y="4343400"/>
            <a:ext cx="885825" cy="584775"/>
          </a:xfrm>
          <a:prstGeom prst="rect">
            <a:avLst/>
          </a:prstGeom>
          <a:noFill/>
        </p:spPr>
        <p:txBody>
          <a:bodyPr wrap="square" rtlCol="0">
            <a:spAutoFit/>
          </a:bodyPr>
          <a:lstStyle/>
          <a:p>
            <a:r>
              <a:rPr lang="en-US" sz="3200" dirty="0">
                <a:solidFill>
                  <a:srgbClr val="FF0000"/>
                </a:solidFill>
              </a:rPr>
              <a:t>(</a:t>
            </a:r>
          </a:p>
        </p:txBody>
      </p:sp>
      <p:sp>
        <p:nvSpPr>
          <p:cNvPr id="13" name="TextBox 12">
            <a:extLst>
              <a:ext uri="{FF2B5EF4-FFF2-40B4-BE49-F238E27FC236}">
                <a16:creationId xmlns:a16="http://schemas.microsoft.com/office/drawing/2014/main" id="{D318A1BC-6663-EB72-4F73-F98D39148F9E}"/>
              </a:ext>
            </a:extLst>
          </p:cNvPr>
          <p:cNvSpPr txBox="1"/>
          <p:nvPr/>
        </p:nvSpPr>
        <p:spPr>
          <a:xfrm>
            <a:off x="7934325" y="4324350"/>
            <a:ext cx="885825" cy="584775"/>
          </a:xfrm>
          <a:prstGeom prst="rect">
            <a:avLst/>
          </a:prstGeom>
          <a:noFill/>
        </p:spPr>
        <p:txBody>
          <a:bodyPr wrap="square" rtlCol="0">
            <a:spAutoFit/>
          </a:bodyPr>
          <a:lstStyle/>
          <a:p>
            <a:r>
              <a:rPr lang="en-US" sz="3200" dirty="0">
                <a:solidFill>
                  <a:srgbClr val="FF0000"/>
                </a:solidFill>
              </a:rPr>
              <a:t>)</a:t>
            </a:r>
          </a:p>
        </p:txBody>
      </p:sp>
    </p:spTree>
    <p:extLst>
      <p:ext uri="{BB962C8B-B14F-4D97-AF65-F5344CB8AC3E}">
        <p14:creationId xmlns:p14="http://schemas.microsoft.com/office/powerpoint/2010/main" val="426201447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6" grpId="0"/>
      <p:bldP spid="8" grpId="0"/>
      <p:bldP spid="9"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1181231"/>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altLang="zh-CN" sz="3200" dirty="0">
                <a:solidFill>
                  <a:srgbClr val="0070C0"/>
                </a:solidFill>
                <a:latin typeface="Calibri"/>
                <a:ea typeface="字魂80号-萌趣小鱼体" panose="00000500000000000000" pitchFamily="2" charset="-122"/>
              </a:rPr>
              <a:t>Viết đoạn văn (2 – 3 câu) về cảnh đẹp của một vùng quê hoặc nơi em sinh sống, trong đó có dùng dấu ngoặc đơn</a:t>
            </a:r>
            <a:endParaRPr kumimoji="0" lang="zh-CN" altLang="en-US" sz="32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4</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pic>
        <p:nvPicPr>
          <p:cNvPr id="3" name="Picture 2">
            <a:extLst>
              <a:ext uri="{FF2B5EF4-FFF2-40B4-BE49-F238E27FC236}">
                <a16:creationId xmlns:a16="http://schemas.microsoft.com/office/drawing/2014/main" id="{9838F9EB-C602-0BB2-8885-362FFE83DAAA}"/>
              </a:ext>
            </a:extLst>
          </p:cNvPr>
          <p:cNvPicPr>
            <a:picLocks noChangeAspect="1"/>
          </p:cNvPicPr>
          <p:nvPr/>
        </p:nvPicPr>
        <p:blipFill>
          <a:blip r:embed="rId2"/>
          <a:stretch>
            <a:fillRect/>
          </a:stretch>
        </p:blipFill>
        <p:spPr>
          <a:xfrm>
            <a:off x="709612" y="2105024"/>
            <a:ext cx="11339358" cy="3743325"/>
          </a:xfrm>
          <a:prstGeom prst="rect">
            <a:avLst/>
          </a:prstGeom>
        </p:spPr>
      </p:pic>
    </p:spTree>
    <p:extLst>
      <p:ext uri="{BB962C8B-B14F-4D97-AF65-F5344CB8AC3E}">
        <p14:creationId xmlns:p14="http://schemas.microsoft.com/office/powerpoint/2010/main" val="11536399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A0A8154-04D3-BF40-8239-EBD9D1B4EAC6}"/>
              </a:ext>
            </a:extLst>
          </p:cNvPr>
          <p:cNvSpPr/>
          <p:nvPr/>
        </p:nvSpPr>
        <p:spPr>
          <a:xfrm>
            <a:off x="504824" y="142875"/>
            <a:ext cx="11096625" cy="660082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 name="Group 2">
            <a:extLst>
              <a:ext uri="{FF2B5EF4-FFF2-40B4-BE49-F238E27FC236}">
                <a16:creationId xmlns:a16="http://schemas.microsoft.com/office/drawing/2014/main" id="{E1020FC2-8494-9511-A196-DBBDE21B7BF8}"/>
              </a:ext>
            </a:extLst>
          </p:cNvPr>
          <p:cNvGrpSpPr/>
          <p:nvPr/>
        </p:nvGrpSpPr>
        <p:grpSpPr>
          <a:xfrm>
            <a:off x="4559735" y="353654"/>
            <a:ext cx="3112228" cy="769441"/>
            <a:chOff x="7876269" y="59722"/>
            <a:chExt cx="4236232" cy="1085728"/>
          </a:xfrm>
        </p:grpSpPr>
        <p:sp>
          <p:nvSpPr>
            <p:cNvPr id="4" name="Rectangle: Rounded Corners 43">
              <a:extLst>
                <a:ext uri="{FF2B5EF4-FFF2-40B4-BE49-F238E27FC236}">
                  <a16:creationId xmlns:a16="http://schemas.microsoft.com/office/drawing/2014/main" id="{E4891B03-C0BC-4A0D-63BC-1A53D44A5062}"/>
                </a:ext>
              </a:extLst>
            </p:cNvPr>
            <p:cNvSpPr/>
            <p:nvPr/>
          </p:nvSpPr>
          <p:spPr>
            <a:xfrm>
              <a:off x="7876269" y="104148"/>
              <a:ext cx="4236232" cy="886120"/>
            </a:xfrm>
            <a:custGeom>
              <a:avLst/>
              <a:gdLst>
                <a:gd name="csX0" fmla="*/ 0 w 4236232"/>
                <a:gd name="csY0" fmla="*/ 147690 h 886120"/>
                <a:gd name="csX1" fmla="*/ 147690 w 4236232"/>
                <a:gd name="csY1" fmla="*/ 0 h 886120"/>
                <a:gd name="csX2" fmla="*/ 750077 w 4236232"/>
                <a:gd name="csY2" fmla="*/ 0 h 886120"/>
                <a:gd name="csX3" fmla="*/ 1194831 w 4236232"/>
                <a:gd name="csY3" fmla="*/ 0 h 886120"/>
                <a:gd name="csX4" fmla="*/ 1678992 w 4236232"/>
                <a:gd name="csY4" fmla="*/ 0 h 886120"/>
                <a:gd name="csX5" fmla="*/ 2123746 w 4236232"/>
                <a:gd name="csY5" fmla="*/ 0 h 886120"/>
                <a:gd name="csX6" fmla="*/ 2607908 w 4236232"/>
                <a:gd name="csY6" fmla="*/ 0 h 886120"/>
                <a:gd name="csX7" fmla="*/ 3210295 w 4236232"/>
                <a:gd name="csY7" fmla="*/ 0 h 886120"/>
                <a:gd name="csX8" fmla="*/ 4088542 w 4236232"/>
                <a:gd name="csY8" fmla="*/ 0 h 886120"/>
                <a:gd name="csX9" fmla="*/ 4236232 w 4236232"/>
                <a:gd name="csY9" fmla="*/ 147690 h 886120"/>
                <a:gd name="csX10" fmla="*/ 4236232 w 4236232"/>
                <a:gd name="csY10" fmla="*/ 738430 h 886120"/>
                <a:gd name="csX11" fmla="*/ 4088542 w 4236232"/>
                <a:gd name="csY11" fmla="*/ 886120 h 886120"/>
                <a:gd name="csX12" fmla="*/ 3486155 w 4236232"/>
                <a:gd name="csY12" fmla="*/ 886120 h 886120"/>
                <a:gd name="csX13" fmla="*/ 3001993 w 4236232"/>
                <a:gd name="csY13" fmla="*/ 886120 h 886120"/>
                <a:gd name="csX14" fmla="*/ 2517831 w 4236232"/>
                <a:gd name="csY14" fmla="*/ 886120 h 886120"/>
                <a:gd name="csX15" fmla="*/ 1876035 w 4236232"/>
                <a:gd name="csY15" fmla="*/ 886120 h 886120"/>
                <a:gd name="csX16" fmla="*/ 1273648 w 4236232"/>
                <a:gd name="csY16" fmla="*/ 886120 h 886120"/>
                <a:gd name="csX17" fmla="*/ 828894 w 4236232"/>
                <a:gd name="csY17" fmla="*/ 886120 h 886120"/>
                <a:gd name="csX18" fmla="*/ 147690 w 4236232"/>
                <a:gd name="csY18" fmla="*/ 886120 h 886120"/>
                <a:gd name="csX19" fmla="*/ 0 w 4236232"/>
                <a:gd name="csY19" fmla="*/ 738430 h 886120"/>
                <a:gd name="csX20" fmla="*/ 0 w 4236232"/>
                <a:gd name="csY20" fmla="*/ 147690 h 8861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Lst>
              <a:rect l="l" t="t" r="r" b="b"/>
              <a:pathLst>
                <a:path w="4236232" h="886120" fill="none" extrusionOk="0">
                  <a:moveTo>
                    <a:pt x="0" y="147690"/>
                  </a:moveTo>
                  <a:cubicBezTo>
                    <a:pt x="-10737" y="83314"/>
                    <a:pt x="68827" y="3356"/>
                    <a:pt x="147690" y="0"/>
                  </a:cubicBezTo>
                  <a:cubicBezTo>
                    <a:pt x="398578" y="-27198"/>
                    <a:pt x="538231" y="21485"/>
                    <a:pt x="750077" y="0"/>
                  </a:cubicBezTo>
                  <a:cubicBezTo>
                    <a:pt x="961923" y="-21485"/>
                    <a:pt x="1074787" y="41677"/>
                    <a:pt x="1194831" y="0"/>
                  </a:cubicBezTo>
                  <a:cubicBezTo>
                    <a:pt x="1314875" y="-41677"/>
                    <a:pt x="1488355" y="25102"/>
                    <a:pt x="1678992" y="0"/>
                  </a:cubicBezTo>
                  <a:cubicBezTo>
                    <a:pt x="1869629" y="-25102"/>
                    <a:pt x="1960852" y="25465"/>
                    <a:pt x="2123746" y="0"/>
                  </a:cubicBezTo>
                  <a:cubicBezTo>
                    <a:pt x="2286640" y="-25465"/>
                    <a:pt x="2506978" y="21594"/>
                    <a:pt x="2607908" y="0"/>
                  </a:cubicBezTo>
                  <a:cubicBezTo>
                    <a:pt x="2708838" y="-21594"/>
                    <a:pt x="3024116" y="70153"/>
                    <a:pt x="3210295" y="0"/>
                  </a:cubicBezTo>
                  <a:cubicBezTo>
                    <a:pt x="3396474" y="-70153"/>
                    <a:pt x="3792912" y="14573"/>
                    <a:pt x="4088542" y="0"/>
                  </a:cubicBezTo>
                  <a:cubicBezTo>
                    <a:pt x="4182789" y="-9038"/>
                    <a:pt x="4246971" y="58799"/>
                    <a:pt x="4236232" y="147690"/>
                  </a:cubicBezTo>
                  <a:cubicBezTo>
                    <a:pt x="4269470" y="441276"/>
                    <a:pt x="4230422" y="577579"/>
                    <a:pt x="4236232" y="738430"/>
                  </a:cubicBezTo>
                  <a:cubicBezTo>
                    <a:pt x="4246229" y="824488"/>
                    <a:pt x="4184364" y="885654"/>
                    <a:pt x="4088542" y="886120"/>
                  </a:cubicBezTo>
                  <a:cubicBezTo>
                    <a:pt x="3891020" y="920728"/>
                    <a:pt x="3712634" y="837388"/>
                    <a:pt x="3486155" y="886120"/>
                  </a:cubicBezTo>
                  <a:cubicBezTo>
                    <a:pt x="3259676" y="934852"/>
                    <a:pt x="3243111" y="871730"/>
                    <a:pt x="3001993" y="886120"/>
                  </a:cubicBezTo>
                  <a:cubicBezTo>
                    <a:pt x="2760875" y="900510"/>
                    <a:pt x="2672080" y="853195"/>
                    <a:pt x="2517831" y="886120"/>
                  </a:cubicBezTo>
                  <a:cubicBezTo>
                    <a:pt x="2363582" y="919045"/>
                    <a:pt x="2183328" y="836188"/>
                    <a:pt x="1876035" y="886120"/>
                  </a:cubicBezTo>
                  <a:cubicBezTo>
                    <a:pt x="1568742" y="936052"/>
                    <a:pt x="1565181" y="873644"/>
                    <a:pt x="1273648" y="886120"/>
                  </a:cubicBezTo>
                  <a:cubicBezTo>
                    <a:pt x="982115" y="898596"/>
                    <a:pt x="1012195" y="836787"/>
                    <a:pt x="828894" y="886120"/>
                  </a:cubicBezTo>
                  <a:cubicBezTo>
                    <a:pt x="645593" y="935453"/>
                    <a:pt x="465823" y="849324"/>
                    <a:pt x="147690" y="886120"/>
                  </a:cubicBezTo>
                  <a:cubicBezTo>
                    <a:pt x="71372" y="906213"/>
                    <a:pt x="2419" y="833631"/>
                    <a:pt x="0" y="738430"/>
                  </a:cubicBezTo>
                  <a:cubicBezTo>
                    <a:pt x="-1979" y="476459"/>
                    <a:pt x="48620" y="403374"/>
                    <a:pt x="0" y="147690"/>
                  </a:cubicBezTo>
                  <a:close/>
                </a:path>
                <a:path w="4236232" h="886120" stroke="0" extrusionOk="0">
                  <a:moveTo>
                    <a:pt x="0" y="147690"/>
                  </a:moveTo>
                  <a:cubicBezTo>
                    <a:pt x="-5552" y="64483"/>
                    <a:pt x="84185" y="13750"/>
                    <a:pt x="147690" y="0"/>
                  </a:cubicBezTo>
                  <a:cubicBezTo>
                    <a:pt x="307741" y="-57966"/>
                    <a:pt x="526000" y="7787"/>
                    <a:pt x="750077" y="0"/>
                  </a:cubicBezTo>
                  <a:cubicBezTo>
                    <a:pt x="974154" y="-7787"/>
                    <a:pt x="1218131" y="5824"/>
                    <a:pt x="1352465" y="0"/>
                  </a:cubicBezTo>
                  <a:cubicBezTo>
                    <a:pt x="1486799" y="-5824"/>
                    <a:pt x="1674407" y="1639"/>
                    <a:pt x="1954852" y="0"/>
                  </a:cubicBezTo>
                  <a:cubicBezTo>
                    <a:pt x="2235297" y="-1639"/>
                    <a:pt x="2349316" y="43143"/>
                    <a:pt x="2596648" y="0"/>
                  </a:cubicBezTo>
                  <a:cubicBezTo>
                    <a:pt x="2843980" y="-43143"/>
                    <a:pt x="2897689" y="7850"/>
                    <a:pt x="3080810" y="0"/>
                  </a:cubicBezTo>
                  <a:cubicBezTo>
                    <a:pt x="3263931" y="-7850"/>
                    <a:pt x="3819148" y="29242"/>
                    <a:pt x="4088542" y="0"/>
                  </a:cubicBezTo>
                  <a:cubicBezTo>
                    <a:pt x="4176792" y="1364"/>
                    <a:pt x="4218033" y="57090"/>
                    <a:pt x="4236232" y="147690"/>
                  </a:cubicBezTo>
                  <a:cubicBezTo>
                    <a:pt x="4244194" y="348145"/>
                    <a:pt x="4203774" y="459743"/>
                    <a:pt x="4236232" y="738430"/>
                  </a:cubicBezTo>
                  <a:cubicBezTo>
                    <a:pt x="4239414" y="828089"/>
                    <a:pt x="4172165" y="887587"/>
                    <a:pt x="4088542" y="886120"/>
                  </a:cubicBezTo>
                  <a:cubicBezTo>
                    <a:pt x="3886801" y="909520"/>
                    <a:pt x="3737659" y="873048"/>
                    <a:pt x="3486155" y="886120"/>
                  </a:cubicBezTo>
                  <a:cubicBezTo>
                    <a:pt x="3234651" y="899192"/>
                    <a:pt x="3227673" y="842561"/>
                    <a:pt x="3001993" y="886120"/>
                  </a:cubicBezTo>
                  <a:cubicBezTo>
                    <a:pt x="2776313" y="929679"/>
                    <a:pt x="2679770" y="862575"/>
                    <a:pt x="2517831" y="886120"/>
                  </a:cubicBezTo>
                  <a:cubicBezTo>
                    <a:pt x="2355892" y="909665"/>
                    <a:pt x="2128980" y="833097"/>
                    <a:pt x="1876035" y="886120"/>
                  </a:cubicBezTo>
                  <a:cubicBezTo>
                    <a:pt x="1623090" y="939143"/>
                    <a:pt x="1446369" y="824873"/>
                    <a:pt x="1234239" y="886120"/>
                  </a:cubicBezTo>
                  <a:cubicBezTo>
                    <a:pt x="1022109" y="947367"/>
                    <a:pt x="855427" y="834914"/>
                    <a:pt x="710669" y="886120"/>
                  </a:cubicBezTo>
                  <a:cubicBezTo>
                    <a:pt x="565911" y="937326"/>
                    <a:pt x="291434" y="845650"/>
                    <a:pt x="147690" y="886120"/>
                  </a:cubicBezTo>
                  <a:cubicBezTo>
                    <a:pt x="77672" y="880230"/>
                    <a:pt x="-1500" y="795738"/>
                    <a:pt x="0" y="738430"/>
                  </a:cubicBezTo>
                  <a:cubicBezTo>
                    <a:pt x="-32811" y="554663"/>
                    <a:pt x="45380" y="422975"/>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algn="ctr">
                <a:defRPr/>
              </a:pPr>
              <a:endParaRPr lang="en-US" sz="1800" kern="0">
                <a:solidFill>
                  <a:prstClr val="white"/>
                </a:solidFill>
                <a:latin typeface="等线"/>
              </a:endParaRPr>
            </a:p>
          </p:txBody>
        </p:sp>
        <p:sp>
          <p:nvSpPr>
            <p:cNvPr id="5" name="Rectangle 4">
              <a:extLst>
                <a:ext uri="{FF2B5EF4-FFF2-40B4-BE49-F238E27FC236}">
                  <a16:creationId xmlns:a16="http://schemas.microsoft.com/office/drawing/2014/main" id="{D64BC19C-8FF1-2D65-807E-4D065FFB064A}"/>
                </a:ext>
              </a:extLst>
            </p:cNvPr>
            <p:cNvSpPr/>
            <p:nvPr/>
          </p:nvSpPr>
          <p:spPr>
            <a:xfrm>
              <a:off x="7876270" y="59722"/>
              <a:ext cx="4188368" cy="1085728"/>
            </a:xfrm>
            <a:prstGeom prst="rect">
              <a:avLst/>
            </a:prstGeom>
          </p:spPr>
          <p:txBody>
            <a:bodyPr wrap="square">
              <a:spAutoFit/>
            </a:bodyPr>
            <a:lstStyle/>
            <a:p>
              <a:pPr algn="ctr">
                <a:defRPr/>
              </a:pP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Ví</a:t>
              </a:r>
              <a:r>
                <a:rPr lang="en-US" altLang="zh-CN" sz="4400" b="1" kern="0" dirty="0">
                  <a:solidFill>
                    <a:schemeClr val="accent4">
                      <a:lumMod val="50000"/>
                    </a:schemeClr>
                  </a:solidFill>
                  <a:latin typeface="Calibri" panose="020F0502020204030204" pitchFamily="34" charset="0"/>
                  <a:ea typeface="inpin heiti" charset="-122"/>
                  <a:cs typeface="Calibri" panose="020F0502020204030204" pitchFamily="34" charset="0"/>
                </a:rPr>
                <a:t> </a:t>
              </a:r>
              <a:r>
                <a:rPr lang="en-US" altLang="zh-CN" sz="4400" b="1" kern="0" dirty="0" err="1">
                  <a:solidFill>
                    <a:schemeClr val="accent4">
                      <a:lumMod val="50000"/>
                    </a:schemeClr>
                  </a:solidFill>
                  <a:latin typeface="Calibri" panose="020F0502020204030204" pitchFamily="34" charset="0"/>
                  <a:ea typeface="inpin heiti" charset="-122"/>
                  <a:cs typeface="Calibri" panose="020F0502020204030204" pitchFamily="34" charset="0"/>
                </a:rPr>
                <a:t>dụ</a:t>
              </a:r>
              <a:endParaRPr lang="zh-CN" altLang="en-US" sz="4400" b="1" kern="0" dirty="0">
                <a:solidFill>
                  <a:schemeClr val="accent4">
                    <a:lumMod val="50000"/>
                  </a:schemeClr>
                </a:solidFill>
                <a:latin typeface="Calibri" panose="020F0502020204030204" pitchFamily="34" charset="0"/>
                <a:ea typeface="inpin heiti" charset="-122"/>
                <a:cs typeface="Calibri" panose="020F0502020204030204" pitchFamily="34" charset="0"/>
              </a:endParaRPr>
            </a:p>
          </p:txBody>
        </p:sp>
      </p:grpSp>
      <p:sp>
        <p:nvSpPr>
          <p:cNvPr id="9" name="TextBox 8">
            <a:extLst>
              <a:ext uri="{FF2B5EF4-FFF2-40B4-BE49-F238E27FC236}">
                <a16:creationId xmlns:a16="http://schemas.microsoft.com/office/drawing/2014/main" id="{1845BC48-2796-C4C3-3517-1D5871FA5DC5}"/>
              </a:ext>
            </a:extLst>
          </p:cNvPr>
          <p:cNvSpPr txBox="1"/>
          <p:nvPr/>
        </p:nvSpPr>
        <p:spPr>
          <a:xfrm>
            <a:off x="942975" y="1381125"/>
            <a:ext cx="10448925" cy="4031873"/>
          </a:xfrm>
          <a:prstGeom prst="rect">
            <a:avLst/>
          </a:prstGeom>
          <a:noFill/>
        </p:spPr>
        <p:txBody>
          <a:bodyPr wrap="square" rtlCol="0">
            <a:spAutoFit/>
          </a:bodyPr>
          <a:lstStyle/>
          <a:p>
            <a:pPr algn="just"/>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Mỗi dịp nghỉ hè, em thường về thăm quê ở Thường Tín (một huyện ngoại thành của thủ đô Hà Nội). Nơi đây là một vùng quê xinh đẹp và yên bình. Những buổi sáng, ông mặt trời thức dậy từ sớm để đánh thức mọi vật. Ấn tượng nhất phải kể đến cánh đồng lúa rộng mênh mông phía xa. Những bông lúa chín nặng trĩu, vàng ươm. Nhấp nhô giữa đồng là các bác nông dân đang làm việc hăng say. Khung cảnh mới đẹp làm sao!</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59996"/>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8E56A1-DBE0-254E-E206-BAAFE64966B6}"/>
              </a:ext>
            </a:extLst>
          </p:cNvPr>
          <p:cNvGrpSpPr/>
          <p:nvPr/>
        </p:nvGrpSpPr>
        <p:grpSpPr>
          <a:xfrm>
            <a:off x="3905249" y="1068704"/>
            <a:ext cx="7458075" cy="1645921"/>
            <a:chOff x="761999" y="5053760"/>
            <a:chExt cx="11187113" cy="4957631"/>
          </a:xfrm>
        </p:grpSpPr>
        <p:sp>
          <p:nvSpPr>
            <p:cNvPr id="5" name="Oval Callout 3">
              <a:extLst>
                <a:ext uri="{FF2B5EF4-FFF2-40B4-BE49-F238E27FC236}">
                  <a16:creationId xmlns:a16="http://schemas.microsoft.com/office/drawing/2014/main" id="{AFF1CB44-2967-DC02-9AE5-59170A1E9F4D}"/>
                </a:ext>
              </a:extLst>
            </p:cNvPr>
            <p:cNvSpPr/>
            <p:nvPr/>
          </p:nvSpPr>
          <p:spPr>
            <a:xfrm>
              <a:off x="761999" y="5065190"/>
              <a:ext cx="11187113" cy="4946201"/>
            </a:xfrm>
            <a:prstGeom prst="wedgeRoundRectCallout">
              <a:avLst>
                <a:gd name="adj1" fmla="val -57998"/>
                <a:gd name="adj2" fmla="val 41351"/>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6" name="TextBox 5">
              <a:extLst>
                <a:ext uri="{FF2B5EF4-FFF2-40B4-BE49-F238E27FC236}">
                  <a16:creationId xmlns:a16="http://schemas.microsoft.com/office/drawing/2014/main" id="{0AC4929A-3D2E-3064-F5AF-2EA0DE9DD71A}"/>
                </a:ext>
              </a:extLst>
            </p:cNvPr>
            <p:cNvSpPr txBox="1"/>
            <p:nvPr/>
          </p:nvSpPr>
          <p:spPr>
            <a:xfrm>
              <a:off x="876301" y="5053760"/>
              <a:ext cx="10944224" cy="1985159"/>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Câu nào trong bài có sử dụng dấu ngoặc đơn?</a:t>
              </a:r>
              <a:endParaRPr lang="vi-VN" sz="4000" dirty="0">
                <a:solidFill>
                  <a:srgbClr val="000000"/>
                </a:solidFill>
                <a:latin typeface="Cambria" panose="02040503050406030204" pitchFamily="18" charset="0"/>
              </a:endParaRPr>
            </a:p>
          </p:txBody>
        </p:sp>
      </p:grpSp>
      <p:sp>
        <p:nvSpPr>
          <p:cNvPr id="7" name="Freeform 2">
            <a:extLst>
              <a:ext uri="{FF2B5EF4-FFF2-40B4-BE49-F238E27FC236}">
                <a16:creationId xmlns:a16="http://schemas.microsoft.com/office/drawing/2014/main" id="{B39350AE-D212-E27F-6036-CD61B8B93102}"/>
              </a:ext>
            </a:extLst>
          </p:cNvPr>
          <p:cNvSpPr/>
          <p:nvPr/>
        </p:nvSpPr>
        <p:spPr>
          <a:xfrm>
            <a:off x="-81906" y="2600643"/>
            <a:ext cx="3852255" cy="3870007"/>
          </a:xfrm>
          <a:custGeom>
            <a:avLst/>
            <a:gdLst/>
            <a:ahLst/>
            <a:cxnLst/>
            <a:rect l="l" t="t" r="r" b="b"/>
            <a:pathLst>
              <a:path w="3234896" h="3247073">
                <a:moveTo>
                  <a:pt x="0" y="0"/>
                </a:moveTo>
                <a:lnTo>
                  <a:pt x="3234897" y="0"/>
                </a:lnTo>
                <a:lnTo>
                  <a:pt x="3234897" y="3247073"/>
                </a:lnTo>
                <a:lnTo>
                  <a:pt x="0" y="324707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8" name="Group 7">
            <a:extLst>
              <a:ext uri="{FF2B5EF4-FFF2-40B4-BE49-F238E27FC236}">
                <a16:creationId xmlns:a16="http://schemas.microsoft.com/office/drawing/2014/main" id="{6099F624-47B9-BBC4-B288-AE80A81773FE}"/>
              </a:ext>
            </a:extLst>
          </p:cNvPr>
          <p:cNvGrpSpPr/>
          <p:nvPr/>
        </p:nvGrpSpPr>
        <p:grpSpPr>
          <a:xfrm>
            <a:off x="4438649" y="3145154"/>
            <a:ext cx="7458075" cy="1645921"/>
            <a:chOff x="761999" y="5053760"/>
            <a:chExt cx="11187113" cy="4957631"/>
          </a:xfrm>
        </p:grpSpPr>
        <p:sp>
          <p:nvSpPr>
            <p:cNvPr id="9" name="Oval Callout 3">
              <a:extLst>
                <a:ext uri="{FF2B5EF4-FFF2-40B4-BE49-F238E27FC236}">
                  <a16:creationId xmlns:a16="http://schemas.microsoft.com/office/drawing/2014/main" id="{97CB1990-DEB9-04D9-5A37-9988C1904686}"/>
                </a:ext>
              </a:extLst>
            </p:cNvPr>
            <p:cNvSpPr/>
            <p:nvPr/>
          </p:nvSpPr>
          <p:spPr>
            <a:xfrm>
              <a:off x="761999" y="5065190"/>
              <a:ext cx="11187113" cy="4946201"/>
            </a:xfrm>
            <a:prstGeom prst="wedgeRoundRectCallout">
              <a:avLst>
                <a:gd name="adj1" fmla="val -59531"/>
                <a:gd name="adj2" fmla="val -25354"/>
                <a:gd name="adj3" fmla="val 16667"/>
              </a:avLst>
            </a:prstGeom>
            <a:solidFill>
              <a:schemeClr val="accent3">
                <a:lumMod val="20000"/>
                <a:lumOff val="8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VN" sz="1200">
                <a:solidFill>
                  <a:prstClr val="white"/>
                </a:solidFill>
                <a:latin typeface="Calibri"/>
              </a:endParaRPr>
            </a:p>
          </p:txBody>
        </p:sp>
        <p:sp>
          <p:nvSpPr>
            <p:cNvPr id="10" name="TextBox 9">
              <a:extLst>
                <a:ext uri="{FF2B5EF4-FFF2-40B4-BE49-F238E27FC236}">
                  <a16:creationId xmlns:a16="http://schemas.microsoft.com/office/drawing/2014/main" id="{AE1A8275-EA08-FF5A-CFEA-0FF6EC21F456}"/>
                </a:ext>
              </a:extLst>
            </p:cNvPr>
            <p:cNvSpPr txBox="1"/>
            <p:nvPr/>
          </p:nvSpPr>
          <p:spPr>
            <a:xfrm>
              <a:off x="876301" y="5053760"/>
              <a:ext cx="10944224" cy="3986292"/>
            </a:xfrm>
            <a:prstGeom prst="rect">
              <a:avLst/>
            </a:prstGeom>
            <a:noFill/>
          </p:spPr>
          <p:txBody>
            <a:bodyPr wrap="square" rtlCol="0">
              <a:spAutoFit/>
            </a:bodyPr>
            <a:lstStyle/>
            <a:p>
              <a:pPr algn="just" defTabSz="609630"/>
              <a:r>
                <a:rPr lang="vi-VN" sz="4000" b="1" dirty="0">
                  <a:solidFill>
                    <a:srgbClr val="000000"/>
                  </a:solidFill>
                  <a:latin typeface="Cambria" panose="02040503050406030204" pitchFamily="18" charset="0"/>
                </a:rPr>
                <a:t>Dấu ngoặc đơn trong câu đó được dùng để làm gì? </a:t>
              </a:r>
              <a:endParaRPr lang="vi-VN" sz="4000" dirty="0">
                <a:solidFill>
                  <a:srgbClr val="000000"/>
                </a:solidFill>
                <a:latin typeface="Cambria" panose="02040503050406030204" pitchFamily="18" charset="0"/>
              </a:endParaRPr>
            </a:p>
          </p:txBody>
        </p:sp>
      </p:grpSp>
    </p:spTree>
    <p:extLst>
      <p:ext uri="{BB962C8B-B14F-4D97-AF65-F5344CB8AC3E}">
        <p14:creationId xmlns:p14="http://schemas.microsoft.com/office/powerpoint/2010/main" val="308193972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48FA4B-2F79-4900-91EE-1534009E67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484" r="23818"/>
          <a:stretch/>
        </p:blipFill>
        <p:spPr>
          <a:xfrm>
            <a:off x="20" y="1246912"/>
            <a:ext cx="3952699" cy="5611088"/>
          </a:xfrm>
          <a:prstGeom prst="rect">
            <a:avLst/>
          </a:prstGeom>
        </p:spPr>
      </p:pic>
      <p:grpSp>
        <p:nvGrpSpPr>
          <p:cNvPr id="9" name="Group 1261">
            <a:extLst>
              <a:ext uri="{FF2B5EF4-FFF2-40B4-BE49-F238E27FC236}">
                <a16:creationId xmlns:a16="http://schemas.microsoft.com/office/drawing/2014/main" id="{9DA998A1-32F8-472F-8C36-E23E3F2FFF70}"/>
              </a:ext>
            </a:extLst>
          </p:cNvPr>
          <p:cNvGrpSpPr/>
          <p:nvPr/>
        </p:nvGrpSpPr>
        <p:grpSpPr>
          <a:xfrm>
            <a:off x="6947285" y="1432563"/>
            <a:ext cx="467620" cy="422875"/>
            <a:chOff x="0" y="0"/>
            <a:chExt cx="935237" cy="845748"/>
          </a:xfrm>
        </p:grpSpPr>
        <p:sp>
          <p:nvSpPr>
            <p:cNvPr id="10" name="Shape 1259">
              <a:extLst>
                <a:ext uri="{FF2B5EF4-FFF2-40B4-BE49-F238E27FC236}">
                  <a16:creationId xmlns:a16="http://schemas.microsoft.com/office/drawing/2014/main" id="{93E1BD80-0520-4755-91A6-96D7AE3F0EEE}"/>
                </a:ext>
              </a:extLst>
            </p:cNvPr>
            <p:cNvSpPr/>
            <p:nvPr/>
          </p:nvSpPr>
          <p:spPr>
            <a:xfrm>
              <a:off x="0" y="0"/>
              <a:ext cx="935238" cy="845749"/>
            </a:xfrm>
            <a:custGeom>
              <a:avLst/>
              <a:gdLst/>
              <a:ahLst/>
              <a:cxnLst>
                <a:cxn ang="0">
                  <a:pos x="wd2" y="hd2"/>
                </a:cxn>
                <a:cxn ang="5400000">
                  <a:pos x="wd2" y="hd2"/>
                </a:cxn>
                <a:cxn ang="10800000">
                  <a:pos x="wd2" y="hd2"/>
                </a:cxn>
                <a:cxn ang="16200000">
                  <a:pos x="wd2" y="hd2"/>
                </a:cxn>
              </a:cxnLst>
              <a:rect l="0" t="0" r="r" b="b"/>
              <a:pathLst>
                <a:path w="21600" h="21600" extrusionOk="0">
                  <a:moveTo>
                    <a:pt x="10987" y="21600"/>
                  </a:moveTo>
                  <a:lnTo>
                    <a:pt x="1467" y="11753"/>
                  </a:lnTo>
                  <a:cubicBezTo>
                    <a:pt x="531" y="10505"/>
                    <a:pt x="0" y="8841"/>
                    <a:pt x="0" y="7108"/>
                  </a:cubicBezTo>
                  <a:cubicBezTo>
                    <a:pt x="0" y="3224"/>
                    <a:pt x="2903" y="0"/>
                    <a:pt x="6399" y="0"/>
                  </a:cubicBezTo>
                  <a:cubicBezTo>
                    <a:pt x="8022" y="0"/>
                    <a:pt x="9645" y="659"/>
                    <a:pt x="10800" y="1942"/>
                  </a:cubicBezTo>
                  <a:cubicBezTo>
                    <a:pt x="11955" y="763"/>
                    <a:pt x="13578" y="0"/>
                    <a:pt x="15170" y="0"/>
                  </a:cubicBezTo>
                  <a:cubicBezTo>
                    <a:pt x="18697" y="0"/>
                    <a:pt x="21600" y="3224"/>
                    <a:pt x="21600" y="7108"/>
                  </a:cubicBezTo>
                  <a:cubicBezTo>
                    <a:pt x="21600" y="8772"/>
                    <a:pt x="21069" y="10436"/>
                    <a:pt x="20102" y="11753"/>
                  </a:cubicBezTo>
                  <a:lnTo>
                    <a:pt x="20039" y="11857"/>
                  </a:lnTo>
                  <a:lnTo>
                    <a:pt x="12610" y="19346"/>
                  </a:lnTo>
                  <a:lnTo>
                    <a:pt x="11736" y="18202"/>
                  </a:lnTo>
                  <a:lnTo>
                    <a:pt x="19103" y="10783"/>
                  </a:lnTo>
                  <a:cubicBezTo>
                    <a:pt x="19852" y="9812"/>
                    <a:pt x="20258" y="8460"/>
                    <a:pt x="20258" y="7212"/>
                  </a:cubicBezTo>
                  <a:cubicBezTo>
                    <a:pt x="20258" y="4126"/>
                    <a:pt x="17948" y="1560"/>
                    <a:pt x="15170" y="1560"/>
                  </a:cubicBezTo>
                  <a:cubicBezTo>
                    <a:pt x="13703" y="1560"/>
                    <a:pt x="12267" y="2323"/>
                    <a:pt x="11331" y="3536"/>
                  </a:cubicBezTo>
                  <a:lnTo>
                    <a:pt x="10800" y="4195"/>
                  </a:lnTo>
                  <a:lnTo>
                    <a:pt x="10269" y="3536"/>
                  </a:lnTo>
                  <a:cubicBezTo>
                    <a:pt x="9302" y="2254"/>
                    <a:pt x="7897" y="1560"/>
                    <a:pt x="6399" y="1560"/>
                  </a:cubicBezTo>
                  <a:cubicBezTo>
                    <a:pt x="3652" y="1560"/>
                    <a:pt x="1342" y="4126"/>
                    <a:pt x="1342" y="7212"/>
                  </a:cubicBezTo>
                  <a:cubicBezTo>
                    <a:pt x="1342" y="8460"/>
                    <a:pt x="1748" y="9812"/>
                    <a:pt x="2497" y="10783"/>
                  </a:cubicBezTo>
                  <a:lnTo>
                    <a:pt x="11955" y="20456"/>
                  </a:lnTo>
                  <a:lnTo>
                    <a:pt x="10987" y="21600"/>
                  </a:lnTo>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260">
              <a:extLst>
                <a:ext uri="{FF2B5EF4-FFF2-40B4-BE49-F238E27FC236}">
                  <a16:creationId xmlns:a16="http://schemas.microsoft.com/office/drawing/2014/main" id="{CC1E1EEE-B61F-40B9-A85E-27056D57B67A}"/>
                </a:ext>
              </a:extLst>
            </p:cNvPr>
            <p:cNvSpPr/>
            <p:nvPr/>
          </p:nvSpPr>
          <p:spPr>
            <a:xfrm>
              <a:off x="113344" y="119310"/>
              <a:ext cx="619062" cy="535547"/>
            </a:xfrm>
            <a:custGeom>
              <a:avLst/>
              <a:gdLst/>
              <a:ahLst/>
              <a:cxnLst>
                <a:cxn ang="0">
                  <a:pos x="wd2" y="hd2"/>
                </a:cxn>
                <a:cxn ang="5400000">
                  <a:pos x="wd2" y="hd2"/>
                </a:cxn>
                <a:cxn ang="10800000">
                  <a:pos x="wd2" y="hd2"/>
                </a:cxn>
                <a:cxn ang="16200000">
                  <a:pos x="wd2" y="hd2"/>
                </a:cxn>
              </a:cxnLst>
              <a:rect l="0" t="0" r="r" b="b"/>
              <a:pathLst>
                <a:path w="21600" h="21600" extrusionOk="0">
                  <a:moveTo>
                    <a:pt x="11485" y="21600"/>
                  </a:moveTo>
                  <a:lnTo>
                    <a:pt x="1134" y="10527"/>
                  </a:lnTo>
                  <a:cubicBezTo>
                    <a:pt x="425" y="9327"/>
                    <a:pt x="0" y="7909"/>
                    <a:pt x="0" y="6491"/>
                  </a:cubicBezTo>
                  <a:cubicBezTo>
                    <a:pt x="0" y="2945"/>
                    <a:pt x="2552" y="0"/>
                    <a:pt x="5625" y="0"/>
                  </a:cubicBezTo>
                  <a:lnTo>
                    <a:pt x="5625" y="2400"/>
                  </a:lnTo>
                  <a:cubicBezTo>
                    <a:pt x="3687" y="2400"/>
                    <a:pt x="2080" y="4255"/>
                    <a:pt x="2080" y="6491"/>
                  </a:cubicBezTo>
                  <a:cubicBezTo>
                    <a:pt x="2080" y="7364"/>
                    <a:pt x="2269" y="8291"/>
                    <a:pt x="2789" y="9000"/>
                  </a:cubicBezTo>
                  <a:lnTo>
                    <a:pt x="12903" y="19855"/>
                  </a:lnTo>
                  <a:lnTo>
                    <a:pt x="11485" y="21600"/>
                  </a:lnTo>
                  <a:close/>
                  <a:moveTo>
                    <a:pt x="15739" y="4855"/>
                  </a:moveTo>
                  <a:lnTo>
                    <a:pt x="13896" y="3655"/>
                  </a:lnTo>
                  <a:cubicBezTo>
                    <a:pt x="14652" y="2127"/>
                    <a:pt x="15881" y="1091"/>
                    <a:pt x="17299" y="600"/>
                  </a:cubicBezTo>
                  <a:cubicBezTo>
                    <a:pt x="18717" y="164"/>
                    <a:pt x="20277" y="382"/>
                    <a:pt x="21600" y="1200"/>
                  </a:cubicBezTo>
                  <a:lnTo>
                    <a:pt x="20560" y="3327"/>
                  </a:lnTo>
                  <a:cubicBezTo>
                    <a:pt x="19757" y="2836"/>
                    <a:pt x="18717" y="2618"/>
                    <a:pt x="17819" y="2945"/>
                  </a:cubicBezTo>
                  <a:cubicBezTo>
                    <a:pt x="16968" y="3218"/>
                    <a:pt x="16259" y="3927"/>
                    <a:pt x="15739" y="4855"/>
                  </a:cubicBezTo>
                  <a:close/>
                </a:path>
              </a:pathLst>
            </a:custGeom>
            <a:solidFill>
              <a:srgbClr val="555556"/>
            </a:solidFill>
            <a:ln w="12700" cap="flat">
              <a:noFill/>
              <a:miter lim="400000"/>
            </a:ln>
            <a:effectLst/>
          </p:spPr>
          <p:txBody>
            <a:bodyPr wrap="square" lIns="22860" tIns="22860" rIns="22860" bIns="22860" numCol="1" anchor="ctr">
              <a:noAutofit/>
            </a:bodyPr>
            <a:lstStyle/>
            <a:p>
              <a:pPr marL="0" marR="0" lvl="0" indent="0" algn="l" defTabSz="228600" rtl="0" eaLnBrk="1" fontAlgn="auto" latinLnBrk="0" hangingPunct="0">
                <a:lnSpc>
                  <a:spcPct val="93000"/>
                </a:lnSpc>
                <a:spcBef>
                  <a:spcPts val="0"/>
                </a:spcBef>
                <a:spcAft>
                  <a:spcPts val="0"/>
                </a:spcAft>
                <a:buClrTx/>
                <a:buSzTx/>
                <a:buFontTx/>
                <a:buNone/>
                <a:tabLst/>
                <a:defRPr sz="1800">
                  <a:latin typeface="Arial"/>
                  <a:ea typeface="Arial"/>
                  <a:cs typeface="Arial"/>
                  <a:sym typeface="Arial"/>
                </a:defRPr>
              </a:pPr>
              <a:endParaRPr kumimoji="0" sz="9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4" name="图片 4">
            <a:extLst>
              <a:ext uri="{FF2B5EF4-FFF2-40B4-BE49-F238E27FC236}">
                <a16:creationId xmlns:a16="http://schemas.microsoft.com/office/drawing/2014/main" id="{85593507-2773-422C-97F8-60F3209231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86225" y="361217"/>
            <a:ext cx="7740501" cy="5116528"/>
          </a:xfrm>
          <a:prstGeom prst="rect">
            <a:avLst/>
          </a:prstGeom>
        </p:spPr>
      </p:pic>
      <p:pic>
        <p:nvPicPr>
          <p:cNvPr id="2" name="Picture 1">
            <a:extLst>
              <a:ext uri="{FF2B5EF4-FFF2-40B4-BE49-F238E27FC236}">
                <a16:creationId xmlns:a16="http://schemas.microsoft.com/office/drawing/2014/main" id="{A7B3B739-331C-E488-D046-E008504E5B9A}"/>
              </a:ext>
            </a:extLst>
          </p:cNvPr>
          <p:cNvPicPr>
            <a:picLocks noChangeAspect="1"/>
          </p:cNvPicPr>
          <p:nvPr/>
        </p:nvPicPr>
        <p:blipFill>
          <a:blip r:embed="rId4"/>
          <a:stretch>
            <a:fillRect/>
          </a:stretch>
        </p:blipFill>
        <p:spPr>
          <a:xfrm>
            <a:off x="4267200" y="1984040"/>
            <a:ext cx="7083145" cy="2217103"/>
          </a:xfrm>
          <a:prstGeom prst="rect">
            <a:avLst/>
          </a:prstGeom>
        </p:spPr>
      </p:pic>
    </p:spTree>
    <p:extLst>
      <p:ext uri="{BB962C8B-B14F-4D97-AF65-F5344CB8AC3E}">
        <p14:creationId xmlns:p14="http://schemas.microsoft.com/office/powerpoint/2010/main" val="1795315472"/>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anim calcmode="lin" valueType="num">
                                      <p:cBhvr>
                                        <p:cTn id="17" dur="500" fill="hold"/>
                                        <p:tgtEl>
                                          <p:spTgt spid="14"/>
                                        </p:tgtEl>
                                        <p:attrNameLst>
                                          <p:attrName>ppt_x</p:attrName>
                                        </p:attrNameLst>
                                      </p:cBhvr>
                                      <p:tavLst>
                                        <p:tav tm="0">
                                          <p:val>
                                            <p:strVal val="#ppt_x"/>
                                          </p:val>
                                        </p:tav>
                                        <p:tav tm="100000">
                                          <p:val>
                                            <p:strVal val="#ppt_x"/>
                                          </p:val>
                                        </p:tav>
                                      </p:tavLst>
                                    </p:anim>
                                    <p:anim calcmode="lin" valueType="num">
                                      <p:cBhvr>
                                        <p:cTn id="18" dur="5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CE2169-C9D5-6031-E310-A608D28B72D8}"/>
              </a:ext>
            </a:extLst>
          </p:cNvPr>
          <p:cNvPicPr>
            <a:picLocks noChangeAspect="1"/>
          </p:cNvPicPr>
          <p:nvPr/>
        </p:nvPicPr>
        <p:blipFill>
          <a:blip r:embed="rId2"/>
          <a:stretch>
            <a:fillRect/>
          </a:stretch>
        </p:blipFill>
        <p:spPr>
          <a:xfrm>
            <a:off x="1956464" y="4088949"/>
            <a:ext cx="8126672" cy="2609314"/>
          </a:xfrm>
          <a:prstGeom prst="rect">
            <a:avLst/>
          </a:prstGeom>
        </p:spPr>
      </p:pic>
      <p:pic>
        <p:nvPicPr>
          <p:cNvPr id="4" name="Picture 3">
            <a:extLst>
              <a:ext uri="{FF2B5EF4-FFF2-40B4-BE49-F238E27FC236}">
                <a16:creationId xmlns:a16="http://schemas.microsoft.com/office/drawing/2014/main" id="{EABE745C-9971-054E-179B-5C87CD9F982E}"/>
              </a:ext>
            </a:extLst>
          </p:cNvPr>
          <p:cNvPicPr>
            <a:picLocks noChangeAspect="1"/>
          </p:cNvPicPr>
          <p:nvPr/>
        </p:nvPicPr>
        <p:blipFill>
          <a:blip r:embed="rId3"/>
          <a:stretch>
            <a:fillRect/>
          </a:stretch>
        </p:blipFill>
        <p:spPr>
          <a:xfrm>
            <a:off x="1443575" y="2178084"/>
            <a:ext cx="9571550" cy="2139881"/>
          </a:xfrm>
          <a:prstGeom prst="rect">
            <a:avLst/>
          </a:prstGeom>
        </p:spPr>
      </p:pic>
    </p:spTree>
    <p:extLst>
      <p:ext uri="{BB962C8B-B14F-4D97-AF65-F5344CB8AC3E}">
        <p14:creationId xmlns:p14="http://schemas.microsoft.com/office/powerpoint/2010/main" val="19986458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5BC6EBB-4758-03AC-9008-306B97F825F2}"/>
              </a:ext>
            </a:extLst>
          </p:cNvPr>
          <p:cNvGrpSpPr/>
          <p:nvPr/>
        </p:nvGrpSpPr>
        <p:grpSpPr>
          <a:xfrm>
            <a:off x="195532" y="128438"/>
            <a:ext cx="10903789" cy="3160220"/>
            <a:chOff x="146649" y="96328"/>
            <a:chExt cx="8177842" cy="2370165"/>
          </a:xfrm>
        </p:grpSpPr>
        <p:sp>
          <p:nvSpPr>
            <p:cNvPr id="3" name="Speech Bubble: Rectangle with Corners Rounded 2">
              <a:extLst>
                <a:ext uri="{FF2B5EF4-FFF2-40B4-BE49-F238E27FC236}">
                  <a16:creationId xmlns:a16="http://schemas.microsoft.com/office/drawing/2014/main" id="{1D5CE936-16A4-F5F6-C22D-DE7B1347F21D}"/>
                </a:ext>
              </a:extLst>
            </p:cNvPr>
            <p:cNvSpPr/>
            <p:nvPr/>
          </p:nvSpPr>
          <p:spPr>
            <a:xfrm>
              <a:off x="146649" y="96328"/>
              <a:ext cx="8177842" cy="2370165"/>
            </a:xfrm>
            <a:prstGeom prst="wedgeRoundRectCallout">
              <a:avLst>
                <a:gd name="adj1" fmla="val 32117"/>
                <a:gd name="adj2" fmla="val 69137"/>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a:extLst>
                <a:ext uri="{FF2B5EF4-FFF2-40B4-BE49-F238E27FC236}">
                  <a16:creationId xmlns:a16="http://schemas.microsoft.com/office/drawing/2014/main" id="{96F74A9E-FD89-FEA2-EA64-31C8FBEAB3D1}"/>
                </a:ext>
              </a:extLst>
            </p:cNvPr>
            <p:cNvSpPr txBox="1"/>
            <p:nvPr/>
          </p:nvSpPr>
          <p:spPr>
            <a:xfrm>
              <a:off x="288503" y="375429"/>
              <a:ext cx="7821811" cy="1731243"/>
            </a:xfrm>
            <a:prstGeom prst="rect">
              <a:avLst/>
            </a:prstGeom>
            <a:noFill/>
          </p:spPr>
          <p:txBody>
            <a:bodyPr wrap="square" rtlCol="0">
              <a:spAutoFit/>
            </a:bodyPr>
            <a:lstStyle/>
            <a:p>
              <a:pPr algn="just" defTabSz="1219170">
                <a:buClr>
                  <a:srgbClr val="000000"/>
                </a:buClr>
              </a:pPr>
              <a:r>
                <a:rPr lang="en-US" sz="4800" b="1" dirty="0">
                  <a:effectLst/>
                  <a:latin typeface="Cambria" panose="02040503050406030204" pitchFamily="18" charset="0"/>
                  <a:ea typeface="Cambria" panose="02040503050406030204" pitchFamily="18" charset="0"/>
                </a:rPr>
                <a:t>Trong </a:t>
              </a:r>
              <a:r>
                <a:rPr lang="en-US" sz="4800" b="1" dirty="0" err="1">
                  <a:effectLst/>
                  <a:latin typeface="Cambria" panose="02040503050406030204" pitchFamily="18" charset="0"/>
                  <a:ea typeface="Cambria" panose="02040503050406030204" pitchFamily="18" charset="0"/>
                </a:rPr>
                <a:t>thời</a:t>
              </a:r>
              <a:r>
                <a:rPr lang="en-US" sz="4800" b="1" dirty="0">
                  <a:effectLst/>
                  <a:latin typeface="Cambria" panose="02040503050406030204" pitchFamily="18" charset="0"/>
                  <a:ea typeface="Cambria" panose="02040503050406030204" pitchFamily="18" charset="0"/>
                </a:rPr>
                <a:t> </a:t>
              </a:r>
              <a:r>
                <a:rPr lang="en-US" sz="4800" b="1" dirty="0" err="1">
                  <a:effectLst/>
                  <a:latin typeface="Cambria" panose="02040503050406030204" pitchFamily="18" charset="0"/>
                  <a:ea typeface="Cambria" panose="02040503050406030204" pitchFamily="18" charset="0"/>
                </a:rPr>
                <a:t>gian</a:t>
              </a:r>
              <a:r>
                <a:rPr lang="en-US" sz="4800" b="1" dirty="0">
                  <a:effectLst/>
                  <a:latin typeface="Cambria" panose="02040503050406030204" pitchFamily="18" charset="0"/>
                  <a:ea typeface="Cambria" panose="02040503050406030204" pitchFamily="18" charset="0"/>
                </a:rPr>
                <a:t> 1 </a:t>
              </a:r>
              <a:r>
                <a:rPr lang="en-US" sz="4800" b="1" dirty="0" err="1">
                  <a:effectLst/>
                  <a:latin typeface="Cambria" panose="02040503050406030204" pitchFamily="18" charset="0"/>
                  <a:ea typeface="Cambria" panose="02040503050406030204" pitchFamily="18" charset="0"/>
                </a:rPr>
                <a:t>phút</a:t>
              </a:r>
              <a:r>
                <a:rPr lang="en-US" sz="4800" b="1"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Viết</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có</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sử</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dụng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ngoặc</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đơn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để</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đánh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dấu</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phần</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chú</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thích</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trong</a:t>
              </a:r>
              <a:r>
                <a:rPr lang="en-US" sz="4800" dirty="0">
                  <a:effectLst/>
                  <a:latin typeface="Cambria" panose="02040503050406030204" pitchFamily="18" charset="0"/>
                  <a:ea typeface="Cambria" panose="02040503050406030204" pitchFamily="18" charset="0"/>
                </a:rPr>
                <a:t> </a:t>
              </a:r>
              <a:r>
                <a:rPr lang="en-US" sz="4800" dirty="0" err="1">
                  <a:effectLst/>
                  <a:latin typeface="Cambria" panose="02040503050406030204" pitchFamily="18" charset="0"/>
                  <a:ea typeface="Cambria" panose="02040503050406030204" pitchFamily="18" charset="0"/>
                </a:rPr>
                <a:t>câu</a:t>
              </a:r>
              <a:r>
                <a:rPr lang="en-US" sz="4800" dirty="0">
                  <a:effectLst/>
                  <a:latin typeface="Cambria" panose="02040503050406030204" pitchFamily="18" charset="0"/>
                  <a:ea typeface="Cambria" panose="02040503050406030204" pitchFamily="18" charset="0"/>
                </a:rPr>
                <a:t> </a:t>
              </a:r>
              <a:endParaRPr lang="en-US" sz="8000" b="1" kern="0" dirty="0">
                <a:solidFill>
                  <a:srgbClr val="00206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5" name="Picture 4" descr="Happy Cute Little Kid Boy With Light Idea Stock Vector - Illustration of  back, kawaii: 177079903">
            <a:extLst>
              <a:ext uri="{FF2B5EF4-FFF2-40B4-BE49-F238E27FC236}">
                <a16:creationId xmlns:a16="http://schemas.microsoft.com/office/drawing/2014/main" id="{E2B7158B-5B26-19A0-3328-3FCD11B8100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6916" b="99660" l="10000" r="90000">
                        <a14:foregroundMark x1="36125" y1="25964" x2="44000" y2="40476"/>
                        <a14:foregroundMark x1="49875" y1="27778" x2="51500" y2="36168"/>
                        <a14:foregroundMark x1="37875" y1="86961" x2="28625" y2="95011"/>
                        <a14:foregroundMark x1="50875" y1="89683" x2="54250" y2="91950"/>
                        <a14:foregroundMark x1="49125" y1="84807" x2="52250" y2="92517"/>
                      </a14:backgroundRemoval>
                    </a14:imgEffect>
                  </a14:imgLayer>
                </a14:imgProps>
              </a:ext>
              <a:ext uri="{28A0092B-C50C-407E-A947-70E740481C1C}">
                <a14:useLocalDpi xmlns:a14="http://schemas.microsoft.com/office/drawing/2010/main" val="0"/>
              </a:ext>
            </a:extLst>
          </a:blip>
          <a:srcRect t="11162" r="23436"/>
          <a:stretch/>
        </p:blipFill>
        <p:spPr bwMode="auto">
          <a:xfrm flipH="1">
            <a:off x="9173748" y="3457575"/>
            <a:ext cx="2613523" cy="3400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a:extLst>
              <a:ext uri="{FF2B5EF4-FFF2-40B4-BE49-F238E27FC236}">
                <a16:creationId xmlns:a16="http://schemas.microsoft.com/office/drawing/2014/main" id="{A6CBB402-5C3F-7890-0D39-9EE8C973337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3876675"/>
            <a:ext cx="3097658" cy="170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991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6" name="audioblocks-happy-for-195-mix_ByPgQGuCO_NWM">
            <a:hlinkClick r:id="" action="ppaction://media"/>
            <a:extLst>
              <a:ext uri="{FF2B5EF4-FFF2-40B4-BE49-F238E27FC236}">
                <a16:creationId xmlns:a16="http://schemas.microsoft.com/office/drawing/2014/main" id="{C83C79FA-AE35-42B5-9DA9-E553E5260D2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11200" y="5943600"/>
            <a:ext cx="609600" cy="609600"/>
          </a:xfrm>
          <a:prstGeom prst="rect">
            <a:avLst/>
          </a:prstGeom>
        </p:spPr>
      </p:pic>
      <p:pic>
        <p:nvPicPr>
          <p:cNvPr id="1026" name="Picture 2" descr="Cartoon Buttons Set Gamevector Illustration Stock Vector (Royalty Free)  1119396701">
            <a:hlinkClick r:id="rId6" action="ppaction://hlinksldjump"/>
            <a:extLst>
              <a:ext uri="{FF2B5EF4-FFF2-40B4-BE49-F238E27FC236}">
                <a16:creationId xmlns:a16="http://schemas.microsoft.com/office/drawing/2014/main" id="{37AA8DC7-0E40-4E65-B690-03B4F79506B5}"/>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67500" b="89643" l="2431" r="51042">
                        <a14:foregroundMark x1="14236" y1="78929" x2="37153" y2="78929"/>
                      </a14:backgroundRemoval>
                    </a14:imgEffect>
                  </a14:imgLayer>
                </a14:imgProps>
              </a:ext>
              <a:ext uri="{28A0092B-C50C-407E-A947-70E740481C1C}">
                <a14:useLocalDpi xmlns:a14="http://schemas.microsoft.com/office/drawing/2010/main" val="0"/>
              </a:ext>
            </a:extLst>
          </a:blip>
          <a:srcRect l="2083" t="65430" r="49306" b="7428"/>
          <a:stretch/>
        </p:blipFill>
        <p:spPr bwMode="auto">
          <a:xfrm>
            <a:off x="5410200" y="2590800"/>
            <a:ext cx="1676400" cy="910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F59FC18-E5F9-F429-EE2A-DCB6A1945DF2}"/>
              </a:ext>
            </a:extLst>
          </p:cNvPr>
          <p:cNvPicPr>
            <a:picLocks noChangeAspect="1"/>
          </p:cNvPicPr>
          <p:nvPr/>
        </p:nvPicPr>
        <p:blipFill>
          <a:blip r:embed="rId9"/>
          <a:stretch>
            <a:fillRect/>
          </a:stretch>
        </p:blipFill>
        <p:spPr>
          <a:xfrm>
            <a:off x="3650397" y="210191"/>
            <a:ext cx="5127180" cy="2780017"/>
          </a:xfrm>
          <a:prstGeom prst="rect">
            <a:avLst/>
          </a:prstGeom>
        </p:spPr>
      </p:pic>
    </p:spTree>
    <p:extLst>
      <p:ext uri="{BB962C8B-B14F-4D97-AF65-F5344CB8AC3E}">
        <p14:creationId xmlns:p14="http://schemas.microsoft.com/office/powerpoint/2010/main" val="38659946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31134" fill="hold"/>
                                        <p:tgtEl>
                                          <p:spTgt spid="16"/>
                                        </p:tgtEl>
                                      </p:cBhvr>
                                    </p:cmd>
                                  </p:childTnLst>
                                </p:cTn>
                              </p:par>
                              <p:par>
                                <p:cTn id="7" presetID="26" presetClass="emph" presetSubtype="0" repeatCount="indefinite" fill="hold" nodeType="withEffect">
                                  <p:stCondLst>
                                    <p:cond delay="0"/>
                                  </p:stCondLst>
                                  <p:childTnLst>
                                    <p:animEffect transition="out" filter="fade">
                                      <p:cBhvr>
                                        <p:cTn id="8" dur="2000" tmFilter="0, 0; .2, .5; .8, .5; 1, 0"/>
                                        <p:tgtEl>
                                          <p:spTgt spid="1026"/>
                                        </p:tgtEl>
                                      </p:cBhvr>
                                    </p:animEffect>
                                    <p:animScale>
                                      <p:cBhvr>
                                        <p:cTn id="9" dur="1000" autoRev="1" fill="hold"/>
                                        <p:tgtEl>
                                          <p:spTgt spid="102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repeatCount="indefinite" fill="hold" display="0">
                  <p:stCondLst>
                    <p:cond delay="indefinite"/>
                  </p:stCondLst>
                  <p:endCondLst>
                    <p:cond evt="onStopAudio" delay="0">
                      <p:tgtEl>
                        <p:sldTgt/>
                      </p:tgtEl>
                    </p:cond>
                  </p:endCondLst>
                </p:cTn>
                <p:tgtEl>
                  <p:spTgt spid="1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2" name="Picture 1">
            <a:extLst>
              <a:ext uri="{FF2B5EF4-FFF2-40B4-BE49-F238E27FC236}">
                <a16:creationId xmlns:a16="http://schemas.microsoft.com/office/drawing/2014/main" id="{62224261-38B8-43FD-B13E-2DEBB722FB99}"/>
              </a:ext>
            </a:extLst>
          </p:cNvPr>
          <p:cNvPicPr>
            <a:picLocks noChangeAspect="1"/>
          </p:cNvPicPr>
          <p:nvPr/>
        </p:nvPicPr>
        <p:blipFill>
          <a:blip r:embed="rId15"/>
          <a:stretch>
            <a:fillRect/>
          </a:stretch>
        </p:blipFill>
        <p:spPr>
          <a:xfrm>
            <a:off x="1478266" y="2477141"/>
            <a:ext cx="9102117" cy="2780017"/>
          </a:xfrm>
          <a:prstGeom prst="rect">
            <a:avLst/>
          </a:prstGeom>
        </p:spPr>
      </p:pic>
    </p:spTree>
    <p:extLst>
      <p:ext uri="{BB962C8B-B14F-4D97-AF65-F5344CB8AC3E}">
        <p14:creationId xmlns:p14="http://schemas.microsoft.com/office/powerpoint/2010/main" val="905272334"/>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Cô giáo" descr="Cartoon Teacher Transparent | PNG All">
            <a:extLst>
              <a:ext uri="{FF2B5EF4-FFF2-40B4-BE49-F238E27FC236}">
                <a16:creationId xmlns:a16="http://schemas.microsoft.com/office/drawing/2014/main" id="{5117515D-7ECE-4475-9715-4614AC55C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370" y="2610997"/>
            <a:ext cx="367493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4" name="1">
            <a:extLst>
              <a:ext uri="{FF2B5EF4-FFF2-40B4-BE49-F238E27FC236}">
                <a16:creationId xmlns:a16="http://schemas.microsoft.com/office/drawing/2014/main" id="{3DD31C21-043A-4787-8B01-5DF5F9052216}"/>
              </a:ext>
            </a:extLst>
          </p:cNvPr>
          <p:cNvPicPr>
            <a:picLocks noChangeAspect="1"/>
          </p:cNvPicPr>
          <p:nvPr/>
        </p:nvPicPr>
        <p:blipFill rotWithShape="1">
          <a:blip r:embed="rId7">
            <a:extLst>
              <a:ext uri="{28A0092B-C50C-407E-A947-70E740481C1C}">
                <a14:useLocalDpi xmlns:a14="http://schemas.microsoft.com/office/drawing/2010/main" val="0"/>
              </a:ext>
            </a:extLst>
          </a:blip>
          <a:srcRect l="11443" t="11111" r="21111" b="2223"/>
          <a:stretch/>
        </p:blipFill>
        <p:spPr>
          <a:xfrm>
            <a:off x="5797659" y="3746377"/>
            <a:ext cx="2194110" cy="2819400"/>
          </a:xfrm>
          <a:prstGeom prst="rect">
            <a:avLst/>
          </a:prstGeom>
        </p:spPr>
      </p:pic>
      <p:pic>
        <p:nvPicPr>
          <p:cNvPr id="2" name="2" descr="Cute Little Boy Standing with Bouquet of White Flowers Cartoon Vector  Illustration Stock Vector - Illustration of event, child: 151381853">
            <a:extLst>
              <a:ext uri="{FF2B5EF4-FFF2-40B4-BE49-F238E27FC236}">
                <a16:creationId xmlns:a16="http://schemas.microsoft.com/office/drawing/2014/main" id="{0EC900BC-A619-49A3-9C81-A0B328801DA0}"/>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10000" b="90000" l="10000" r="90000">
                        <a14:foregroundMark x1="64625" y1="41250" x2="64625" y2="41250"/>
                        <a14:foregroundMark x1="64625" y1="41250" x2="61500" y2="38750"/>
                        <a14:foregroundMark x1="71125" y1="40750" x2="69500" y2="35500"/>
                      </a14:backgroundRemoval>
                    </a14:imgEffect>
                  </a14:imgLayer>
                </a14:imgProps>
              </a:ext>
              <a:ext uri="{28A0092B-C50C-407E-A947-70E740481C1C}">
                <a14:useLocalDpi xmlns:a14="http://schemas.microsoft.com/office/drawing/2010/main" val="0"/>
              </a:ext>
            </a:extLst>
          </a:blip>
          <a:srcRect l="24445" t="12222" r="21969" b="13333"/>
          <a:stretch/>
        </p:blipFill>
        <p:spPr bwMode="auto">
          <a:xfrm>
            <a:off x="4806105" y="3739719"/>
            <a:ext cx="2029444"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3" descr="Dankeschön - Illustrationen und Vektorgrafiken - iStock">
            <a:extLst>
              <a:ext uri="{FF2B5EF4-FFF2-40B4-BE49-F238E27FC236}">
                <a16:creationId xmlns:a16="http://schemas.microsoft.com/office/drawing/2014/main" id="{EA8A624F-D654-418A-8886-9199DA066EC5}"/>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144" b="100000" l="1594" r="100000">
                        <a14:foregroundMark x1="14343" y1="70588" x2="16534" y2="68627"/>
                        <a14:foregroundMark x1="72311" y1="23856" x2="72311" y2="28758"/>
                        <a14:foregroundMark x1="60159" y1="26144" x2="60159" y2="26144"/>
                        <a14:foregroundMark x1="60159" y1="26144" x2="63147" y2="30719"/>
                        <a14:foregroundMark x1="84661" y1="26961" x2="80279" y2="33497"/>
                        <a14:foregroundMark x1="95020" y1="30065" x2="87251" y2="39216"/>
                      </a14:backgroundRemoval>
                    </a14:imgEffect>
                  </a14:imgLayer>
                </a14:imgProps>
              </a:ext>
              <a:ext uri="{28A0092B-C50C-407E-A947-70E740481C1C}">
                <a14:useLocalDpi xmlns:a14="http://schemas.microsoft.com/office/drawing/2010/main" val="0"/>
              </a:ext>
            </a:extLst>
          </a:blip>
          <a:srcRect/>
          <a:stretch>
            <a:fillRect/>
          </a:stretch>
        </p:blipFill>
        <p:spPr bwMode="auto">
          <a:xfrm>
            <a:off x="3406549" y="3918789"/>
            <a:ext cx="2165760" cy="2640330"/>
          </a:xfrm>
          <a:prstGeom prst="rect">
            <a:avLst/>
          </a:prstGeom>
          <a:noFill/>
          <a:extLst>
            <a:ext uri="{909E8E84-426E-40DD-AFC4-6F175D3DCCD1}">
              <a14:hiddenFill xmlns:a14="http://schemas.microsoft.com/office/drawing/2010/main">
                <a:solidFill>
                  <a:srgbClr val="FFFFFF"/>
                </a:solidFill>
              </a14:hiddenFill>
            </a:ext>
          </a:extLst>
        </p:spPr>
      </p:pic>
      <p:pic>
        <p:nvPicPr>
          <p:cNvPr id="1044" name="Slide 3" descr="Flower Icon Symbol - Free image on Pixabay">
            <a:hlinkClick r:id="rId12" action="ppaction://hlinksldjump"/>
            <a:extLst>
              <a:ext uri="{FF2B5EF4-FFF2-40B4-BE49-F238E27FC236}">
                <a16:creationId xmlns:a16="http://schemas.microsoft.com/office/drawing/2014/main" id="{0DEB7EF6-D4BA-4762-A50F-92565DA1898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9549" y="1919332"/>
            <a:ext cx="982605" cy="977176"/>
          </a:xfrm>
          <a:prstGeom prst="rect">
            <a:avLst/>
          </a:prstGeom>
          <a:noFill/>
          <a:extLst>
            <a:ext uri="{909E8E84-426E-40DD-AFC4-6F175D3DCCD1}">
              <a14:hiddenFill xmlns:a14="http://schemas.microsoft.com/office/drawing/2010/main">
                <a:solidFill>
                  <a:srgbClr val="FFFFFF"/>
                </a:solidFill>
              </a14:hiddenFill>
            </a:ext>
          </a:extLst>
        </p:spPr>
      </p:pic>
      <p:pic>
        <p:nvPicPr>
          <p:cNvPr id="2050" name="Slide 4" descr="Flower Icon | Small &amp;amp; Flat Iconset | paomedia">
            <a:hlinkClick r:id="rId14" action="ppaction://hlinksldjump"/>
            <a:extLst>
              <a:ext uri="{FF2B5EF4-FFF2-40B4-BE49-F238E27FC236}">
                <a16:creationId xmlns:a16="http://schemas.microsoft.com/office/drawing/2014/main" id="{64E5D636-F85B-4C50-868D-A2E056A53883}"/>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34517" y="1994624"/>
            <a:ext cx="841839" cy="8418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Slide 5" descr="Download Unlike Other Icon Packs That Have Merely Hundreds Of - Flower Icon  Color Png - Full Size PNG Image - PNGkit">
            <a:hlinkClick r:id="rId16" action="ppaction://hlinksldjump"/>
            <a:extLst>
              <a:ext uri="{FF2B5EF4-FFF2-40B4-BE49-F238E27FC236}">
                <a16:creationId xmlns:a16="http://schemas.microsoft.com/office/drawing/2014/main" id="{4D210495-F354-4762-B03D-61246447951B}"/>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955370" y="1994624"/>
            <a:ext cx="885490" cy="841839"/>
          </a:xfrm>
          <a:prstGeom prst="rect">
            <a:avLst/>
          </a:prstGeom>
          <a:noFill/>
          <a:extLst>
            <a:ext uri="{909E8E84-426E-40DD-AFC4-6F175D3DCCD1}">
              <a14:hiddenFill xmlns:a14="http://schemas.microsoft.com/office/drawing/2010/main">
                <a:solidFill>
                  <a:srgbClr val="FFFFFF"/>
                </a:solidFill>
              </a14:hiddenFill>
            </a:ext>
          </a:extLst>
        </p:spPr>
      </p:pic>
      <p:pic>
        <p:nvPicPr>
          <p:cNvPr id="5" name="teenage-girls-saying-hello_zyjXrHNd_NWM">
            <a:hlinkClick r:id="" action="ppaction://media"/>
            <a:extLst>
              <a:ext uri="{FF2B5EF4-FFF2-40B4-BE49-F238E27FC236}">
                <a16:creationId xmlns:a16="http://schemas.microsoft.com/office/drawing/2014/main" id="{80782B29-9A6E-4E66-85BB-9F17FC6AAEED}"/>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752498" y="2002173"/>
            <a:ext cx="609600" cy="609600"/>
          </a:xfrm>
          <a:prstGeom prst="rect">
            <a:avLst/>
          </a:prstGeom>
        </p:spPr>
      </p:pic>
      <p:pic>
        <p:nvPicPr>
          <p:cNvPr id="6" name="children-shouting-hey_zynMrH4O_NWM">
            <a:hlinkClick r:id="" action="ppaction://media"/>
            <a:extLst>
              <a:ext uri="{FF2B5EF4-FFF2-40B4-BE49-F238E27FC236}">
                <a16:creationId xmlns:a16="http://schemas.microsoft.com/office/drawing/2014/main" id="{77FC8024-51AC-411D-A8C7-A0044A338B4D}"/>
              </a:ext>
            </a:extLst>
          </p:cNvPr>
          <p:cNvPicPr>
            <a:picLocks noChangeAspect="1"/>
          </p:cNvPicPr>
          <p:nvPr>
            <a:audioFile r:link="rId4"/>
            <p:extLst>
              <p:ext uri="{DAA4B4D4-6D71-4841-9C94-3DE7FCFB9230}">
                <p14:media xmlns:p14="http://schemas.microsoft.com/office/powerpoint/2010/main" r:embed="rId3"/>
              </p:ext>
            </p:extLst>
          </p:nvPr>
        </p:nvPicPr>
        <p:blipFill>
          <a:blip r:embed="rId18"/>
          <a:stretch>
            <a:fillRect/>
          </a:stretch>
        </p:blipFill>
        <p:spPr>
          <a:xfrm>
            <a:off x="-1990294" y="5450705"/>
            <a:ext cx="609600" cy="609600"/>
          </a:xfrm>
          <a:prstGeom prst="rect">
            <a:avLst/>
          </a:prstGeom>
        </p:spPr>
      </p:pic>
      <p:sp>
        <p:nvSpPr>
          <p:cNvPr id="16" name="Arrow: Left 15">
            <a:hlinkClick r:id="rId19" action="ppaction://hlinksldjump"/>
            <a:extLst>
              <a:ext uri="{FF2B5EF4-FFF2-40B4-BE49-F238E27FC236}">
                <a16:creationId xmlns:a16="http://schemas.microsoft.com/office/drawing/2014/main" id="{FFCE4A8A-D9B0-47F1-8D2B-B3FC70E4B3C0}"/>
              </a:ext>
            </a:extLst>
          </p:cNvPr>
          <p:cNvSpPr/>
          <p:nvPr/>
        </p:nvSpPr>
        <p:spPr>
          <a:xfrm rot="10800000">
            <a:off x="10750130" y="6060305"/>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427370333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44"/>
                                        </p:tgtEl>
                                        <p:attrNameLst>
                                          <p:attrName>r</p:attrName>
                                        </p:attrNameLst>
                                      </p:cBhvr>
                                    </p:animRot>
                                    <p:animRot by="-240000">
                                      <p:cBhvr>
                                        <p:cTn id="7" dur="200" fill="hold">
                                          <p:stCondLst>
                                            <p:cond delay="200"/>
                                          </p:stCondLst>
                                        </p:cTn>
                                        <p:tgtEl>
                                          <p:spTgt spid="1044"/>
                                        </p:tgtEl>
                                        <p:attrNameLst>
                                          <p:attrName>r</p:attrName>
                                        </p:attrNameLst>
                                      </p:cBhvr>
                                    </p:animRot>
                                    <p:animRot by="240000">
                                      <p:cBhvr>
                                        <p:cTn id="8" dur="200" fill="hold">
                                          <p:stCondLst>
                                            <p:cond delay="400"/>
                                          </p:stCondLst>
                                        </p:cTn>
                                        <p:tgtEl>
                                          <p:spTgt spid="1044"/>
                                        </p:tgtEl>
                                        <p:attrNameLst>
                                          <p:attrName>r</p:attrName>
                                        </p:attrNameLst>
                                      </p:cBhvr>
                                    </p:animRot>
                                    <p:animRot by="-240000">
                                      <p:cBhvr>
                                        <p:cTn id="9" dur="200" fill="hold">
                                          <p:stCondLst>
                                            <p:cond delay="600"/>
                                          </p:stCondLst>
                                        </p:cTn>
                                        <p:tgtEl>
                                          <p:spTgt spid="1044"/>
                                        </p:tgtEl>
                                        <p:attrNameLst>
                                          <p:attrName>r</p:attrName>
                                        </p:attrNameLst>
                                      </p:cBhvr>
                                    </p:animRot>
                                    <p:animRot by="120000">
                                      <p:cBhvr>
                                        <p:cTn id="10" dur="200" fill="hold">
                                          <p:stCondLst>
                                            <p:cond delay="800"/>
                                          </p:stCondLst>
                                        </p:cTn>
                                        <p:tgtEl>
                                          <p:spTgt spid="104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050"/>
                                        </p:tgtEl>
                                        <p:attrNameLst>
                                          <p:attrName>r</p:attrName>
                                        </p:attrNameLst>
                                      </p:cBhvr>
                                    </p:animRot>
                                    <p:animRot by="-240000">
                                      <p:cBhvr>
                                        <p:cTn id="13" dur="200" fill="hold">
                                          <p:stCondLst>
                                            <p:cond delay="200"/>
                                          </p:stCondLst>
                                        </p:cTn>
                                        <p:tgtEl>
                                          <p:spTgt spid="2050"/>
                                        </p:tgtEl>
                                        <p:attrNameLst>
                                          <p:attrName>r</p:attrName>
                                        </p:attrNameLst>
                                      </p:cBhvr>
                                    </p:animRot>
                                    <p:animRot by="240000">
                                      <p:cBhvr>
                                        <p:cTn id="14" dur="200" fill="hold">
                                          <p:stCondLst>
                                            <p:cond delay="400"/>
                                          </p:stCondLst>
                                        </p:cTn>
                                        <p:tgtEl>
                                          <p:spTgt spid="2050"/>
                                        </p:tgtEl>
                                        <p:attrNameLst>
                                          <p:attrName>r</p:attrName>
                                        </p:attrNameLst>
                                      </p:cBhvr>
                                    </p:animRot>
                                    <p:animRot by="-240000">
                                      <p:cBhvr>
                                        <p:cTn id="15" dur="200" fill="hold">
                                          <p:stCondLst>
                                            <p:cond delay="600"/>
                                          </p:stCondLst>
                                        </p:cTn>
                                        <p:tgtEl>
                                          <p:spTgt spid="2050"/>
                                        </p:tgtEl>
                                        <p:attrNameLst>
                                          <p:attrName>r</p:attrName>
                                        </p:attrNameLst>
                                      </p:cBhvr>
                                    </p:animRot>
                                    <p:animRot by="120000">
                                      <p:cBhvr>
                                        <p:cTn id="16" dur="200" fill="hold">
                                          <p:stCondLst>
                                            <p:cond delay="800"/>
                                          </p:stCondLst>
                                        </p:cTn>
                                        <p:tgtEl>
                                          <p:spTgt spid="2050"/>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2052"/>
                                        </p:tgtEl>
                                        <p:attrNameLst>
                                          <p:attrName>r</p:attrName>
                                        </p:attrNameLst>
                                      </p:cBhvr>
                                    </p:animRot>
                                    <p:animRot by="-240000">
                                      <p:cBhvr>
                                        <p:cTn id="19" dur="200" fill="hold">
                                          <p:stCondLst>
                                            <p:cond delay="200"/>
                                          </p:stCondLst>
                                        </p:cTn>
                                        <p:tgtEl>
                                          <p:spTgt spid="2052"/>
                                        </p:tgtEl>
                                        <p:attrNameLst>
                                          <p:attrName>r</p:attrName>
                                        </p:attrNameLst>
                                      </p:cBhvr>
                                    </p:animRot>
                                    <p:animRot by="240000">
                                      <p:cBhvr>
                                        <p:cTn id="20" dur="200" fill="hold">
                                          <p:stCondLst>
                                            <p:cond delay="400"/>
                                          </p:stCondLst>
                                        </p:cTn>
                                        <p:tgtEl>
                                          <p:spTgt spid="2052"/>
                                        </p:tgtEl>
                                        <p:attrNameLst>
                                          <p:attrName>r</p:attrName>
                                        </p:attrNameLst>
                                      </p:cBhvr>
                                    </p:animRot>
                                    <p:animRot by="-240000">
                                      <p:cBhvr>
                                        <p:cTn id="21" dur="200" fill="hold">
                                          <p:stCondLst>
                                            <p:cond delay="600"/>
                                          </p:stCondLst>
                                        </p:cTn>
                                        <p:tgtEl>
                                          <p:spTgt spid="2052"/>
                                        </p:tgtEl>
                                        <p:attrNameLst>
                                          <p:attrName>r</p:attrName>
                                        </p:attrNameLst>
                                      </p:cBhvr>
                                    </p:animRot>
                                    <p:animRot by="120000">
                                      <p:cBhvr>
                                        <p:cTn id="22" dur="200" fill="hold">
                                          <p:stCondLst>
                                            <p:cond delay="800"/>
                                          </p:stCondLst>
                                        </p:cTn>
                                        <p:tgtEl>
                                          <p:spTgt spid="2052"/>
                                        </p:tgtEl>
                                        <p:attrNameLst>
                                          <p:attrName>r</p:attrName>
                                        </p:attrNameLst>
                                      </p:cBhvr>
                                    </p:animRot>
                                  </p:childTnLst>
                                </p:cTn>
                              </p:par>
                            </p:childTnLst>
                          </p:cTn>
                        </p:par>
                        <p:par>
                          <p:cTn id="23" fill="hold">
                            <p:stCondLst>
                              <p:cond delay="1000"/>
                            </p:stCondLst>
                            <p:childTnLst>
                              <p:par>
                                <p:cTn id="24" presetID="1" presetClass="mediacall" presetSubtype="0" fill="hold" nodeType="afterEffect">
                                  <p:stCondLst>
                                    <p:cond delay="0"/>
                                  </p:stCondLst>
                                  <p:childTnLst>
                                    <p:cmd type="call" cmd="playFrom(0.0)">
                                      <p:cBhvr>
                                        <p:cTn id="25" dur="2298" fill="hold"/>
                                        <p:tgtEl>
                                          <p:spTgt spid="5"/>
                                        </p:tgtEl>
                                      </p:cBhvr>
                                    </p:cmd>
                                  </p:childTnLst>
                                </p:cTn>
                              </p:par>
                              <p:par>
                                <p:cTn id="26" presetID="1" presetClass="mediacall" presetSubtype="0" fill="hold" nodeType="withEffect">
                                  <p:stCondLst>
                                    <p:cond delay="0"/>
                                  </p:stCondLst>
                                  <p:childTnLst>
                                    <p:cmd type="call" cmd="playFrom(0.0)">
                                      <p:cBhvr>
                                        <p:cTn id="27" dur="193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044"/>
                    </p:tgtEl>
                  </p:cond>
                </p:stCondLst>
                <p:endSync evt="end" delay="0">
                  <p:rtn val="all"/>
                </p:endSync>
                <p:childTnLst>
                  <p:par>
                    <p:cTn id="29" fill="hold">
                      <p:stCondLst>
                        <p:cond delay="0"/>
                      </p:stCondLst>
                      <p:childTnLst>
                        <p:par>
                          <p:cTn id="30" fill="hold">
                            <p:stCondLst>
                              <p:cond delay="0"/>
                            </p:stCondLst>
                            <p:childTnLst>
                              <p:par>
                                <p:cTn id="31" presetID="1" presetClass="exit" presetSubtype="0" fill="hold" nodeType="afterEffect">
                                  <p:stCondLst>
                                    <p:cond delay="0"/>
                                  </p:stCondLst>
                                  <p:childTnLst>
                                    <p:set>
                                      <p:cBhvr>
                                        <p:cTn id="32" dur="1" fill="hold">
                                          <p:stCondLst>
                                            <p:cond delay="0"/>
                                          </p:stCondLst>
                                        </p:cTn>
                                        <p:tgtEl>
                                          <p:spTgt spid="1044"/>
                                        </p:tgtEl>
                                        <p:attrNameLst>
                                          <p:attrName>style.visibility</p:attrName>
                                        </p:attrNameLst>
                                      </p:cBhvr>
                                      <p:to>
                                        <p:strVal val="hidden"/>
                                      </p:to>
                                    </p:set>
                                  </p:childTnLst>
                                </p:cTn>
                              </p:par>
                            </p:childTnLst>
                          </p:cTn>
                        </p:par>
                        <p:par>
                          <p:cTn id="33" fill="hold">
                            <p:stCondLst>
                              <p:cond delay="0"/>
                            </p:stCondLst>
                            <p:childTnLst>
                              <p:par>
                                <p:cTn id="34" presetID="2" presetClass="entr" presetSubtype="8"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1500" fill="hold"/>
                                        <p:tgtEl>
                                          <p:spTgt spid="4"/>
                                        </p:tgtEl>
                                        <p:attrNameLst>
                                          <p:attrName>ppt_x</p:attrName>
                                        </p:attrNameLst>
                                      </p:cBhvr>
                                      <p:tavLst>
                                        <p:tav tm="0">
                                          <p:val>
                                            <p:strVal val="0-#ppt_w/2"/>
                                          </p:val>
                                        </p:tav>
                                        <p:tav tm="100000">
                                          <p:val>
                                            <p:strVal val="#ppt_x"/>
                                          </p:val>
                                        </p:tav>
                                      </p:tavLst>
                                    </p:anim>
                                    <p:anim calcmode="lin" valueType="num">
                                      <p:cBhvr additive="base">
                                        <p:cTn id="37"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1044"/>
                  </p:tgtEl>
                </p:cond>
              </p:nextCondLst>
            </p:seq>
            <p:seq concurrent="1" nextAc="seek">
              <p:cTn id="38" restart="whenNotActive" fill="hold" evtFilter="cancelBubble" nodeType="interactiveSeq">
                <p:stCondLst>
                  <p:cond evt="onClick" delay="0">
                    <p:tgtEl>
                      <p:spTgt spid="2050"/>
                    </p:tgtEl>
                  </p:cond>
                </p:stCondLst>
                <p:endSync evt="end" delay="0">
                  <p:rtn val="all"/>
                </p:endSync>
                <p:childTnLst>
                  <p:par>
                    <p:cTn id="39" fill="hold">
                      <p:stCondLst>
                        <p:cond delay="0"/>
                      </p:stCondLst>
                      <p:childTnLst>
                        <p:par>
                          <p:cTn id="40" fill="hold">
                            <p:stCondLst>
                              <p:cond delay="0"/>
                            </p:stCondLst>
                            <p:childTnLst>
                              <p:par>
                                <p:cTn id="41" presetID="1" presetClass="exit" presetSubtype="0" fill="hold" nodeType="afterEffect">
                                  <p:stCondLst>
                                    <p:cond delay="0"/>
                                  </p:stCondLst>
                                  <p:childTnLst>
                                    <p:set>
                                      <p:cBhvr>
                                        <p:cTn id="42" dur="1" fill="hold">
                                          <p:stCondLst>
                                            <p:cond delay="0"/>
                                          </p:stCondLst>
                                        </p:cTn>
                                        <p:tgtEl>
                                          <p:spTgt spid="2050"/>
                                        </p:tgtEl>
                                        <p:attrNameLst>
                                          <p:attrName>style.visibility</p:attrName>
                                        </p:attrNameLst>
                                      </p:cBhvr>
                                      <p:to>
                                        <p:strVal val="hidden"/>
                                      </p:to>
                                    </p:set>
                                  </p:childTnLst>
                                </p:cTn>
                              </p:par>
                            </p:childTnLst>
                          </p:cTn>
                        </p:par>
                        <p:par>
                          <p:cTn id="43" fill="hold">
                            <p:stCondLst>
                              <p:cond delay="0"/>
                            </p:stCondLst>
                            <p:childTnLst>
                              <p:par>
                                <p:cTn id="44" presetID="2" presetClass="entr" presetSubtype="8"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1500" fill="hold"/>
                                        <p:tgtEl>
                                          <p:spTgt spid="2"/>
                                        </p:tgtEl>
                                        <p:attrNameLst>
                                          <p:attrName>ppt_x</p:attrName>
                                        </p:attrNameLst>
                                      </p:cBhvr>
                                      <p:tavLst>
                                        <p:tav tm="0">
                                          <p:val>
                                            <p:strVal val="0-#ppt_w/2"/>
                                          </p:val>
                                        </p:tav>
                                        <p:tav tm="100000">
                                          <p:val>
                                            <p:strVal val="#ppt_x"/>
                                          </p:val>
                                        </p:tav>
                                      </p:tavLst>
                                    </p:anim>
                                    <p:anim calcmode="lin" valueType="num">
                                      <p:cBhvr additive="base">
                                        <p:cTn id="47" dur="1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0"/>
                  </p:tgtEl>
                </p:cond>
              </p:nextCondLst>
            </p:seq>
            <p:seq concurrent="1" nextAc="seek">
              <p:cTn id="48" restart="whenNotActive" fill="hold" evtFilter="cancelBubble" nodeType="interactiveSeq">
                <p:stCondLst>
                  <p:cond evt="onClick" delay="0">
                    <p:tgtEl>
                      <p:spTgt spid="2052"/>
                    </p:tgtEl>
                  </p:cond>
                </p:stCondLst>
                <p:endSync evt="end" delay="0">
                  <p:rtn val="all"/>
                </p:endSync>
                <p:childTnLst>
                  <p:par>
                    <p:cTn id="49" fill="hold">
                      <p:stCondLst>
                        <p:cond delay="0"/>
                      </p:stCondLst>
                      <p:childTnLst>
                        <p:par>
                          <p:cTn id="50" fill="hold">
                            <p:stCondLst>
                              <p:cond delay="0"/>
                            </p:stCondLst>
                            <p:childTnLst>
                              <p:par>
                                <p:cTn id="51" presetID="1" presetClass="exit" presetSubtype="0" fill="hold" nodeType="afterEffect">
                                  <p:stCondLst>
                                    <p:cond delay="0"/>
                                  </p:stCondLst>
                                  <p:childTnLst>
                                    <p:set>
                                      <p:cBhvr>
                                        <p:cTn id="52" dur="1" fill="hold">
                                          <p:stCondLst>
                                            <p:cond delay="0"/>
                                          </p:stCondLst>
                                        </p:cTn>
                                        <p:tgtEl>
                                          <p:spTgt spid="2052"/>
                                        </p:tgtEl>
                                        <p:attrNameLst>
                                          <p:attrName>style.visibility</p:attrName>
                                        </p:attrNameLst>
                                      </p:cBhvr>
                                      <p:to>
                                        <p:strVal val="hidden"/>
                                      </p:to>
                                    </p:set>
                                  </p:childTnLst>
                                </p:cTn>
                              </p:par>
                            </p:childTnLst>
                          </p:cTn>
                        </p:par>
                        <p:par>
                          <p:cTn id="53" fill="hold">
                            <p:stCondLst>
                              <p:cond delay="0"/>
                            </p:stCondLst>
                            <p:childTnLst>
                              <p:par>
                                <p:cTn id="54" presetID="2" presetClass="entr" presetSubtype="8" fill="hold" nodeType="afterEffect">
                                  <p:stCondLst>
                                    <p:cond delay="0"/>
                                  </p:stCondLst>
                                  <p:childTnLst>
                                    <p:set>
                                      <p:cBhvr>
                                        <p:cTn id="55" dur="1" fill="hold">
                                          <p:stCondLst>
                                            <p:cond delay="0"/>
                                          </p:stCondLst>
                                        </p:cTn>
                                        <p:tgtEl>
                                          <p:spTgt spid="1030"/>
                                        </p:tgtEl>
                                        <p:attrNameLst>
                                          <p:attrName>style.visibility</p:attrName>
                                        </p:attrNameLst>
                                      </p:cBhvr>
                                      <p:to>
                                        <p:strVal val="visible"/>
                                      </p:to>
                                    </p:set>
                                    <p:anim calcmode="lin" valueType="num">
                                      <p:cBhvr additive="base">
                                        <p:cTn id="56" dur="1500" fill="hold"/>
                                        <p:tgtEl>
                                          <p:spTgt spid="1030"/>
                                        </p:tgtEl>
                                        <p:attrNameLst>
                                          <p:attrName>ppt_x</p:attrName>
                                        </p:attrNameLst>
                                      </p:cBhvr>
                                      <p:tavLst>
                                        <p:tav tm="0">
                                          <p:val>
                                            <p:strVal val="0-#ppt_w/2"/>
                                          </p:val>
                                        </p:tav>
                                        <p:tav tm="100000">
                                          <p:val>
                                            <p:strVal val="#ppt_x"/>
                                          </p:val>
                                        </p:tav>
                                      </p:tavLst>
                                    </p:anim>
                                    <p:anim calcmode="lin" valueType="num">
                                      <p:cBhvr additive="base">
                                        <p:cTn id="57" dur="1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nextCondLst>
                <p:cond evt="onClick" delay="0">
                  <p:tgtEl>
                    <p:spTgt spid="2052"/>
                  </p:tgtEl>
                </p:cond>
              </p:nextCondLst>
            </p:seq>
            <p:audio>
              <p:cMediaNode vol="80000">
                <p:cTn id="58" fill="hold" display="0">
                  <p:stCondLst>
                    <p:cond delay="indefinite"/>
                  </p:stCondLst>
                  <p:endCondLst>
                    <p:cond evt="onStopAudio" delay="0">
                      <p:tgtEl>
                        <p:sldTgt/>
                      </p:tgtEl>
                    </p:cond>
                  </p:endCondLst>
                </p:cTn>
                <p:tgtEl>
                  <p:spTgt spid="5"/>
                </p:tgtEl>
              </p:cMediaNode>
            </p:audio>
            <p:audio>
              <p:cMediaNode vol="80000">
                <p:cTn id="59"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3" name="Cô giáo" descr="Cartoon Teacher Transparent | PNG All">
            <a:extLst>
              <a:ext uri="{FF2B5EF4-FFF2-40B4-BE49-F238E27FC236}">
                <a16:creationId xmlns:a16="http://schemas.microsoft.com/office/drawing/2014/main" id="{6557AC80-CB15-4B3A-8C04-97BCD1BF4B9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5" name="Ô hỏi">
            <a:extLst>
              <a:ext uri="{FF2B5EF4-FFF2-40B4-BE49-F238E27FC236}">
                <a16:creationId xmlns:a16="http://schemas.microsoft.com/office/drawing/2014/main" id="{E3A2E041-8E77-4897-ACF6-F9171479DE81}"/>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9" name="Đúng">
            <a:extLst>
              <a:ext uri="{FF2B5EF4-FFF2-40B4-BE49-F238E27FC236}">
                <a16:creationId xmlns:a16="http://schemas.microsoft.com/office/drawing/2014/main" id="{BA211925-2CE4-4A07-B718-DEFE7F8EBAA2}"/>
              </a:ext>
            </a:extLst>
          </p:cNvPr>
          <p:cNvSpPr/>
          <p:nvPr/>
        </p:nvSpPr>
        <p:spPr>
          <a:xfrm>
            <a:off x="2418734" y="2281085"/>
            <a:ext cx="7167717" cy="1947856"/>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độc lập khi lời dẫn trực tiếp chỉ là một cụm từ.</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0" name="Picture 9" descr="Green Tick Clipart Benefit - Green Check Mark PNG Image | Transparent PNG  Free Download on SeekPNG">
            <a:extLst>
              <a:ext uri="{FF2B5EF4-FFF2-40B4-BE49-F238E27FC236}">
                <a16:creationId xmlns:a16="http://schemas.microsoft.com/office/drawing/2014/main" id="{BC4487DC-066A-4946-939B-7333328DAB6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8261517" y="3181715"/>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4" name="Câu hỏi">
            <a:extLst>
              <a:ext uri="{FF2B5EF4-FFF2-40B4-BE49-F238E27FC236}">
                <a16:creationId xmlns:a16="http://schemas.microsoft.com/office/drawing/2014/main" id="{1931B93E-408B-4D10-AB82-A35730747D8B}"/>
              </a:ext>
            </a:extLst>
          </p:cNvPr>
          <p:cNvSpPr txBox="1"/>
          <p:nvPr/>
        </p:nvSpPr>
        <p:spPr>
          <a:xfrm>
            <a:off x="1111045" y="781148"/>
            <a:ext cx="10314039" cy="615553"/>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1. </a:t>
            </a: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rPr>
              <a:t>Khi nào dấu ngoặc kép được dùng độc lập.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8" name="drum-and-marimba-lost-hits_fkJk_HVO_NWM">
            <a:hlinkClick r:id="" action="ppaction://media"/>
            <a:extLst>
              <a:ext uri="{FF2B5EF4-FFF2-40B4-BE49-F238E27FC236}">
                <a16:creationId xmlns:a16="http://schemas.microsoft.com/office/drawing/2014/main" id="{0880CEC7-421A-4953-8B04-8D09F6C509B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19" name="audioblocks-happy-pop-ding-success_SY4-7pZIRPU_NWM">
            <a:hlinkClick r:id="" action="ppaction://media"/>
            <a:extLst>
              <a:ext uri="{FF2B5EF4-FFF2-40B4-BE49-F238E27FC236}">
                <a16:creationId xmlns:a16="http://schemas.microsoft.com/office/drawing/2014/main" id="{58448941-5E57-4888-A1BD-28E4E1137F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14" name="Arrow: Left 13">
            <a:hlinkClick r:id="rId11" action="ppaction://hlinksldjump"/>
            <a:extLst>
              <a:ext uri="{FF2B5EF4-FFF2-40B4-BE49-F238E27FC236}">
                <a16:creationId xmlns:a16="http://schemas.microsoft.com/office/drawing/2014/main" id="{7F70D685-34BF-4597-AF3D-0609C78DB706}"/>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72086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8"/>
                </p:tgtEl>
              </p:cMediaNode>
            </p:audio>
            <p:audio>
              <p:cMediaNode vol="80000">
                <p:cTn id="18" fill="hold" display="0">
                  <p:stCondLst>
                    <p:cond delay="indefinite"/>
                  </p:stCondLst>
                  <p:endCondLst>
                    <p:cond evt="onStopAudio" delay="0">
                      <p:tgtEl>
                        <p:sldTgt/>
                      </p:tgtEl>
                    </p:cond>
                  </p:endCondLst>
                </p:cTn>
                <p:tgtEl>
                  <p:spTgt spid="19"/>
                </p:tgtEl>
              </p:cMediaNode>
            </p:audio>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9AFDF788-B0D2-D543-C3A0-B968FA53050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4D79A953-62D9-AFAD-0324-8CD2C53EADF7}"/>
              </a:ext>
            </a:extLst>
          </p:cNvPr>
          <p:cNvSpPr/>
          <p:nvPr/>
        </p:nvSpPr>
        <p:spPr>
          <a:xfrm>
            <a:off x="361949" y="196645"/>
            <a:ext cx="11562877" cy="6242255"/>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64F7E54B-9DAA-30EF-6B41-40B30A2BC14C}"/>
              </a:ext>
            </a:extLst>
          </p:cNvPr>
          <p:cNvSpPr/>
          <p:nvPr/>
        </p:nvSpPr>
        <p:spPr>
          <a:xfrm>
            <a:off x="2418734" y="2281084"/>
            <a:ext cx="7167717" cy="2438399"/>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vi-VN" sz="4000" dirty="0">
                <a:solidFill>
                  <a:prstClr val="black"/>
                </a:solidFill>
                <a:latin typeface="Arial" panose="020B0604020202020204" pitchFamily="34" charset="0"/>
                <a:cs typeface="Arial" panose="020B0604020202020204" pitchFamily="34" charset="0"/>
                <a:sym typeface="Arial"/>
              </a:rPr>
              <a:t>Dấu ngoặc kép được dùng phối hợp với dấu hai chấm khi lời dẫn trực tiếp là một câu trọn vẹn.</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17" name="Picture 16" descr="Green Tick Clipart Benefit - Green Check Mark PNG Image | Transparent PNG  Free Download on SeekPNG">
            <a:extLst>
              <a:ext uri="{FF2B5EF4-FFF2-40B4-BE49-F238E27FC236}">
                <a16:creationId xmlns:a16="http://schemas.microsoft.com/office/drawing/2014/main" id="{06E06A31-CD59-BF49-4D8C-CCB89B9328A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4279452" y="3751986"/>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D7AB3C90-8151-47D7-8486-6D8A9701E635}"/>
              </a:ext>
            </a:extLst>
          </p:cNvPr>
          <p:cNvSpPr txBox="1"/>
          <p:nvPr/>
        </p:nvSpPr>
        <p:spPr>
          <a:xfrm>
            <a:off x="894735" y="496012"/>
            <a:ext cx="10314039" cy="1231106"/>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2. </a:t>
            </a:r>
            <a:r>
              <a:rPr lang="vi-VN" sz="4000" dirty="0">
                <a:solidFill>
                  <a:prstClr val="black"/>
                </a:solidFill>
                <a:latin typeface="Arial" panose="020B0604020202020204" pitchFamily="34" charset="0"/>
                <a:cs typeface="Arial" panose="020B0604020202020204" pitchFamily="34" charset="0"/>
                <a:sym typeface="Arial"/>
              </a:rPr>
              <a:t>Khi nào dấu ngoặc kép được dùng phối hợp với dấu hai chấm?</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E59F9FE0-29A8-71F4-1F95-1C1D985BE8C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67FB04A5-02B8-1C8B-7C9F-C17E99B6C93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E6E81A8D-21D2-6839-C7B6-20AC0EFD925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83360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t="-13000" b="-13000"/>
          </a:stretch>
        </a:blipFill>
        <a:effectLst/>
      </p:bgPr>
    </p:bg>
    <p:spTree>
      <p:nvGrpSpPr>
        <p:cNvPr id="1" name=""/>
        <p:cNvGrpSpPr/>
        <p:nvPr/>
      </p:nvGrpSpPr>
      <p:grpSpPr>
        <a:xfrm>
          <a:off x="0" y="0"/>
          <a:ext cx="0" cy="0"/>
          <a:chOff x="0" y="0"/>
          <a:chExt cx="0" cy="0"/>
        </a:xfrm>
      </p:grpSpPr>
      <p:pic>
        <p:nvPicPr>
          <p:cNvPr id="14" name="Cô giáo" descr="Cartoon Teacher Transparent | PNG All">
            <a:extLst>
              <a:ext uri="{FF2B5EF4-FFF2-40B4-BE49-F238E27FC236}">
                <a16:creationId xmlns:a16="http://schemas.microsoft.com/office/drawing/2014/main" id="{A91CD8BC-A9B4-C037-143A-56FEF6DADF7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35003"/>
          <a:stretch/>
        </p:blipFill>
        <p:spPr bwMode="auto">
          <a:xfrm>
            <a:off x="7772400" y="2667000"/>
            <a:ext cx="58674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5" name="Ô hỏi">
            <a:extLst>
              <a:ext uri="{FF2B5EF4-FFF2-40B4-BE49-F238E27FC236}">
                <a16:creationId xmlns:a16="http://schemas.microsoft.com/office/drawing/2014/main" id="{53CF0ED9-AA78-EC1A-31AF-7B9F7E4966BD}"/>
              </a:ext>
            </a:extLst>
          </p:cNvPr>
          <p:cNvSpPr/>
          <p:nvPr/>
        </p:nvSpPr>
        <p:spPr>
          <a:xfrm>
            <a:off x="361949" y="476250"/>
            <a:ext cx="11562877" cy="5962650"/>
          </a:xfrm>
          <a:prstGeom prst="rect">
            <a:avLst/>
          </a:prstGeom>
          <a:solidFill>
            <a:schemeClr val="bg1">
              <a:alpha val="50000"/>
            </a:schemeClr>
          </a:solidFill>
          <a:ln>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a:endParaRPr>
          </a:p>
        </p:txBody>
      </p:sp>
      <p:sp>
        <p:nvSpPr>
          <p:cNvPr id="16" name="Đúng">
            <a:extLst>
              <a:ext uri="{FF2B5EF4-FFF2-40B4-BE49-F238E27FC236}">
                <a16:creationId xmlns:a16="http://schemas.microsoft.com/office/drawing/2014/main" id="{F90224B8-6262-7B50-974C-0D3FCF0D41FB}"/>
              </a:ext>
            </a:extLst>
          </p:cNvPr>
          <p:cNvSpPr/>
          <p:nvPr/>
        </p:nvSpPr>
        <p:spPr>
          <a:xfrm>
            <a:off x="2418734" y="2281084"/>
            <a:ext cx="7167717" cy="2585883"/>
          </a:xfrm>
          <a:prstGeom prst="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lvl="0" algn="just">
              <a:defRPr/>
            </a:pPr>
            <a:r>
              <a:rPr lang="en-US" sz="3200" dirty="0" err="1">
                <a:solidFill>
                  <a:prstClr val="black"/>
                </a:solidFill>
                <a:latin typeface="Arial" panose="020B0604020202020204" pitchFamily="34" charset="0"/>
                <a:cs typeface="Arial" panose="020B0604020202020204" pitchFamily="34" charset="0"/>
                <a:sym typeface="Arial"/>
              </a:rPr>
              <a:t>Dấu</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ngoặc kép </a:t>
            </a:r>
            <a:r>
              <a:rPr lang="en-US" sz="3200" dirty="0" err="1">
                <a:solidFill>
                  <a:prstClr val="black"/>
                </a:solidFill>
                <a:latin typeface="Arial" panose="020B0604020202020204" pitchFamily="34" charset="0"/>
                <a:cs typeface="Arial" panose="020B0604020202020204" pitchFamily="34" charset="0"/>
                <a:sym typeface="Arial"/>
              </a:rPr>
              <a:t>được</a:t>
            </a:r>
            <a:r>
              <a:rPr lang="en-US" sz="3200" dirty="0">
                <a:solidFill>
                  <a:prstClr val="black"/>
                </a:solidFill>
                <a:latin typeface="Arial" panose="020B0604020202020204" pitchFamily="34" charset="0"/>
                <a:cs typeface="Arial" panose="020B0604020202020204" pitchFamily="34" charset="0"/>
                <a:sym typeface="Arial"/>
              </a:rPr>
              <a:t> </a:t>
            </a:r>
            <a:r>
              <a:rPr lang="en-US" sz="3200" dirty="0" err="1">
                <a:solidFill>
                  <a:prstClr val="black"/>
                </a:solidFill>
                <a:latin typeface="Arial" panose="020B0604020202020204" pitchFamily="34" charset="0"/>
                <a:cs typeface="Arial" panose="020B0604020202020204" pitchFamily="34" charset="0"/>
                <a:sym typeface="Arial"/>
              </a:rPr>
              <a:t>dùng</a:t>
            </a:r>
            <a:r>
              <a:rPr lang="vi-VN" sz="3200" dirty="0">
                <a:solidFill>
                  <a:prstClr val="black"/>
                </a:solidFill>
                <a:latin typeface="Arial" panose="020B0604020202020204" pitchFamily="34" charset="0"/>
                <a:cs typeface="Arial" panose="020B0604020202020204" pitchFamily="34" charset="0"/>
                <a:sym typeface="Arial"/>
              </a:rPr>
              <a:t> để đánh dấu phần trích dẫn trực tiếp hoặc lời đối thoại</a:t>
            </a:r>
            <a:r>
              <a:rPr lang="en-US" sz="3200" dirty="0">
                <a:solidFill>
                  <a:prstClr val="black"/>
                </a:solidFill>
                <a:latin typeface="Arial" panose="020B0604020202020204" pitchFamily="34" charset="0"/>
                <a:cs typeface="Arial" panose="020B0604020202020204" pitchFamily="34" charset="0"/>
                <a:sym typeface="Arial"/>
              </a:rPr>
              <a:t>, </a:t>
            </a:r>
            <a:r>
              <a:rPr lang="vi-VN" sz="3200" dirty="0">
                <a:solidFill>
                  <a:prstClr val="black"/>
                </a:solidFill>
                <a:latin typeface="Arial" panose="020B0604020202020204" pitchFamily="34" charset="0"/>
                <a:cs typeface="Arial" panose="020B0604020202020204" pitchFamily="34" charset="0"/>
                <a:sym typeface="Arial"/>
              </a:rPr>
              <a:t>đánh dấu tên tác phẩm (bài thơ, bài văn,…), tên tài liệu (tạp chí, báo,…).</a:t>
            </a:r>
          </a:p>
        </p:txBody>
      </p:sp>
      <p:pic>
        <p:nvPicPr>
          <p:cNvPr id="17" name="Picture 16" descr="Green Tick Clipart Benefit - Green Check Mark PNG Image | Transparent PNG  Free Download on SeekPNG">
            <a:extLst>
              <a:ext uri="{FF2B5EF4-FFF2-40B4-BE49-F238E27FC236}">
                <a16:creationId xmlns:a16="http://schemas.microsoft.com/office/drawing/2014/main" id="{A41534AA-7C21-8501-414B-9D247ED720A9}"/>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7143" b="95753" l="10000" r="90000"/>
                    </a14:imgEffect>
                  </a14:imgLayer>
                </a14:imgProps>
              </a:ext>
              <a:ext uri="{28A0092B-C50C-407E-A947-70E740481C1C}">
                <a14:useLocalDpi xmlns:a14="http://schemas.microsoft.com/office/drawing/2010/main" val="0"/>
              </a:ext>
            </a:extLst>
          </a:blip>
          <a:srcRect/>
          <a:stretch>
            <a:fillRect/>
          </a:stretch>
        </p:blipFill>
        <p:spPr bwMode="auto">
          <a:xfrm>
            <a:off x="3512536" y="4046954"/>
            <a:ext cx="2057400" cy="1287800"/>
          </a:xfrm>
          <a:prstGeom prst="rect">
            <a:avLst/>
          </a:prstGeom>
          <a:noFill/>
          <a:extLst>
            <a:ext uri="{909E8E84-426E-40DD-AFC4-6F175D3DCCD1}">
              <a14:hiddenFill xmlns:a14="http://schemas.microsoft.com/office/drawing/2010/main">
                <a:solidFill>
                  <a:srgbClr val="FFFFFF"/>
                </a:solidFill>
              </a14:hiddenFill>
            </a:ext>
          </a:extLst>
        </p:spPr>
      </p:pic>
      <p:sp>
        <p:nvSpPr>
          <p:cNvPr id="21" name="Câu hỏi">
            <a:extLst>
              <a:ext uri="{FF2B5EF4-FFF2-40B4-BE49-F238E27FC236}">
                <a16:creationId xmlns:a16="http://schemas.microsoft.com/office/drawing/2014/main" id="{86DF7F1D-1D72-83DE-0CC7-E9E9AA98F82C}"/>
              </a:ext>
            </a:extLst>
          </p:cNvPr>
          <p:cNvSpPr txBox="1"/>
          <p:nvPr/>
        </p:nvSpPr>
        <p:spPr>
          <a:xfrm>
            <a:off x="1111045" y="781148"/>
            <a:ext cx="10314039" cy="615553"/>
          </a:xfrm>
          <a:prstGeom prst="rect">
            <a:avLst/>
          </a:prstGeom>
          <a:noFill/>
        </p:spPr>
        <p:txBody>
          <a:bodyPr wrap="square" lIns="0" tIns="0" rIns="0" bIns="0" rtlCol="0">
            <a:spAutoFit/>
          </a:bodyPr>
          <a:lstStyle/>
          <a:p>
            <a:pPr lvl="0" algn="ctr">
              <a:defRPr/>
            </a:pPr>
            <a:r>
              <a:rPr lang="en-US" sz="4000" dirty="0">
                <a:solidFill>
                  <a:prstClr val="black"/>
                </a:solidFill>
                <a:latin typeface="Arial" panose="020B0604020202020204" pitchFamily="34" charset="0"/>
                <a:cs typeface="Arial" panose="020B0604020202020204" pitchFamily="34" charset="0"/>
                <a:sym typeface="Arial"/>
              </a:rPr>
              <a:t>3. </a:t>
            </a:r>
            <a:r>
              <a:rPr lang="en-US" sz="4000" dirty="0" err="1">
                <a:solidFill>
                  <a:prstClr val="black"/>
                </a:solidFill>
                <a:latin typeface="Arial" panose="020B0604020202020204" pitchFamily="34" charset="0"/>
                <a:cs typeface="Arial" panose="020B0604020202020204" pitchFamily="34" charset="0"/>
                <a:sym typeface="Arial"/>
              </a:rPr>
              <a:t>Nêu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tác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dụng</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của</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dấu</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ngoặc</a:t>
            </a:r>
            <a:r>
              <a:rPr lang="en-US" sz="4000" dirty="0">
                <a:solidFill>
                  <a:prstClr val="black"/>
                </a:solidFill>
                <a:latin typeface="Arial" panose="020B0604020202020204" pitchFamily="34" charset="0"/>
                <a:cs typeface="Arial" panose="020B0604020202020204" pitchFamily="34" charset="0"/>
                <a:sym typeface="Arial"/>
              </a:rPr>
              <a:t> </a:t>
            </a:r>
            <a:r>
              <a:rPr lang="en-US" sz="4000" dirty="0" err="1">
                <a:solidFill>
                  <a:prstClr val="black"/>
                </a:solidFill>
                <a:latin typeface="Arial" panose="020B0604020202020204" pitchFamily="34" charset="0"/>
                <a:cs typeface="Arial" panose="020B0604020202020204" pitchFamily="34" charset="0"/>
                <a:sym typeface="Arial"/>
              </a:rPr>
              <a:t>kép</a:t>
            </a:r>
            <a:r>
              <a:rPr lang="en-US" sz="4000" dirty="0">
                <a:solidFill>
                  <a:prstClr val="black"/>
                </a:solidFill>
                <a:latin typeface="Arial" panose="020B0604020202020204" pitchFamily="34" charset="0"/>
                <a:cs typeface="Arial" panose="020B0604020202020204" pitchFamily="34" charset="0"/>
                <a:sym typeface="Arial"/>
              </a:rPr>
              <a:t> ?</a:t>
            </a:r>
            <a:endPar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sym typeface="Arial"/>
            </a:endParaRPr>
          </a:p>
        </p:txBody>
      </p:sp>
      <p:pic>
        <p:nvPicPr>
          <p:cNvPr id="22" name="drum-and-marimba-lost-hits_fkJk_HVO_NWM">
            <a:hlinkClick r:id="" action="ppaction://media"/>
            <a:extLst>
              <a:ext uri="{FF2B5EF4-FFF2-40B4-BE49-F238E27FC236}">
                <a16:creationId xmlns:a16="http://schemas.microsoft.com/office/drawing/2014/main" id="{FE6981C7-FB0B-A992-8870-C32B761464C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315227" y="7015612"/>
            <a:ext cx="609600" cy="609600"/>
          </a:xfrm>
          <a:prstGeom prst="rect">
            <a:avLst/>
          </a:prstGeom>
        </p:spPr>
      </p:pic>
      <p:pic>
        <p:nvPicPr>
          <p:cNvPr id="23" name="audioblocks-happy-pop-ding-success_SY4-7pZIRPU_NWM">
            <a:hlinkClick r:id="" action="ppaction://media"/>
            <a:extLst>
              <a:ext uri="{FF2B5EF4-FFF2-40B4-BE49-F238E27FC236}">
                <a16:creationId xmlns:a16="http://schemas.microsoft.com/office/drawing/2014/main" id="{C86AD672-D4EE-D699-F137-76C1AA209A0C}"/>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3058560" y="5176493"/>
            <a:ext cx="609600" cy="609600"/>
          </a:xfrm>
          <a:prstGeom prst="rect">
            <a:avLst/>
          </a:prstGeom>
        </p:spPr>
      </p:pic>
      <p:sp>
        <p:nvSpPr>
          <p:cNvPr id="24" name="Arrow: Left 23">
            <a:hlinkClick r:id="rId11" action="ppaction://hlinksldjump"/>
            <a:extLst>
              <a:ext uri="{FF2B5EF4-FFF2-40B4-BE49-F238E27FC236}">
                <a16:creationId xmlns:a16="http://schemas.microsoft.com/office/drawing/2014/main" id="{FB31ED3A-41F4-BFA9-7F05-01CC556AEEF0}"/>
              </a:ext>
            </a:extLst>
          </p:cNvPr>
          <p:cNvSpPr/>
          <p:nvPr/>
        </p:nvSpPr>
        <p:spPr>
          <a:xfrm>
            <a:off x="361949" y="6038850"/>
            <a:ext cx="1372074" cy="610747"/>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500" b="0" i="0" u="none" strike="noStrike" kern="0" cap="none" spc="0" normalizeH="0" baseline="0" noProof="0">
              <a:ln>
                <a:noFill/>
              </a:ln>
              <a:solidFill>
                <a:prstClr val="white"/>
              </a:solidFill>
              <a:effectLst/>
              <a:uLnTx/>
              <a:uFillTx/>
              <a:latin typeface="#9Slide02 Noi dung dai"/>
              <a:ea typeface="+mn-ea"/>
              <a:cs typeface="+mn-cs"/>
              <a:sym typeface="Arial"/>
            </a:endParaRPr>
          </a:p>
        </p:txBody>
      </p:sp>
    </p:spTree>
    <p:extLst>
      <p:ext uri="{BB962C8B-B14F-4D97-AF65-F5344CB8AC3E}">
        <p14:creationId xmlns:p14="http://schemas.microsoft.com/office/powerpoint/2010/main" val="321443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1" presetClass="mediacall" presetSubtype="0" fill="hold" nodeType="withEffect">
                                  <p:stCondLst>
                                    <p:cond delay="0"/>
                                  </p:stCondLst>
                                  <p:childTnLst>
                                    <p:cmd type="call" cmd="playFrom(0.0)">
                                      <p:cBhvr>
                                        <p:cTn id="16" dur="3004"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22"/>
                </p:tgtEl>
              </p:cMediaNode>
            </p:audio>
            <p:audio>
              <p:cMediaNode vol="80000">
                <p:cTn id="18" fill="hold" display="0">
                  <p:stCondLst>
                    <p:cond delay="indefinite"/>
                  </p:stCondLst>
                  <p:endCondLst>
                    <p:cond evt="onStopAudio" delay="0">
                      <p:tgtEl>
                        <p:sldTgt/>
                      </p:tgtEl>
                    </p:cond>
                  </p:endCondLst>
                </p:cTn>
                <p:tgtEl>
                  <p:spTgt spid="23"/>
                </p:tgtEl>
              </p:cMediaNode>
            </p:audio>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05C"/>
        </a:solidFill>
        <a:effectLst/>
      </p:bgPr>
    </p:bg>
    <p:spTree>
      <p:nvGrpSpPr>
        <p:cNvPr id="1" name=""/>
        <p:cNvGrpSpPr/>
        <p:nvPr/>
      </p:nvGrpSpPr>
      <p:grpSpPr>
        <a:xfrm>
          <a:off x="0" y="0"/>
          <a:ext cx="0" cy="0"/>
          <a:chOff x="0" y="0"/>
          <a:chExt cx="0" cy="0"/>
        </a:xfrm>
      </p:grpSpPr>
      <p:pic>
        <p:nvPicPr>
          <p:cNvPr id="15" name="Picture 14" descr="A picture containing clock&#10;&#10;Description automatically generated">
            <a:extLst>
              <a:ext uri="{FF2B5EF4-FFF2-40B4-BE49-F238E27FC236}">
                <a16:creationId xmlns:a16="http://schemas.microsoft.com/office/drawing/2014/main" id="{A89924C9-F4C6-44B4-8E57-DA6380954469}"/>
              </a:ext>
            </a:extLst>
          </p:cNvPr>
          <p:cNvPicPr>
            <a:picLocks noChangeAspect="1"/>
          </p:cNvPicPr>
          <p:nvPr/>
        </p:nvPicPr>
        <p:blipFill rotWithShape="1">
          <a:blip r:embed="rId7">
            <a:extLst>
              <a:ext uri="{28A0092B-C50C-407E-A947-70E740481C1C}">
                <a14:useLocalDpi xmlns:a14="http://schemas.microsoft.com/office/drawing/2010/main" val="0"/>
              </a:ext>
            </a:extLst>
          </a:blip>
          <a:srcRect l="24274" t="14281" r="23362" b="11694"/>
          <a:stretch/>
        </p:blipFill>
        <p:spPr>
          <a:xfrm rot="1663405">
            <a:off x="9055967" y="440590"/>
            <a:ext cx="2258558" cy="3192836"/>
          </a:xfrm>
          <a:prstGeom prst="rect">
            <a:avLst/>
          </a:prstGeom>
        </p:spPr>
      </p:pic>
      <p:pic>
        <p:nvPicPr>
          <p:cNvPr id="4" name="29">
            <a:extLst>
              <a:ext uri="{FF2B5EF4-FFF2-40B4-BE49-F238E27FC236}">
                <a16:creationId xmlns:a16="http://schemas.microsoft.com/office/drawing/2014/main" id="{30EADD90-0E32-4639-B7F3-FE6EE81E54E0}"/>
              </a:ext>
            </a:extLst>
          </p:cNvPr>
          <p:cNvPicPr>
            <a:picLocks noChangeAspect="1"/>
          </p:cNvPicPr>
          <p:nvPr>
            <p:custDataLst>
              <p:tags r:id="rId1"/>
            </p:custDataLst>
          </p:nvPr>
        </p:nvPicPr>
        <p:blipFill>
          <a:blip r:embed="rId8">
            <a:lum contrast="20000"/>
          </a:blip>
          <a:stretch>
            <a:fillRect/>
          </a:stretch>
        </p:blipFill>
        <p:spPr>
          <a:xfrm rot="20166082">
            <a:off x="2619733" y="172345"/>
            <a:ext cx="1563609" cy="2389335"/>
          </a:xfrm>
          <a:prstGeom prst="rect">
            <a:avLst/>
          </a:prstGeom>
          <a:effectLst>
            <a:outerShdw blurRad="63500" sx="102000" sy="102000" algn="ctr" rotWithShape="0">
              <a:prstClr val="black">
                <a:alpha val="40000"/>
              </a:prstClr>
            </a:outerShdw>
          </a:effectLst>
        </p:spPr>
      </p:pic>
      <p:grpSp>
        <p:nvGrpSpPr>
          <p:cNvPr id="16" name="25">
            <a:extLst>
              <a:ext uri="{FF2B5EF4-FFF2-40B4-BE49-F238E27FC236}">
                <a16:creationId xmlns:a16="http://schemas.microsoft.com/office/drawing/2014/main" id="{5D987095-FE8B-48FD-AA46-19D6FFC7D4CA}"/>
              </a:ext>
            </a:extLst>
          </p:cNvPr>
          <p:cNvGrpSpPr/>
          <p:nvPr/>
        </p:nvGrpSpPr>
        <p:grpSpPr>
          <a:xfrm>
            <a:off x="590228" y="1708155"/>
            <a:ext cx="2620085" cy="3221917"/>
            <a:chOff x="344182" y="1662106"/>
            <a:chExt cx="4020601" cy="4944130"/>
          </a:xfrm>
        </p:grpSpPr>
        <p:pic>
          <p:nvPicPr>
            <p:cNvPr id="9" name="21">
              <a:extLst>
                <a:ext uri="{FF2B5EF4-FFF2-40B4-BE49-F238E27FC236}">
                  <a16:creationId xmlns:a16="http://schemas.microsoft.com/office/drawing/2014/main" id="{6FF16DE3-9325-4C0D-934B-308A2034DD5B}"/>
                </a:ext>
              </a:extLst>
            </p:cNvPr>
            <p:cNvPicPr>
              <a:picLocks noChangeAspect="1"/>
            </p:cNvPicPr>
            <p:nvPr/>
          </p:nvPicPr>
          <p:blipFill>
            <a:blip r:embed="rId9"/>
            <a:stretch>
              <a:fillRect/>
            </a:stretch>
          </p:blipFill>
          <p:spPr>
            <a:xfrm rot="20698724">
              <a:off x="449783" y="5076236"/>
              <a:ext cx="3915000" cy="1530000"/>
            </a:xfrm>
            <a:prstGeom prst="rect">
              <a:avLst/>
            </a:prstGeom>
          </p:spPr>
        </p:pic>
        <p:pic>
          <p:nvPicPr>
            <p:cNvPr id="1026" name="Picture 2">
              <a:extLst>
                <a:ext uri="{FF2B5EF4-FFF2-40B4-BE49-F238E27FC236}">
                  <a16:creationId xmlns:a16="http://schemas.microsoft.com/office/drawing/2014/main" id="{B9C28243-605A-40D1-8936-11AAC46E0B1E}"/>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6315" b="90580" l="5116" r="94419">
                          <a14:foregroundMark x1="13488" y1="24224" x2="28837" y2="24224"/>
                          <a14:foregroundMark x1="41512" y1="12215" x2="55465" y2="24327"/>
                          <a14:foregroundMark x1="55465" y1="24327" x2="55930" y2="24534"/>
                          <a14:foregroundMark x1="60465" y1="7453" x2="77326" y2="37992"/>
                          <a14:foregroundMark x1="82093" y1="21532" x2="88721" y2="24845"/>
                          <a14:foregroundMark x1="94419" y1="24327" x2="93837" y2="28054"/>
                          <a14:foregroundMark x1="58256" y1="45756" x2="56977" y2="71636"/>
                          <a14:foregroundMark x1="56977" y1="71636" x2="58256" y2="77847"/>
                          <a14:foregroundMark x1="33427" y1="85921" x2="33372" y2="86128"/>
                          <a14:foregroundMark x1="42674" y1="50828" x2="33427" y2="85921"/>
                          <a14:foregroundMark x1="44767" y1="46687" x2="31163" y2="72774"/>
                          <a14:foregroundMark x1="63372" y1="44306" x2="67326" y2="77536"/>
                          <a14:foregroundMark x1="38372" y1="87267" x2="39651" y2="90373"/>
                          <a14:foregroundMark x1="36977" y1="82091" x2="34884" y2="89545"/>
                          <a14:foregroundMark x1="29651" y1="79193" x2="27558" y2="81573"/>
                          <a14:foregroundMark x1="27907" y1="76812" x2="26395" y2="80021"/>
                          <a14:foregroundMark x1="30581" y1="81056" x2="30581" y2="81056"/>
                          <a14:foregroundMark x1="31435" y1="85401" x2="31512" y2="85921"/>
                          <a14:foregroundMark x1="30581" y1="79607" x2="31284" y2="84377"/>
                          <a14:foregroundMark x1="37558" y1="83747" x2="41163" y2="90062"/>
                          <a14:foregroundMark x1="41163" y1="90062" x2="41163" y2="90373"/>
                          <a14:foregroundMark x1="42326" y1="89337" x2="43605" y2="90683"/>
                          <a14:foregroundMark x1="44535" y1="84990" x2="44186" y2="86646"/>
                          <a14:foregroundMark x1="49535" y1="60870" x2="56744" y2="74120"/>
                          <a14:foregroundMark x1="48372" y1="20186" x2="55116" y2="44203"/>
                          <a14:foregroundMark x1="55116" y1="44203" x2="56279" y2="46687"/>
                          <a14:foregroundMark x1="36395" y1="20497" x2="50116" y2="48551"/>
                          <a14:foregroundMark x1="56512" y1="23706" x2="67907" y2="44617"/>
                          <a14:foregroundMark x1="55000" y1="20497" x2="53953" y2="31884"/>
                          <a14:foregroundMark x1="53953" y1="31884" x2="49884" y2="40994"/>
                          <a14:foregroundMark x1="49884" y1="40994" x2="49070" y2="41408"/>
                          <a14:foregroundMark x1="58837" y1="32505" x2="48023" y2="36646"/>
                          <a14:foregroundMark x1="56279" y1="17805" x2="29419" y2="13043"/>
                          <a14:foregroundMark x1="52558" y1="10559" x2="36069" y2="6867"/>
                          <a14:foregroundMark x1="6860" y1="23395" x2="6279" y2="23810"/>
                          <a14:foregroundMark x1="5116" y1="27433" x2="5116" y2="27433"/>
                          <a14:foregroundMark x1="60698" y1="36025" x2="60698" y2="36025"/>
                          <a14:foregroundMark x1="64302" y1="85611" x2="64302" y2="85611"/>
                          <a14:foregroundMark x1="58372" y1="89545" x2="58372" y2="89545"/>
                          <a14:foregroundMark x1="70349" y1="75880" x2="73721" y2="80538"/>
                          <a14:foregroundMark x1="69070" y1="78882" x2="69070" y2="82609"/>
                          <a14:foregroundMark x1="60116" y1="84472" x2="57674" y2="90062"/>
                          <a14:foregroundMark x1="61977" y1="82919" x2="63488" y2="88820"/>
                          <a14:foregroundMark x1="59302" y1="85093" x2="64070" y2="86957"/>
                          <a14:foregroundMark x1="66395" y1="83644" x2="66977" y2="87681"/>
                          <a14:foregroundMark x1="56744" y1="85818" x2="55349" y2="89545"/>
                          <a14:foregroundMark x1="28023" y1="77536" x2="24535" y2="80021"/>
                          <a14:backgroundMark x1="34884" y1="8282" x2="34884" y2="8282"/>
                          <a14:backgroundMark x1="34302" y1="6108" x2="34302" y2="6108"/>
                          <a14:backgroundMark x1="34302" y1="7453" x2="34302" y2="7453"/>
                          <a14:backgroundMark x1="34186" y1="6315" x2="33721" y2="6832"/>
                          <a14:backgroundMark x1="35116" y1="6832" x2="34767" y2="6936"/>
                          <a14:backgroundMark x1="36047" y1="5590" x2="34535" y2="6315"/>
                          <a14:backgroundMark x1="36047" y1="6832" x2="34535" y2="6625"/>
                          <a14:backgroundMark x1="31628" y1="85921" x2="31628" y2="85921"/>
                          <a14:backgroundMark x1="32093" y1="85507" x2="31512" y2="85507"/>
                          <a14:backgroundMark x1="31163" y1="85611" x2="30930" y2="85818"/>
                          <a14:backgroundMark x1="40233" y1="93685" x2="39070" y2="93685"/>
                          <a14:backgroundMark x1="40581" y1="93582" x2="39651" y2="93582"/>
                          <a14:backgroundMark x1="60698" y1="93685" x2="60698" y2="93271"/>
                          <a14:backgroundMark x1="40581" y1="93375" x2="39884" y2="93375"/>
                        </a14:backgroundRemoval>
                      </a14:imgEffect>
                    </a14:imgLayer>
                  </a14:imgProps>
                </a:ext>
                <a:ext uri="{28A0092B-C50C-407E-A947-70E740481C1C}">
                  <a14:useLocalDpi xmlns:a14="http://schemas.microsoft.com/office/drawing/2010/main" val="0"/>
                </a:ext>
              </a:extLst>
            </a:blip>
            <a:srcRect/>
            <a:stretch>
              <a:fillRect/>
            </a:stretch>
          </p:blipFill>
          <p:spPr bwMode="auto">
            <a:xfrm rot="20452923">
              <a:off x="344182" y="1662106"/>
              <a:ext cx="3831658" cy="4303891"/>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8">
            <a:extLst>
              <a:ext uri="{FF2B5EF4-FFF2-40B4-BE49-F238E27FC236}">
                <a16:creationId xmlns:a16="http://schemas.microsoft.com/office/drawing/2014/main" id="{10C1FF9F-A4D4-4CAD-AA0C-5C91602D18D6}"/>
              </a:ext>
            </a:extLst>
          </p:cNvPr>
          <p:cNvSpPr/>
          <p:nvPr>
            <p:custDataLst>
              <p:tags r:id="rId2"/>
            </p:custDataLst>
          </p:nvPr>
        </p:nvSpPr>
        <p:spPr bwMode="auto">
          <a:xfrm>
            <a:off x="1865745" y="779115"/>
            <a:ext cx="9194141" cy="5913666"/>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pic>
        <p:nvPicPr>
          <p:cNvPr id="6" name="PA_5">
            <a:extLst>
              <a:ext uri="{FF2B5EF4-FFF2-40B4-BE49-F238E27FC236}">
                <a16:creationId xmlns:a16="http://schemas.microsoft.com/office/drawing/2014/main" id="{C51EFB2B-6B52-4514-B809-AE5171A0AA29}"/>
              </a:ext>
            </a:extLst>
          </p:cNvPr>
          <p:cNvPicPr>
            <a:picLocks noChangeAspect="1"/>
          </p:cNvPicPr>
          <p:nvPr>
            <p:custDataLst>
              <p:tags r:id="rId3"/>
            </p:custDataLst>
          </p:nvPr>
        </p:nvPicPr>
        <p:blipFill>
          <a:blip r:embed="rId12">
            <a:lum contrast="20000"/>
          </a:blip>
          <a:stretch>
            <a:fillRect/>
          </a:stretch>
        </p:blipFill>
        <p:spPr>
          <a:xfrm>
            <a:off x="1705379" y="4746238"/>
            <a:ext cx="9630278" cy="1857253"/>
          </a:xfrm>
          <a:prstGeom prst="rect">
            <a:avLst/>
          </a:prstGeom>
        </p:spPr>
      </p:pic>
      <p:pic>
        <p:nvPicPr>
          <p:cNvPr id="11" name="PA_ 23">
            <a:extLst>
              <a:ext uri="{FF2B5EF4-FFF2-40B4-BE49-F238E27FC236}">
                <a16:creationId xmlns:a16="http://schemas.microsoft.com/office/drawing/2014/main" id="{75227382-B92C-4AC0-8EDA-76CD46799ED5}"/>
              </a:ext>
            </a:extLst>
          </p:cNvPr>
          <p:cNvPicPr>
            <a:picLocks noChangeAspect="1"/>
          </p:cNvPicPr>
          <p:nvPr>
            <p:custDataLst>
              <p:tags r:id="rId4"/>
            </p:custDataLst>
          </p:nvPr>
        </p:nvPicPr>
        <p:blipFill>
          <a:blip r:embed="rId13">
            <a:lum contrast="20000"/>
          </a:blip>
          <a:stretch>
            <a:fillRect/>
          </a:stretch>
        </p:blipFill>
        <p:spPr>
          <a:xfrm>
            <a:off x="9757688" y="3787847"/>
            <a:ext cx="1801231" cy="958391"/>
          </a:xfrm>
          <a:prstGeom prst="rect">
            <a:avLst/>
          </a:prstGeom>
          <a:effectLst>
            <a:outerShdw blurRad="63500" sx="102000" sy="102000" algn="ctr" rotWithShape="0">
              <a:prstClr val="black">
                <a:alpha val="40000"/>
              </a:prstClr>
            </a:outerShdw>
          </a:effectLst>
        </p:spPr>
      </p:pic>
      <p:pic>
        <p:nvPicPr>
          <p:cNvPr id="12" name="PA_ 26">
            <a:extLst>
              <a:ext uri="{FF2B5EF4-FFF2-40B4-BE49-F238E27FC236}">
                <a16:creationId xmlns:a16="http://schemas.microsoft.com/office/drawing/2014/main" id="{6CC8587A-A933-4EE4-941C-D52F9B5CBBE3}"/>
              </a:ext>
            </a:extLst>
          </p:cNvPr>
          <p:cNvPicPr>
            <a:picLocks noChangeAspect="1"/>
          </p:cNvPicPr>
          <p:nvPr>
            <p:custDataLst>
              <p:tags r:id="rId5"/>
            </p:custDataLst>
          </p:nvPr>
        </p:nvPicPr>
        <p:blipFill>
          <a:blip r:embed="rId14">
            <a:lum contrast="20000"/>
          </a:blip>
          <a:stretch>
            <a:fillRect/>
          </a:stretch>
        </p:blipFill>
        <p:spPr>
          <a:xfrm>
            <a:off x="8786657" y="5810242"/>
            <a:ext cx="3208762" cy="1058329"/>
          </a:xfrm>
          <a:prstGeom prst="rect">
            <a:avLst/>
          </a:prstGeom>
          <a:effectLst>
            <a:outerShdw blurRad="63500" sx="102000" sy="102000" algn="ctr" rotWithShape="0">
              <a:prstClr val="black">
                <a:alpha val="40000"/>
              </a:prstClr>
            </a:outerShdw>
          </a:effectLst>
        </p:spPr>
      </p:pic>
      <p:sp>
        <p:nvSpPr>
          <p:cNvPr id="21" name="TextBox 20">
            <a:extLst>
              <a:ext uri="{FF2B5EF4-FFF2-40B4-BE49-F238E27FC236}">
                <a16:creationId xmlns:a16="http://schemas.microsoft.com/office/drawing/2014/main" id="{927518DA-5407-4EDC-B856-CD3C85DE734C}"/>
              </a:ext>
            </a:extLst>
          </p:cNvPr>
          <p:cNvSpPr txBox="1"/>
          <p:nvPr/>
        </p:nvSpPr>
        <p:spPr>
          <a:xfrm>
            <a:off x="2959099" y="-1965960"/>
            <a:ext cx="18473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F3F3F"/>
              </a:solidFill>
              <a:effectLst/>
              <a:uLnTx/>
              <a:uFillTx/>
              <a:latin typeface="A3.BoosterNextFYBlackRegular-San"/>
              <a:ea typeface="Microsoft YaHei"/>
              <a:cs typeface="+mn-ea"/>
              <a:sym typeface="+mn-lt"/>
            </a:endParaRPr>
          </a:p>
        </p:txBody>
      </p:sp>
      <p:sp>
        <p:nvSpPr>
          <p:cNvPr id="20" name="矩形: 圆角 10">
            <a:extLst>
              <a:ext uri="{FF2B5EF4-FFF2-40B4-BE49-F238E27FC236}">
                <a16:creationId xmlns:a16="http://schemas.microsoft.com/office/drawing/2014/main" id="{54FC6897-60B6-4C96-B82F-C55B92C8704D}"/>
              </a:ext>
            </a:extLst>
          </p:cNvPr>
          <p:cNvSpPr/>
          <p:nvPr/>
        </p:nvSpPr>
        <p:spPr>
          <a:xfrm>
            <a:off x="2278833" y="141482"/>
            <a:ext cx="7830358" cy="637633"/>
          </a:xfrm>
          <a:prstGeom prst="roundRect">
            <a:avLst>
              <a:gd name="adj" fmla="val 11805"/>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Thứ</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Ngày</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Tháng</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err="1">
                <a:ln>
                  <a:noFill/>
                </a:ln>
                <a:solidFill>
                  <a:srgbClr val="C00000"/>
                </a:solidFill>
                <a:effectLst/>
                <a:uLnTx/>
                <a:uFillTx/>
                <a:latin typeface="A3.BoosterNextFYBlackRegular-San"/>
                <a:ea typeface="微软雅黑" panose="020B0503020204020204" pitchFamily="34" charset="-122"/>
                <a:cs typeface="+mn-cs"/>
              </a:rPr>
              <a:t>Năm</a:t>
            </a:r>
            <a:r>
              <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 </a:t>
            </a:r>
            <a:r>
              <a:rPr kumimoji="0" lang="en-US" altLang="zh-CN"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rPr>
              <a:t>….</a:t>
            </a:r>
            <a:endParaRPr kumimoji="0" lang="zh-CN" altLang="en-US" sz="3200" b="0" i="0" u="none" strike="noStrike" kern="1200" cap="none" spc="0" normalizeH="0" baseline="0" noProof="0" dirty="0">
              <a:ln>
                <a:noFill/>
              </a:ln>
              <a:solidFill>
                <a:srgbClr val="C00000"/>
              </a:solidFill>
              <a:effectLst/>
              <a:uLnTx/>
              <a:uFillTx/>
              <a:latin typeface="A3.BoosterNextFYBlackRegular-San"/>
              <a:ea typeface="微软雅黑" panose="020B0503020204020204" pitchFamily="34" charset="-122"/>
              <a:cs typeface="+mn-cs"/>
            </a:endParaRPr>
          </a:p>
        </p:txBody>
      </p:sp>
      <p:pic>
        <p:nvPicPr>
          <p:cNvPr id="2" name="Picture 1">
            <a:extLst>
              <a:ext uri="{FF2B5EF4-FFF2-40B4-BE49-F238E27FC236}">
                <a16:creationId xmlns:a16="http://schemas.microsoft.com/office/drawing/2014/main" id="{520E1007-2890-307F-CC5C-586C66FB32FC}"/>
              </a:ext>
            </a:extLst>
          </p:cNvPr>
          <p:cNvPicPr>
            <a:picLocks noChangeAspect="1"/>
          </p:cNvPicPr>
          <p:nvPr/>
        </p:nvPicPr>
        <p:blipFill>
          <a:blip r:embed="rId15"/>
          <a:stretch>
            <a:fillRect/>
          </a:stretch>
        </p:blipFill>
        <p:spPr>
          <a:xfrm>
            <a:off x="2259022" y="2406730"/>
            <a:ext cx="7102456" cy="1072989"/>
          </a:xfrm>
          <a:prstGeom prst="rect">
            <a:avLst/>
          </a:prstGeom>
        </p:spPr>
      </p:pic>
      <p:pic>
        <p:nvPicPr>
          <p:cNvPr id="3" name="Picture 2">
            <a:extLst>
              <a:ext uri="{FF2B5EF4-FFF2-40B4-BE49-F238E27FC236}">
                <a16:creationId xmlns:a16="http://schemas.microsoft.com/office/drawing/2014/main" id="{109B39DC-EF73-E462-AABF-28D27E8E4CC7}"/>
              </a:ext>
            </a:extLst>
          </p:cNvPr>
          <p:cNvPicPr>
            <a:picLocks noChangeAspect="1"/>
          </p:cNvPicPr>
          <p:nvPr/>
        </p:nvPicPr>
        <p:blipFill>
          <a:blip r:embed="rId16"/>
          <a:stretch>
            <a:fillRect/>
          </a:stretch>
        </p:blipFill>
        <p:spPr>
          <a:xfrm>
            <a:off x="1876048" y="3399198"/>
            <a:ext cx="8687553" cy="1926503"/>
          </a:xfrm>
          <a:prstGeom prst="rect">
            <a:avLst/>
          </a:prstGeom>
        </p:spPr>
      </p:pic>
    </p:spTree>
    <p:extLst>
      <p:ext uri="{BB962C8B-B14F-4D97-AF65-F5344CB8AC3E}">
        <p14:creationId xmlns:p14="http://schemas.microsoft.com/office/powerpoint/2010/main" val="1997590266"/>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14:presetBounceEnd="2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20000">
                                          <p:cBhvr additive="base">
                                            <p:cTn id="12" dur="750" fill="hold"/>
                                            <p:tgtEl>
                                              <p:spTgt spid="4"/>
                                            </p:tgtEl>
                                            <p:attrNameLst>
                                              <p:attrName>ppt_x</p:attrName>
                                            </p:attrNameLst>
                                          </p:cBhvr>
                                          <p:tavLst>
                                            <p:tav tm="0">
                                              <p:val>
                                                <p:strVal val="0-#ppt_w/2"/>
                                              </p:val>
                                            </p:tav>
                                            <p:tav tm="100000">
                                              <p:val>
                                                <p:strVal val="#ppt_x"/>
                                              </p:val>
                                            </p:tav>
                                          </p:tavLst>
                                        </p:anim>
                                        <p:anim calcmode="lin" valueType="num" p14:bounceEnd="20000">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14:presetBounceEnd="60000">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14:bounceEnd="60000">
                                          <p:cBhvr additive="base">
                                            <p:cTn id="16" dur="1000" fill="hold"/>
                                            <p:tgtEl>
                                              <p:spTgt spid="16"/>
                                            </p:tgtEl>
                                            <p:attrNameLst>
                                              <p:attrName>ppt_x</p:attrName>
                                            </p:attrNameLst>
                                          </p:cBhvr>
                                          <p:tavLst>
                                            <p:tav tm="0">
                                              <p:val>
                                                <p:strVal val="#ppt_x"/>
                                              </p:val>
                                            </p:tav>
                                            <p:tav tm="100000">
                                              <p:val>
                                                <p:strVal val="#ppt_x"/>
                                              </p:val>
                                            </p:tav>
                                          </p:tavLst>
                                        </p:anim>
                                        <p:anim calcmode="lin" valueType="num" p14:bounceEnd="60000">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14:bounceEnd="20000">
                                          <p:cBhvr additive="base">
                                            <p:cTn id="20"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14:presetBounceEnd="2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20000">
                                          <p:cBhvr additive="base">
                                            <p:cTn id="24" dur="750" fill="hold"/>
                                            <p:tgtEl>
                                              <p:spTgt spid="12"/>
                                            </p:tgtEl>
                                            <p:attrNameLst>
                                              <p:attrName>ppt_x</p:attrName>
                                            </p:attrNameLst>
                                          </p:cBhvr>
                                          <p:tavLst>
                                            <p:tav tm="0">
                                              <p:val>
                                                <p:strVal val="1+#ppt_w/2"/>
                                              </p:val>
                                            </p:tav>
                                            <p:tav tm="100000">
                                              <p:val>
                                                <p:strVal val="#ppt_x"/>
                                              </p:val>
                                            </p:tav>
                                          </p:tavLst>
                                        </p:anim>
                                        <p:anim calcmode="lin" valueType="num" p14:bounceEnd="20000">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14:presetBounceEnd="60000">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14:bounceEnd="60000">
                                          <p:cBhvr additive="base">
                                            <p:cTn id="32" dur="1000" fill="hold"/>
                                            <p:tgtEl>
                                              <p:spTgt spid="15"/>
                                            </p:tgtEl>
                                            <p:attrNameLst>
                                              <p:attrName>ppt_x</p:attrName>
                                            </p:attrNameLst>
                                          </p:cBhvr>
                                          <p:tavLst>
                                            <p:tav tm="0">
                                              <p:val>
                                                <p:strVal val="1+#ppt_w/2"/>
                                              </p:val>
                                            </p:tav>
                                            <p:tav tm="100000">
                                              <p:val>
                                                <p:strVal val="#ppt_x"/>
                                              </p:val>
                                            </p:tav>
                                          </p:tavLst>
                                        </p:anim>
                                        <p:anim calcmode="lin" valueType="num" p14:bounceEnd="60000">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750" fill="hold"/>
                                            <p:tgtEl>
                                              <p:spTgt spid="4"/>
                                            </p:tgtEl>
                                            <p:attrNameLst>
                                              <p:attrName>ppt_x</p:attrName>
                                            </p:attrNameLst>
                                          </p:cBhvr>
                                          <p:tavLst>
                                            <p:tav tm="0">
                                              <p:val>
                                                <p:strVal val="0-#ppt_w/2"/>
                                              </p:val>
                                            </p:tav>
                                            <p:tav tm="100000">
                                              <p:val>
                                                <p:strVal val="#ppt_x"/>
                                              </p:val>
                                            </p:tav>
                                          </p:tavLst>
                                        </p:anim>
                                        <p:anim calcmode="lin" valueType="num">
                                          <p:cBhvr additive="base">
                                            <p:cTn id="13" dur="75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1000" fill="hold"/>
                                            <p:tgtEl>
                                              <p:spTgt spid="16"/>
                                            </p:tgtEl>
                                            <p:attrNameLst>
                                              <p:attrName>ppt_x</p:attrName>
                                            </p:attrNameLst>
                                          </p:cBhvr>
                                          <p:tavLst>
                                            <p:tav tm="0">
                                              <p:val>
                                                <p:strVal val="#ppt_x"/>
                                              </p:val>
                                            </p:tav>
                                            <p:tav tm="100000">
                                              <p:val>
                                                <p:strVal val="#ppt_x"/>
                                              </p:val>
                                            </p:tav>
                                          </p:tavLst>
                                        </p:anim>
                                        <p:anim calcmode="lin" valueType="num">
                                          <p:cBhvr additive="base">
                                            <p:cTn id="17" dur="10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750" fill="hold"/>
                                            <p:tgtEl>
                                              <p:spTgt spid="11"/>
                                            </p:tgtEl>
                                            <p:attrNameLst>
                                              <p:attrName>ppt_x</p:attrName>
                                            </p:attrNameLst>
                                          </p:cBhvr>
                                          <p:tavLst>
                                            <p:tav tm="0">
                                              <p:val>
                                                <p:strVal val="1+#ppt_w/2"/>
                                              </p:val>
                                            </p:tav>
                                            <p:tav tm="100000">
                                              <p:val>
                                                <p:strVal val="#ppt_x"/>
                                              </p:val>
                                            </p:tav>
                                          </p:tavLst>
                                        </p:anim>
                                        <p:anim calcmode="lin" valueType="num">
                                          <p:cBhvr additive="base">
                                            <p:cTn id="21" dur="75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750" fill="hold"/>
                                            <p:tgtEl>
                                              <p:spTgt spid="12"/>
                                            </p:tgtEl>
                                            <p:attrNameLst>
                                              <p:attrName>ppt_x</p:attrName>
                                            </p:attrNameLst>
                                          </p:cBhvr>
                                          <p:tavLst>
                                            <p:tav tm="0">
                                              <p:val>
                                                <p:strVal val="1+#ppt_w/2"/>
                                              </p:val>
                                            </p:tav>
                                            <p:tav tm="100000">
                                              <p:val>
                                                <p:strVal val="#ppt_x"/>
                                              </p:val>
                                            </p:tav>
                                          </p:tavLst>
                                        </p:anim>
                                        <p:anim calcmode="lin" valueType="num">
                                          <p:cBhvr additive="base">
                                            <p:cTn id="25" dur="750" fill="hold"/>
                                            <p:tgtEl>
                                              <p:spTgt spid="12"/>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outVertical)">
                                          <p:cBhvr>
                                            <p:cTn id="29" dur="500"/>
                                            <p:tgtEl>
                                              <p:spTgt spid="6"/>
                                            </p:tgtEl>
                                          </p:cBhvr>
                                        </p:animEffect>
                                      </p:childTnLst>
                                    </p:cTn>
                                  </p:par>
                                  <p:par>
                                    <p:cTn id="30" presetID="2" presetClass="entr" presetSubtype="3"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1+#ppt_w/2"/>
                                              </p:val>
                                            </p:tav>
                                            <p:tav tm="100000">
                                              <p:val>
                                                <p:strVal val="#ppt_x"/>
                                              </p:val>
                                            </p:tav>
                                          </p:tavLst>
                                        </p:anim>
                                        <p:anim calcmode="lin" valueType="num">
                                          <p:cBhvr additive="base">
                                            <p:cTn id="33" dur="1000" fill="hold"/>
                                            <p:tgtEl>
                                              <p:spTgt spid="15"/>
                                            </p:tgtEl>
                                            <p:attrNameLst>
                                              <p:attrName>ppt_y</p:attrName>
                                            </p:attrNameLst>
                                          </p:cBhvr>
                                          <p:tavLst>
                                            <p:tav tm="0">
                                              <p:val>
                                                <p:strVal val="0-#ppt_h/2"/>
                                              </p:val>
                                            </p:tav>
                                            <p:tav tm="100000">
                                              <p:val>
                                                <p:strVal val="#ppt_y"/>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1000" fill="hold"/>
                                            <p:tgtEl>
                                              <p:spTgt spid="20"/>
                                            </p:tgtEl>
                                            <p:attrNameLst>
                                              <p:attrName>ppt_w</p:attrName>
                                            </p:attrNameLst>
                                          </p:cBhvr>
                                          <p:tavLst>
                                            <p:tav tm="0">
                                              <p:val>
                                                <p:fltVal val="0"/>
                                              </p:val>
                                            </p:tav>
                                            <p:tav tm="100000">
                                              <p:val>
                                                <p:strVal val="#ppt_w"/>
                                              </p:val>
                                            </p:tav>
                                          </p:tavLst>
                                        </p:anim>
                                        <p:anim calcmode="lin" valueType="num">
                                          <p:cBhvr>
                                            <p:cTn id="37" dur="1000" fill="hold"/>
                                            <p:tgtEl>
                                              <p:spTgt spid="20"/>
                                            </p:tgtEl>
                                            <p:attrNameLst>
                                              <p:attrName>ppt_h</p:attrName>
                                            </p:attrNameLst>
                                          </p:cBhvr>
                                          <p:tavLst>
                                            <p:tav tm="0">
                                              <p:val>
                                                <p:fltVal val="0"/>
                                              </p:val>
                                            </p:tav>
                                            <p:tav tm="100000">
                                              <p:val>
                                                <p:strVal val="#ppt_h"/>
                                              </p:val>
                                            </p:tav>
                                          </p:tavLst>
                                        </p:anim>
                                        <p:animEffect transition="in" filter="fade">
                                          <p:cBhvr>
                                            <p:cTn id="38" dur="1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inVertical)">
                                          <p:cBhvr>
                                            <p:cTn id="4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D3FD8E8-F748-221A-7A74-0F99AFAE7525}"/>
              </a:ext>
            </a:extLst>
          </p:cNvPr>
          <p:cNvPicPr>
            <a:picLocks noChangeAspect="1"/>
          </p:cNvPicPr>
          <p:nvPr/>
        </p:nvPicPr>
        <p:blipFill>
          <a:blip r:embed="rId2"/>
          <a:stretch>
            <a:fillRect/>
          </a:stretch>
        </p:blipFill>
        <p:spPr>
          <a:xfrm>
            <a:off x="3488193" y="128708"/>
            <a:ext cx="5596613" cy="1609483"/>
          </a:xfrm>
          <a:prstGeom prst="rect">
            <a:avLst/>
          </a:prstGeom>
        </p:spPr>
      </p:pic>
      <p:sp>
        <p:nvSpPr>
          <p:cNvPr id="4" name="TextBox 3">
            <a:extLst>
              <a:ext uri="{FF2B5EF4-FFF2-40B4-BE49-F238E27FC236}">
                <a16:creationId xmlns:a16="http://schemas.microsoft.com/office/drawing/2014/main" id="{03B95B21-C0BA-8B28-843B-9D4BFEA5E721}"/>
              </a:ext>
            </a:extLst>
          </p:cNvPr>
          <p:cNvSpPr txBox="1"/>
          <p:nvPr/>
        </p:nvSpPr>
        <p:spPr>
          <a:xfrm>
            <a:off x="1276350" y="2381250"/>
            <a:ext cx="9886950" cy="1219821"/>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được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tác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dụng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của</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p>
          <a:p>
            <a:pPr marL="457200" marR="0" indent="-457200" algn="just">
              <a:lnSpc>
                <a:spcPct val="120000"/>
              </a:lnSpc>
              <a:spcBef>
                <a:spcPts val="0"/>
              </a:spcBef>
              <a:spcAft>
                <a:spcPts val="0"/>
              </a:spcAft>
              <a:buFont typeface="Arial" panose="020B0604020202020204" pitchFamily="34" charset="0"/>
              <a:buChar char="•"/>
            </a:pPr>
            <a:r>
              <a:rPr lang="en-US" sz="3200" dirty="0" err="1">
                <a:effectLst/>
                <a:latin typeface="Cambria" panose="02040503050406030204" pitchFamily="18" charset="0"/>
                <a:ea typeface="Cambria" panose="02040503050406030204" pitchFamily="18" charset="0"/>
              </a:rPr>
              <a:t>Biết</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dùng</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dấu</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ngoặc</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đơn</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khi</a:t>
            </a:r>
            <a:r>
              <a:rPr lang="en-US" sz="3200" dirty="0">
                <a:effectLst/>
                <a:latin typeface="Cambria" panose="02040503050406030204" pitchFamily="18" charset="0"/>
                <a:ea typeface="Cambria" panose="02040503050406030204" pitchFamily="18" charset="0"/>
              </a:rPr>
              <a:t> </a:t>
            </a:r>
            <a:r>
              <a:rPr lang="en-US" sz="3200" dirty="0" err="1">
                <a:effectLst/>
                <a:latin typeface="Cambria" panose="02040503050406030204" pitchFamily="18" charset="0"/>
                <a:ea typeface="Cambria" panose="02040503050406030204" pitchFamily="18" charset="0"/>
              </a:rPr>
              <a:t>viết</a:t>
            </a:r>
            <a:r>
              <a:rPr lang="en-US" sz="3200" dirty="0">
                <a:effectLst/>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224028087"/>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圆角 3">
            <a:extLst>
              <a:ext uri="{FF2B5EF4-FFF2-40B4-BE49-F238E27FC236}">
                <a16:creationId xmlns:a16="http://schemas.microsoft.com/office/drawing/2014/main" id="{8DBEEE1B-729D-4DE3-9B56-6D51192D2B0B}"/>
              </a:ext>
            </a:extLst>
          </p:cNvPr>
          <p:cNvSpPr/>
          <p:nvPr/>
        </p:nvSpPr>
        <p:spPr>
          <a:xfrm>
            <a:off x="1355270" y="237994"/>
            <a:ext cx="10360479" cy="705435"/>
          </a:xfrm>
          <a:prstGeom prst="roundRect">
            <a:avLst>
              <a:gd name="adj" fmla="val 50000"/>
            </a:avLst>
          </a:prstGeom>
          <a:solidFill>
            <a:schemeClr val="bg1"/>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có</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gì</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khác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các</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câu</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ở </a:t>
            </a:r>
            <a:r>
              <a:rPr kumimoji="0" lang="en-US" altLang="zh-CN" sz="3600" b="0" i="0" u="none" strike="noStrike" kern="1200" cap="none" spc="0" normalizeH="0" baseline="0" noProof="0" dirty="0" err="1">
                <a:ln>
                  <a:noFill/>
                </a:ln>
                <a:solidFill>
                  <a:srgbClr val="0070C0"/>
                </a:solidFill>
                <a:effectLst/>
                <a:uLnTx/>
                <a:uFillTx/>
                <a:latin typeface="Calibri"/>
                <a:ea typeface="字魂80号-萌趣小鱼体" panose="00000500000000000000" pitchFamily="2" charset="-122"/>
                <a:cs typeface="+mn-cs"/>
              </a:rPr>
              <a:t>cột</a:t>
            </a:r>
            <a:r>
              <a:rPr kumimoji="0" lang="en-US" altLang="zh-CN"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rPr>
              <a:t> B?</a:t>
            </a:r>
            <a:endParaRPr kumimoji="0" lang="zh-CN" altLang="en-US" sz="3600" b="0" i="0" u="none" strike="noStrike" kern="1200" cap="none" spc="0" normalizeH="0" baseline="0" noProof="0" dirty="0">
              <a:ln>
                <a:noFill/>
              </a:ln>
              <a:solidFill>
                <a:srgbClr val="0070C0"/>
              </a:solidFill>
              <a:effectLst/>
              <a:uLnTx/>
              <a:uFillTx/>
              <a:latin typeface="Calibri"/>
              <a:ea typeface="字魂80号-萌趣小鱼体" panose="00000500000000000000" pitchFamily="2" charset="-122"/>
              <a:cs typeface="+mn-cs"/>
            </a:endParaRPr>
          </a:p>
        </p:txBody>
      </p:sp>
      <p:sp>
        <p:nvSpPr>
          <p:cNvPr id="11" name="椭圆 6">
            <a:extLst>
              <a:ext uri="{FF2B5EF4-FFF2-40B4-BE49-F238E27FC236}">
                <a16:creationId xmlns:a16="http://schemas.microsoft.com/office/drawing/2014/main" id="{96A0B407-DC7A-4F72-8A9F-061CA3CFF312}"/>
              </a:ext>
            </a:extLst>
          </p:cNvPr>
          <p:cNvSpPr/>
          <p:nvPr/>
        </p:nvSpPr>
        <p:spPr>
          <a:xfrm>
            <a:off x="548823" y="304670"/>
            <a:ext cx="603248" cy="574618"/>
          </a:xfrm>
          <a:prstGeom prst="ellipse">
            <a:avLst/>
          </a:prstGeom>
          <a:solidFill>
            <a:schemeClr val="accent3">
              <a:lumMod val="75000"/>
            </a:schemeClr>
          </a:solidFill>
          <a:ln w="38100">
            <a:solidFill>
              <a:srgbClr val="FEA2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rPr>
              <a:t>1</a:t>
            </a:r>
            <a:endParaRPr kumimoji="0" lang="zh-CN" altLang="en-US" sz="4000" b="0" i="0" u="none" strike="noStrike" kern="1200" cap="none" spc="0" normalizeH="0" baseline="0" noProof="0" dirty="0">
              <a:ln>
                <a:noFill/>
              </a:ln>
              <a:solidFill>
                <a:prstClr val="white"/>
              </a:solidFill>
              <a:effectLst/>
              <a:uLnTx/>
              <a:uFillTx/>
              <a:latin typeface="Calibri"/>
              <a:ea typeface="字魂80号-萌趣小鱼体" panose="00000500000000000000" pitchFamily="2" charset="-122"/>
              <a:cs typeface="+mn-cs"/>
            </a:endParaRPr>
          </a:p>
        </p:txBody>
      </p:sp>
      <p:sp>
        <p:nvSpPr>
          <p:cNvPr id="2" name="Oval 1">
            <a:extLst>
              <a:ext uri="{FF2B5EF4-FFF2-40B4-BE49-F238E27FC236}">
                <a16:creationId xmlns:a16="http://schemas.microsoft.com/office/drawing/2014/main" id="{9CA13CCF-92D5-BCCD-D14E-11DB915C41E3}"/>
              </a:ext>
            </a:extLst>
          </p:cNvPr>
          <p:cNvSpPr/>
          <p:nvPr/>
        </p:nvSpPr>
        <p:spPr>
          <a:xfrm>
            <a:off x="1962150" y="2085975"/>
            <a:ext cx="1047750" cy="82867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a:t>
            </a:r>
          </a:p>
        </p:txBody>
      </p:sp>
      <p:sp>
        <p:nvSpPr>
          <p:cNvPr id="3" name="Oval 2">
            <a:extLst>
              <a:ext uri="{FF2B5EF4-FFF2-40B4-BE49-F238E27FC236}">
                <a16:creationId xmlns:a16="http://schemas.microsoft.com/office/drawing/2014/main" id="{3C22E223-A540-23FB-F783-D7A7E03F97B2}"/>
              </a:ext>
            </a:extLst>
          </p:cNvPr>
          <p:cNvSpPr/>
          <p:nvPr/>
        </p:nvSpPr>
        <p:spPr>
          <a:xfrm>
            <a:off x="8248650" y="1990725"/>
            <a:ext cx="1047750" cy="82867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B</a:t>
            </a:r>
          </a:p>
        </p:txBody>
      </p:sp>
      <p:pic>
        <p:nvPicPr>
          <p:cNvPr id="5" name="Picture 4">
            <a:extLst>
              <a:ext uri="{FF2B5EF4-FFF2-40B4-BE49-F238E27FC236}">
                <a16:creationId xmlns:a16="http://schemas.microsoft.com/office/drawing/2014/main" id="{66F41D6E-B56F-5405-CB03-385CF7CF1CFC}"/>
              </a:ext>
            </a:extLst>
          </p:cNvPr>
          <p:cNvPicPr>
            <a:picLocks noChangeAspect="1"/>
          </p:cNvPicPr>
          <p:nvPr/>
        </p:nvPicPr>
        <p:blipFill>
          <a:blip r:embed="rId2"/>
          <a:stretch>
            <a:fillRect/>
          </a:stretch>
        </p:blipFill>
        <p:spPr>
          <a:xfrm>
            <a:off x="385762" y="3228974"/>
            <a:ext cx="4452938" cy="2873781"/>
          </a:xfrm>
          <a:prstGeom prst="rect">
            <a:avLst/>
          </a:prstGeom>
        </p:spPr>
      </p:pic>
      <p:pic>
        <p:nvPicPr>
          <p:cNvPr id="7" name="Picture 6">
            <a:extLst>
              <a:ext uri="{FF2B5EF4-FFF2-40B4-BE49-F238E27FC236}">
                <a16:creationId xmlns:a16="http://schemas.microsoft.com/office/drawing/2014/main" id="{CBFB880A-2339-B361-34DF-3A53E85404A4}"/>
              </a:ext>
            </a:extLst>
          </p:cNvPr>
          <p:cNvPicPr>
            <a:picLocks noChangeAspect="1"/>
          </p:cNvPicPr>
          <p:nvPr/>
        </p:nvPicPr>
        <p:blipFill>
          <a:blip r:embed="rId3"/>
          <a:stretch>
            <a:fillRect/>
          </a:stretch>
        </p:blipFill>
        <p:spPr>
          <a:xfrm>
            <a:off x="5834391" y="3228974"/>
            <a:ext cx="6043613" cy="2886075"/>
          </a:xfrm>
          <a:prstGeom prst="rect">
            <a:avLst/>
          </a:prstGeom>
        </p:spPr>
      </p:pic>
    </p:spTree>
    <p:extLst>
      <p:ext uri="{BB962C8B-B14F-4D97-AF65-F5344CB8AC3E}">
        <p14:creationId xmlns:p14="http://schemas.microsoft.com/office/powerpoint/2010/main" val="208913383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o4rjn05d">
      <a:majorFont>
        <a:latin typeface="A3.BoosterNextFYBlackRegular-San"/>
        <a:ea typeface="Microsoft YaHei"/>
        <a:cs typeface=""/>
      </a:majorFont>
      <a:minorFont>
        <a:latin typeface="A3.BoosterNextFYBlackRegular-San"/>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2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Flat Final">
      <a:dk1>
        <a:sysClr val="windowText" lastClr="000000"/>
      </a:dk1>
      <a:lt1>
        <a:sysClr val="window" lastClr="FFFFFF"/>
      </a:lt1>
      <a:dk2>
        <a:srgbClr val="44546A"/>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z="1700"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82874858-0721-407C-8F5B-FD70AF48C69B}" vid="{F00BFC39-CF7C-48D7-9090-2328E9ACCA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592</Words>
  <Application>Microsoft Office PowerPoint</Application>
  <PresentationFormat>Widescreen</PresentationFormat>
  <Paragraphs>40</Paragraphs>
  <Slides>20</Slides>
  <Notes>0</Notes>
  <HiddenSlides>0</HiddenSlides>
  <MMClips>9</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等线</vt:lpstr>
      <vt:lpstr>宋体</vt:lpstr>
      <vt:lpstr>#9Slide02 Noi dung dai</vt:lpstr>
      <vt:lpstr>A3.BoosterNextFYBlackRegular-San</vt:lpstr>
      <vt:lpstr>Arial</vt:lpstr>
      <vt:lpstr>Calibri</vt:lpstr>
      <vt:lpstr>Cambria</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22</cp:revision>
  <dcterms:created xsi:type="dcterms:W3CDTF">2024-01-04T05:54:10Z</dcterms:created>
  <dcterms:modified xsi:type="dcterms:W3CDTF">2026-03-25T05:04:50Z</dcterms:modified>
</cp:coreProperties>
</file>