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gif"/><Relationship Id="rId7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3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5843520" y="5429160"/>
            <a:ext cx="478656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Đơn vị: Trương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6705600" y="4041526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5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trike="noStrike" spc="-1" dirty="0">
                <a:solidFill>
                  <a:srgbClr val="000000"/>
                </a:solidFill>
                <a:latin typeface="Times New Roman"/>
              </a:rPr>
              <a:t>LỚP 1A4</a:t>
            </a:r>
            <a:endParaRPr lang="en-US" sz="3200" b="1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D:\GIÁO ÁN 1 2020-2021\HÌNH SOẠN GIÁO ÁN\Đọc nhạc\NHỮNG NGƯỜI BẠN ĐRM\Picture1.jpg"/>
          <p:cNvPicPr/>
          <p:nvPr/>
        </p:nvPicPr>
        <p:blipFill>
          <a:blip r:embed="rId7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NHỮNG NGƯỜ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176280"/>
            <a:ext cx="609600" cy="609600"/>
          </a:xfrm>
          <a:prstGeom prst="rect">
            <a:avLst/>
          </a:prstGeom>
        </p:spPr>
      </p:pic>
      <p:pic>
        <p:nvPicPr>
          <p:cNvPr id="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7640"/>
            <a:ext cx="609600" cy="609600"/>
          </a:xfrm>
          <a:prstGeom prst="rect">
            <a:avLst/>
          </a:prstGeom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7092</TotalTime>
  <Words>169</Words>
  <Application>Microsoft Office PowerPoint</Application>
  <PresentationFormat>Custom</PresentationFormat>
  <Paragraphs>46</Paragraphs>
  <Slides>21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601</cp:revision>
  <dcterms:created xsi:type="dcterms:W3CDTF">2010-04-30T20:19:48Z</dcterms:created>
  <dcterms:modified xsi:type="dcterms:W3CDTF">2026-01-12T15:28:40Z</dcterms:modified>
  <dc:language>en-US</dc:language>
</cp:coreProperties>
</file>