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  <p:sldMasterId id="2147483694" r:id="rId4"/>
    <p:sldMasterId id="2147483719" r:id="rId5"/>
  </p:sldMasterIdLst>
  <p:notesMasterIdLst>
    <p:notesMasterId r:id="rId28"/>
  </p:notesMasterIdLst>
  <p:handoutMasterIdLst>
    <p:handoutMasterId r:id="rId29"/>
  </p:handoutMasterIdLst>
  <p:sldIdLst>
    <p:sldId id="3426" r:id="rId6"/>
    <p:sldId id="3402" r:id="rId7"/>
    <p:sldId id="3403" r:id="rId8"/>
    <p:sldId id="3404" r:id="rId9"/>
    <p:sldId id="3405" r:id="rId10"/>
    <p:sldId id="3406" r:id="rId11"/>
    <p:sldId id="3407" r:id="rId12"/>
    <p:sldId id="3408" r:id="rId13"/>
    <p:sldId id="256" r:id="rId14"/>
    <p:sldId id="3409" r:id="rId15"/>
    <p:sldId id="3410" r:id="rId16"/>
    <p:sldId id="3411" r:id="rId17"/>
    <p:sldId id="257" r:id="rId18"/>
    <p:sldId id="3412" r:id="rId19"/>
    <p:sldId id="3413" r:id="rId20"/>
    <p:sldId id="3414" r:id="rId21"/>
    <p:sldId id="3415" r:id="rId22"/>
    <p:sldId id="3416" r:id="rId23"/>
    <p:sldId id="3417" r:id="rId24"/>
    <p:sldId id="3418" r:id="rId25"/>
    <p:sldId id="3419" r:id="rId26"/>
    <p:sldId id="3424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10" y="101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42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13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9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272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6565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9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0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2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0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2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1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4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5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7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86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9949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502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138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05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351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80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065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840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4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0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8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1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26" Type="http://schemas.microsoft.com/office/2007/relationships/hdphoto" Target="../media/hdphoto13.wdp"/><Relationship Id="rId3" Type="http://schemas.openxmlformats.org/officeDocument/2006/relationships/image" Target="../media/image16.pn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slide" Target="slide6.xml"/><Relationship Id="rId17" Type="http://schemas.openxmlformats.org/officeDocument/2006/relationships/slide" Target="slide5.xml"/><Relationship Id="rId25" Type="http://schemas.openxmlformats.org/officeDocument/2006/relationships/image" Target="../media/image28.png"/><Relationship Id="rId2" Type="http://schemas.openxmlformats.org/officeDocument/2006/relationships/image" Target="../media/image15.jpg"/><Relationship Id="rId16" Type="http://schemas.openxmlformats.org/officeDocument/2006/relationships/slide" Target="slide8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38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7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microsoft.com/office/2007/relationships/hdphoto" Target="../media/hdphoto14.wdp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7.xml"/><Relationship Id="rId22" Type="http://schemas.microsoft.com/office/2007/relationships/hdphoto" Target="../media/hdphoto12.wdp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1 - Bài 4: Giải thưởng tình bạn (Tiết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0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F1DA1-430B-4AC8-A082-B5E2633F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434" y="2105722"/>
            <a:ext cx="612457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93966-D8AA-487B-AE4E-1DD1274369D4}"/>
              </a:ext>
            </a:extLst>
          </p:cNvPr>
          <p:cNvSpPr txBox="1"/>
          <p:nvPr/>
        </p:nvSpPr>
        <p:spPr>
          <a:xfrm>
            <a:off x="4516244" y="1561171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52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65546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ln>
            <a:prstDash val="lgDash"/>
          </a:ln>
        </p:spPr>
        <p:txBody>
          <a:bodyPr/>
          <a:lstStyle/>
          <a:p>
            <a:pPr marL="203195" indent="0">
              <a:buNone/>
            </a:pPr>
            <a:endParaRPr lang="en-US" dirty="0"/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00C593E3-9D3E-4D99-A426-6E51F4BAB352}"/>
              </a:ext>
            </a:extLst>
          </p:cNvPr>
          <p:cNvSpPr txBox="1"/>
          <p:nvPr/>
        </p:nvSpPr>
        <p:spPr>
          <a:xfrm>
            <a:off x="4696608" y="1824658"/>
            <a:ext cx="3518878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0359E787-E90D-4886-AC75-726905E00A23}"/>
              </a:ext>
            </a:extLst>
          </p:cNvPr>
          <p:cNvSpPr txBox="1"/>
          <p:nvPr/>
        </p:nvSpPr>
        <p:spPr>
          <a:xfrm>
            <a:off x="8534762" y="4077378"/>
            <a:ext cx="246719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D8466214-2D58-45FF-8FBA-FE10645BD8FF}"/>
              </a:ext>
            </a:extLst>
          </p:cNvPr>
          <p:cNvSpPr txBox="1"/>
          <p:nvPr/>
        </p:nvSpPr>
        <p:spPr>
          <a:xfrm>
            <a:off x="2005496" y="4077379"/>
            <a:ext cx="206742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TAY </a:t>
            </a:r>
          </a:p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DÒ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6142168" y="271645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BDA8C17-0B4C-4718-829B-5DB8577F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587775" y="442031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6E3FBCB-547C-4EBF-8F9E-5FBBEBD4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101995" y="44088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355890" y="3028536"/>
            <a:ext cx="2440218" cy="2989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pic>
        <p:nvPicPr>
          <p:cNvPr id="11" name="[hanhtrangso.nxbgd.vn] Video_ Giải thưởng tình bạn_HTS">
            <a:hlinkClick r:id="" action="ppaction://media"/>
            <a:extLst>
              <a:ext uri="{FF2B5EF4-FFF2-40B4-BE49-F238E27FC236}">
                <a16:creationId xmlns:a16="http://schemas.microsoft.com/office/drawing/2014/main" id="{E7B99424-F71C-43D0-8DF3-193AC6FD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5611" y="5889702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D4EFB8-585D-4842-8957-E976DD2DE0A4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altLang="en-US" sz="3200" b="1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666957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xoạc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0DDA03-68E7-4733-BCAA-44C995CE48DE}"/>
              </a:ext>
            </a:extLst>
          </p:cNvPr>
          <p:cNvSpPr/>
          <p:nvPr/>
        </p:nvSpPr>
        <p:spPr>
          <a:xfrm>
            <a:off x="3523785" y="5726490"/>
            <a:ext cx="7846603" cy="694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: </a:t>
            </a:r>
            <a:r>
              <a:rPr lang="en-US" sz="3200" dirty="0" err="1"/>
              <a:t>oac</a:t>
            </a:r>
            <a:r>
              <a:rPr lang="en-US" sz="3200" dirty="0"/>
              <a:t>, </a:t>
            </a:r>
            <a:r>
              <a:rPr lang="en-US" sz="3200" dirty="0" err="1"/>
              <a:t>oach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5F4C-ED13-434A-B709-DC43529FF050}"/>
              </a:ext>
            </a:extLst>
          </p:cNvPr>
          <p:cNvSpPr txBox="1"/>
          <p:nvPr/>
        </p:nvSpPr>
        <p:spPr>
          <a:xfrm>
            <a:off x="7693293" y="2623873"/>
            <a:ext cx="127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46C11-22FD-433D-B9FF-EB072E9B1D85}"/>
              </a:ext>
            </a:extLst>
          </p:cNvPr>
          <p:cNvSpPr txBox="1"/>
          <p:nvPr/>
        </p:nvSpPr>
        <p:spPr>
          <a:xfrm>
            <a:off x="5154566" y="3921387"/>
            <a:ext cx="118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27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1159" name="Google Shape;1159;p27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0" name="Google Shape;1160;p27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1" name="Google Shape;1161;p27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162" name="Google Shape;1162;p2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b="1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63" name="Google Shape;1163;p27"/>
          <p:cNvGrpSpPr/>
          <p:nvPr/>
        </p:nvGrpSpPr>
        <p:grpSpPr>
          <a:xfrm rot="432144">
            <a:off x="8656963" y="2203604"/>
            <a:ext cx="2671631" cy="3530515"/>
            <a:chOff x="6562276" y="1844876"/>
            <a:chExt cx="1865009" cy="2464577"/>
          </a:xfrm>
        </p:grpSpPr>
        <p:sp>
          <p:nvSpPr>
            <p:cNvPr id="1164" name="Google Shape;1164;p27"/>
            <p:cNvSpPr/>
            <p:nvPr/>
          </p:nvSpPr>
          <p:spPr>
            <a:xfrm>
              <a:off x="6562276" y="1844876"/>
              <a:ext cx="1865009" cy="2464577"/>
            </a:xfrm>
            <a:custGeom>
              <a:avLst/>
              <a:gdLst/>
              <a:ahLst/>
              <a:cxnLst/>
              <a:rect l="l" t="t" r="r" b="b"/>
              <a:pathLst>
                <a:path w="56230" h="74307" extrusionOk="0">
                  <a:moveTo>
                    <a:pt x="35862" y="1"/>
                  </a:moveTo>
                  <a:cubicBezTo>
                    <a:pt x="25578" y="1"/>
                    <a:pt x="18090" y="8111"/>
                    <a:pt x="17779" y="8459"/>
                  </a:cubicBezTo>
                  <a:lnTo>
                    <a:pt x="17759" y="8476"/>
                  </a:lnTo>
                  <a:cubicBezTo>
                    <a:pt x="17556" y="8688"/>
                    <a:pt x="17361" y="8907"/>
                    <a:pt x="17169" y="9125"/>
                  </a:cubicBezTo>
                  <a:lnTo>
                    <a:pt x="15362" y="11117"/>
                  </a:lnTo>
                  <a:lnTo>
                    <a:pt x="15627" y="11180"/>
                  </a:lnTo>
                  <a:cubicBezTo>
                    <a:pt x="13755" y="14070"/>
                    <a:pt x="12728" y="17441"/>
                    <a:pt x="12684" y="20944"/>
                  </a:cubicBezTo>
                  <a:cubicBezTo>
                    <a:pt x="12604" y="27295"/>
                    <a:pt x="12740" y="33118"/>
                    <a:pt x="13092" y="38292"/>
                  </a:cubicBezTo>
                  <a:cubicBezTo>
                    <a:pt x="12067" y="37610"/>
                    <a:pt x="10868" y="37201"/>
                    <a:pt x="9586" y="37112"/>
                  </a:cubicBezTo>
                  <a:lnTo>
                    <a:pt x="9499" y="37106"/>
                  </a:lnTo>
                  <a:cubicBezTo>
                    <a:pt x="9330" y="37096"/>
                    <a:pt x="9158" y="37089"/>
                    <a:pt x="8985" y="37089"/>
                  </a:cubicBezTo>
                  <a:cubicBezTo>
                    <a:pt x="5518" y="37089"/>
                    <a:pt x="2168" y="39286"/>
                    <a:pt x="1353" y="42094"/>
                  </a:cubicBezTo>
                  <a:cubicBezTo>
                    <a:pt x="908" y="43615"/>
                    <a:pt x="991" y="44911"/>
                    <a:pt x="1316" y="45948"/>
                  </a:cubicBezTo>
                  <a:cubicBezTo>
                    <a:pt x="971" y="46333"/>
                    <a:pt x="699" y="46784"/>
                    <a:pt x="533" y="47271"/>
                  </a:cubicBezTo>
                  <a:cubicBezTo>
                    <a:pt x="0" y="48852"/>
                    <a:pt x="587" y="50486"/>
                    <a:pt x="2101" y="51643"/>
                  </a:cubicBezTo>
                  <a:cubicBezTo>
                    <a:pt x="2135" y="51666"/>
                    <a:pt x="2164" y="51689"/>
                    <a:pt x="2194" y="51712"/>
                  </a:cubicBezTo>
                  <a:cubicBezTo>
                    <a:pt x="1886" y="52638"/>
                    <a:pt x="1890" y="53724"/>
                    <a:pt x="2462" y="54908"/>
                  </a:cubicBezTo>
                  <a:cubicBezTo>
                    <a:pt x="3063" y="56147"/>
                    <a:pt x="4157" y="56989"/>
                    <a:pt x="5495" y="57284"/>
                  </a:cubicBezTo>
                  <a:lnTo>
                    <a:pt x="5893" y="58487"/>
                  </a:lnTo>
                  <a:lnTo>
                    <a:pt x="5959" y="58454"/>
                  </a:lnTo>
                  <a:cubicBezTo>
                    <a:pt x="6006" y="58573"/>
                    <a:pt x="6055" y="58686"/>
                    <a:pt x="6101" y="58795"/>
                  </a:cubicBezTo>
                  <a:cubicBezTo>
                    <a:pt x="6732" y="60257"/>
                    <a:pt x="7275" y="61036"/>
                    <a:pt x="7981" y="61483"/>
                  </a:cubicBezTo>
                  <a:cubicBezTo>
                    <a:pt x="8385" y="61742"/>
                    <a:pt x="8846" y="61878"/>
                    <a:pt x="9310" y="61878"/>
                  </a:cubicBezTo>
                  <a:cubicBezTo>
                    <a:pt x="10971" y="61878"/>
                    <a:pt x="11763" y="60274"/>
                    <a:pt x="12025" y="59747"/>
                  </a:cubicBezTo>
                  <a:lnTo>
                    <a:pt x="10620" y="59051"/>
                  </a:lnTo>
                  <a:lnTo>
                    <a:pt x="10646" y="59004"/>
                  </a:lnTo>
                  <a:lnTo>
                    <a:pt x="12052" y="59693"/>
                  </a:lnTo>
                  <a:cubicBezTo>
                    <a:pt x="12340" y="59104"/>
                    <a:pt x="12635" y="58351"/>
                    <a:pt x="12976" y="57324"/>
                  </a:cubicBezTo>
                  <a:cubicBezTo>
                    <a:pt x="13165" y="56764"/>
                    <a:pt x="13357" y="56134"/>
                    <a:pt x="13573" y="55382"/>
                  </a:cubicBezTo>
                  <a:lnTo>
                    <a:pt x="13586" y="55342"/>
                  </a:lnTo>
                  <a:lnTo>
                    <a:pt x="13606" y="55266"/>
                  </a:lnTo>
                  <a:cubicBezTo>
                    <a:pt x="13675" y="55027"/>
                    <a:pt x="13742" y="54785"/>
                    <a:pt x="13808" y="54547"/>
                  </a:cubicBezTo>
                  <a:cubicBezTo>
                    <a:pt x="13996" y="53867"/>
                    <a:pt x="14186" y="53135"/>
                    <a:pt x="14388" y="52335"/>
                  </a:cubicBezTo>
                  <a:cubicBezTo>
                    <a:pt x="14862" y="52260"/>
                    <a:pt x="15329" y="52190"/>
                    <a:pt x="15793" y="52130"/>
                  </a:cubicBezTo>
                  <a:cubicBezTo>
                    <a:pt x="16612" y="52985"/>
                    <a:pt x="17686" y="53568"/>
                    <a:pt x="18889" y="53777"/>
                  </a:cubicBezTo>
                  <a:cubicBezTo>
                    <a:pt x="20526" y="54065"/>
                    <a:pt x="22953" y="54420"/>
                    <a:pt x="25913" y="54639"/>
                  </a:cubicBezTo>
                  <a:cubicBezTo>
                    <a:pt x="25555" y="57542"/>
                    <a:pt x="25030" y="61878"/>
                    <a:pt x="24649" y="65534"/>
                  </a:cubicBezTo>
                  <a:cubicBezTo>
                    <a:pt x="24421" y="67708"/>
                    <a:pt x="25110" y="69902"/>
                    <a:pt x="26539" y="71553"/>
                  </a:cubicBezTo>
                  <a:cubicBezTo>
                    <a:pt x="27970" y="73207"/>
                    <a:pt x="30045" y="74207"/>
                    <a:pt x="32229" y="74294"/>
                  </a:cubicBezTo>
                  <a:lnTo>
                    <a:pt x="32411" y="74300"/>
                  </a:lnTo>
                  <a:cubicBezTo>
                    <a:pt x="32501" y="74304"/>
                    <a:pt x="32594" y="74307"/>
                    <a:pt x="32684" y="74307"/>
                  </a:cubicBezTo>
                  <a:cubicBezTo>
                    <a:pt x="34106" y="74307"/>
                    <a:pt x="35498" y="73926"/>
                    <a:pt x="36727" y="73200"/>
                  </a:cubicBezTo>
                  <a:cubicBezTo>
                    <a:pt x="39953" y="71861"/>
                    <a:pt x="41944" y="68550"/>
                    <a:pt x="41596" y="65076"/>
                  </a:cubicBezTo>
                  <a:cubicBezTo>
                    <a:pt x="41238" y="61550"/>
                    <a:pt x="40791" y="57192"/>
                    <a:pt x="40453" y="54258"/>
                  </a:cubicBezTo>
                  <a:cubicBezTo>
                    <a:pt x="41487" y="54122"/>
                    <a:pt x="42508" y="53963"/>
                    <a:pt x="43502" y="53781"/>
                  </a:cubicBezTo>
                  <a:cubicBezTo>
                    <a:pt x="43823" y="53721"/>
                    <a:pt x="44149" y="53632"/>
                    <a:pt x="44470" y="53509"/>
                  </a:cubicBezTo>
                  <a:cubicBezTo>
                    <a:pt x="44755" y="53409"/>
                    <a:pt x="46249" y="52883"/>
                    <a:pt x="47920" y="52054"/>
                  </a:cubicBezTo>
                  <a:lnTo>
                    <a:pt x="47920" y="52054"/>
                  </a:lnTo>
                  <a:cubicBezTo>
                    <a:pt x="47874" y="52355"/>
                    <a:pt x="47811" y="52647"/>
                    <a:pt x="47731" y="52919"/>
                  </a:cubicBezTo>
                  <a:cubicBezTo>
                    <a:pt x="46876" y="55915"/>
                    <a:pt x="46568" y="57148"/>
                    <a:pt x="46462" y="57990"/>
                  </a:cubicBezTo>
                  <a:cubicBezTo>
                    <a:pt x="46283" y="59425"/>
                    <a:pt x="46704" y="60429"/>
                    <a:pt x="47781" y="61149"/>
                  </a:cubicBezTo>
                  <a:cubicBezTo>
                    <a:pt x="48285" y="61483"/>
                    <a:pt x="48871" y="61662"/>
                    <a:pt x="49471" y="61662"/>
                  </a:cubicBezTo>
                  <a:cubicBezTo>
                    <a:pt x="50373" y="61662"/>
                    <a:pt x="51712" y="61275"/>
                    <a:pt x="52971" y="59422"/>
                  </a:cubicBezTo>
                  <a:cubicBezTo>
                    <a:pt x="55089" y="56313"/>
                    <a:pt x="56229" y="50085"/>
                    <a:pt x="53860" y="43585"/>
                  </a:cubicBezTo>
                  <a:cubicBezTo>
                    <a:pt x="54562" y="37954"/>
                    <a:pt x="55536" y="27471"/>
                    <a:pt x="54738" y="16931"/>
                  </a:cubicBezTo>
                  <a:cubicBezTo>
                    <a:pt x="54132" y="8933"/>
                    <a:pt x="48365" y="2350"/>
                    <a:pt x="40814" y="527"/>
                  </a:cubicBezTo>
                  <a:lnTo>
                    <a:pt x="41099" y="203"/>
                  </a:lnTo>
                  <a:lnTo>
                    <a:pt x="37771" y="63"/>
                  </a:lnTo>
                  <a:cubicBezTo>
                    <a:pt x="37732" y="60"/>
                    <a:pt x="37380" y="40"/>
                    <a:pt x="37241" y="33"/>
                  </a:cubicBezTo>
                  <a:cubicBezTo>
                    <a:pt x="37089" y="27"/>
                    <a:pt x="36939" y="24"/>
                    <a:pt x="36791" y="21"/>
                  </a:cubicBezTo>
                  <a:lnTo>
                    <a:pt x="36671" y="17"/>
                  </a:lnTo>
                  <a:cubicBezTo>
                    <a:pt x="36399" y="4"/>
                    <a:pt x="36130" y="1"/>
                    <a:pt x="35862" y="1"/>
                  </a:cubicBezTo>
                  <a:close/>
                </a:path>
              </a:pathLst>
            </a:custGeom>
            <a:solidFill>
              <a:srgbClr val="FDFFF9"/>
            </a:solidFill>
            <a:ln>
              <a:noFill/>
            </a:ln>
            <a:effectLst>
              <a:outerShdw blurRad="28575" dist="19050" dir="1914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7470669" y="3544495"/>
              <a:ext cx="412803" cy="678441"/>
            </a:xfrm>
            <a:custGeom>
              <a:avLst/>
              <a:gdLst/>
              <a:ahLst/>
              <a:cxnLst/>
              <a:rect l="l" t="t" r="r" b="b"/>
              <a:pathLst>
                <a:path w="12446" h="20455" extrusionOk="0">
                  <a:moveTo>
                    <a:pt x="2009" y="0"/>
                  </a:moveTo>
                  <a:cubicBezTo>
                    <a:pt x="2009" y="0"/>
                    <a:pt x="988" y="7926"/>
                    <a:pt x="351" y="14025"/>
                  </a:cubicBezTo>
                  <a:cubicBezTo>
                    <a:pt x="0" y="17369"/>
                    <a:pt x="2549" y="20309"/>
                    <a:pt x="5907" y="20444"/>
                  </a:cubicBezTo>
                  <a:cubicBezTo>
                    <a:pt x="5963" y="20444"/>
                    <a:pt x="6019" y="20448"/>
                    <a:pt x="6075" y="20451"/>
                  </a:cubicBezTo>
                  <a:cubicBezTo>
                    <a:pt x="6143" y="20453"/>
                    <a:pt x="6211" y="20455"/>
                    <a:pt x="6279" y="20455"/>
                  </a:cubicBezTo>
                  <a:cubicBezTo>
                    <a:pt x="9717" y="20455"/>
                    <a:pt x="12446" y="17500"/>
                    <a:pt x="12098" y="14048"/>
                  </a:cubicBezTo>
                  <a:cubicBezTo>
                    <a:pt x="11578" y="8914"/>
                    <a:pt x="10845" y="1850"/>
                    <a:pt x="10580" y="323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7438230" y="3560681"/>
              <a:ext cx="412836" cy="678408"/>
            </a:xfrm>
            <a:custGeom>
              <a:avLst/>
              <a:gdLst/>
              <a:ahLst/>
              <a:cxnLst/>
              <a:rect l="l" t="t" r="r" b="b"/>
              <a:pathLst>
                <a:path w="12447" h="20454" extrusionOk="0">
                  <a:moveTo>
                    <a:pt x="2009" y="0"/>
                  </a:moveTo>
                  <a:cubicBezTo>
                    <a:pt x="2009" y="0"/>
                    <a:pt x="988" y="7929"/>
                    <a:pt x="348" y="14027"/>
                  </a:cubicBezTo>
                  <a:cubicBezTo>
                    <a:pt x="1" y="17371"/>
                    <a:pt x="2549" y="20311"/>
                    <a:pt x="5907" y="20444"/>
                  </a:cubicBezTo>
                  <a:cubicBezTo>
                    <a:pt x="5963" y="20447"/>
                    <a:pt x="6019" y="20450"/>
                    <a:pt x="6072" y="20450"/>
                  </a:cubicBezTo>
                  <a:cubicBezTo>
                    <a:pt x="6141" y="20452"/>
                    <a:pt x="6209" y="20453"/>
                    <a:pt x="6276" y="20453"/>
                  </a:cubicBezTo>
                  <a:cubicBezTo>
                    <a:pt x="9718" y="20453"/>
                    <a:pt x="12446" y="17502"/>
                    <a:pt x="12098" y="14050"/>
                  </a:cubicBezTo>
                  <a:cubicBezTo>
                    <a:pt x="11578" y="8913"/>
                    <a:pt x="10845" y="1853"/>
                    <a:pt x="10580" y="321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7204058" y="1915162"/>
              <a:ext cx="571576" cy="275556"/>
            </a:xfrm>
            <a:custGeom>
              <a:avLst/>
              <a:gdLst/>
              <a:ahLst/>
              <a:cxnLst/>
              <a:rect l="l" t="t" r="r" b="b"/>
              <a:pathLst>
                <a:path w="17233" h="8308" extrusionOk="0">
                  <a:moveTo>
                    <a:pt x="16512" y="1"/>
                  </a:moveTo>
                  <a:cubicBezTo>
                    <a:pt x="7049" y="1"/>
                    <a:pt x="1" y="7765"/>
                    <a:pt x="1" y="7765"/>
                  </a:cubicBezTo>
                  <a:cubicBezTo>
                    <a:pt x="908" y="8143"/>
                    <a:pt x="1855" y="8308"/>
                    <a:pt x="2817" y="8308"/>
                  </a:cubicBezTo>
                  <a:cubicBezTo>
                    <a:pt x="9632" y="8308"/>
                    <a:pt x="17232" y="16"/>
                    <a:pt x="17232" y="16"/>
                  </a:cubicBezTo>
                  <a:cubicBezTo>
                    <a:pt x="16991" y="6"/>
                    <a:pt x="16751" y="1"/>
                    <a:pt x="16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7977157" y="3391618"/>
              <a:ext cx="269884" cy="162023"/>
            </a:xfrm>
            <a:custGeom>
              <a:avLst/>
              <a:gdLst/>
              <a:ahLst/>
              <a:cxnLst/>
              <a:rect l="l" t="t" r="r" b="b"/>
              <a:pathLst>
                <a:path w="8137" h="4885" extrusionOk="0">
                  <a:moveTo>
                    <a:pt x="3836" y="0"/>
                  </a:moveTo>
                  <a:cubicBezTo>
                    <a:pt x="3225" y="0"/>
                    <a:pt x="2637" y="76"/>
                    <a:pt x="2141" y="274"/>
                  </a:cubicBezTo>
                  <a:cubicBezTo>
                    <a:pt x="0" y="1133"/>
                    <a:pt x="1084" y="4885"/>
                    <a:pt x="1084" y="4885"/>
                  </a:cubicBezTo>
                  <a:cubicBezTo>
                    <a:pt x="1084" y="4885"/>
                    <a:pt x="6311" y="3112"/>
                    <a:pt x="8137" y="838"/>
                  </a:cubicBezTo>
                  <a:cubicBezTo>
                    <a:pt x="8137" y="838"/>
                    <a:pt x="5862" y="0"/>
                    <a:pt x="3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9" name="Google Shape;1169;p27"/>
            <p:cNvSpPr/>
            <p:nvPr/>
          </p:nvSpPr>
          <p:spPr>
            <a:xfrm>
              <a:off x="7231124" y="1915626"/>
              <a:ext cx="1106700" cy="1584942"/>
            </a:xfrm>
            <a:custGeom>
              <a:avLst/>
              <a:gdLst/>
              <a:ahLst/>
              <a:cxnLst/>
              <a:rect l="l" t="t" r="r" b="b"/>
              <a:pathLst>
                <a:path w="33367" h="47786" extrusionOk="0">
                  <a:moveTo>
                    <a:pt x="16214" y="1"/>
                  </a:moveTo>
                  <a:cubicBezTo>
                    <a:pt x="7425" y="1"/>
                    <a:pt x="216" y="7158"/>
                    <a:pt x="103" y="16044"/>
                  </a:cubicBezTo>
                  <a:cubicBezTo>
                    <a:pt x="0" y="24241"/>
                    <a:pt x="225" y="35128"/>
                    <a:pt x="1687" y="43862"/>
                  </a:cubicBezTo>
                  <a:cubicBezTo>
                    <a:pt x="1933" y="45340"/>
                    <a:pt x="3083" y="46497"/>
                    <a:pt x="4558" y="46755"/>
                  </a:cubicBezTo>
                  <a:cubicBezTo>
                    <a:pt x="7085" y="47201"/>
                    <a:pt x="11413" y="47786"/>
                    <a:pt x="16686" y="47786"/>
                  </a:cubicBezTo>
                  <a:cubicBezTo>
                    <a:pt x="20251" y="47786"/>
                    <a:pt x="24249" y="47518"/>
                    <a:pt x="28414" y="46759"/>
                  </a:cubicBezTo>
                  <a:cubicBezTo>
                    <a:pt x="29890" y="46491"/>
                    <a:pt x="31019" y="45297"/>
                    <a:pt x="31235" y="43815"/>
                  </a:cubicBezTo>
                  <a:cubicBezTo>
                    <a:pt x="31958" y="38831"/>
                    <a:pt x="33366" y="26952"/>
                    <a:pt x="32458" y="14960"/>
                  </a:cubicBezTo>
                  <a:cubicBezTo>
                    <a:pt x="31848" y="6926"/>
                    <a:pt x="25405" y="519"/>
                    <a:pt x="17365" y="42"/>
                  </a:cubicBezTo>
                  <a:cubicBezTo>
                    <a:pt x="17235" y="32"/>
                    <a:pt x="17106" y="25"/>
                    <a:pt x="16976" y="19"/>
                  </a:cubicBezTo>
                  <a:cubicBezTo>
                    <a:pt x="16721" y="7"/>
                    <a:pt x="16467" y="1"/>
                    <a:pt x="16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6802882" y="3413576"/>
              <a:ext cx="493765" cy="137446"/>
            </a:xfrm>
            <a:custGeom>
              <a:avLst/>
              <a:gdLst/>
              <a:ahLst/>
              <a:cxnLst/>
              <a:rect l="l" t="t" r="r" b="b"/>
              <a:pathLst>
                <a:path w="14887" h="4144" extrusionOk="0">
                  <a:moveTo>
                    <a:pt x="13419" y="0"/>
                  </a:moveTo>
                  <a:cubicBezTo>
                    <a:pt x="12519" y="0"/>
                    <a:pt x="4411" y="56"/>
                    <a:pt x="1" y="2042"/>
                  </a:cubicBezTo>
                  <a:lnTo>
                    <a:pt x="1111" y="4143"/>
                  </a:lnTo>
                  <a:cubicBezTo>
                    <a:pt x="1111" y="4143"/>
                    <a:pt x="7575" y="2333"/>
                    <a:pt x="13782" y="2333"/>
                  </a:cubicBezTo>
                  <a:cubicBezTo>
                    <a:pt x="14152" y="2333"/>
                    <a:pt x="14520" y="2340"/>
                    <a:pt x="14886" y="2353"/>
                  </a:cubicBezTo>
                  <a:lnTo>
                    <a:pt x="13501" y="0"/>
                  </a:lnTo>
                  <a:cubicBezTo>
                    <a:pt x="13501" y="0"/>
                    <a:pt x="13473" y="0"/>
                    <a:pt x="13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7050918" y="2008533"/>
              <a:ext cx="1105506" cy="1584909"/>
            </a:xfrm>
            <a:custGeom>
              <a:avLst/>
              <a:gdLst/>
              <a:ahLst/>
              <a:cxnLst/>
              <a:rect l="l" t="t" r="r" b="b"/>
              <a:pathLst>
                <a:path w="33331" h="47785" extrusionOk="0">
                  <a:moveTo>
                    <a:pt x="16177" y="0"/>
                  </a:moveTo>
                  <a:cubicBezTo>
                    <a:pt x="7392" y="0"/>
                    <a:pt x="186" y="7156"/>
                    <a:pt x="73" y="16037"/>
                  </a:cubicBezTo>
                  <a:cubicBezTo>
                    <a:pt x="0" y="21847"/>
                    <a:pt x="93" y="29003"/>
                    <a:pt x="673" y="35784"/>
                  </a:cubicBezTo>
                  <a:cubicBezTo>
                    <a:pt x="733" y="36523"/>
                    <a:pt x="803" y="37256"/>
                    <a:pt x="875" y="37982"/>
                  </a:cubicBezTo>
                  <a:cubicBezTo>
                    <a:pt x="1085" y="40011"/>
                    <a:pt x="1346" y="41983"/>
                    <a:pt x="1658" y="43858"/>
                  </a:cubicBezTo>
                  <a:cubicBezTo>
                    <a:pt x="1903" y="45337"/>
                    <a:pt x="3053" y="46497"/>
                    <a:pt x="4525" y="46755"/>
                  </a:cubicBezTo>
                  <a:cubicBezTo>
                    <a:pt x="7055" y="47198"/>
                    <a:pt x="11389" y="47785"/>
                    <a:pt x="16667" y="47785"/>
                  </a:cubicBezTo>
                  <a:cubicBezTo>
                    <a:pt x="20231" y="47785"/>
                    <a:pt x="24226" y="47517"/>
                    <a:pt x="28389" y="46758"/>
                  </a:cubicBezTo>
                  <a:cubicBezTo>
                    <a:pt x="29860" y="46490"/>
                    <a:pt x="30991" y="45293"/>
                    <a:pt x="31206" y="43812"/>
                  </a:cubicBezTo>
                  <a:cubicBezTo>
                    <a:pt x="31929" y="38827"/>
                    <a:pt x="33330" y="26948"/>
                    <a:pt x="32429" y="14957"/>
                  </a:cubicBezTo>
                  <a:cubicBezTo>
                    <a:pt x="31816" y="6922"/>
                    <a:pt x="25376" y="516"/>
                    <a:pt x="17335" y="38"/>
                  </a:cubicBezTo>
                  <a:cubicBezTo>
                    <a:pt x="17202" y="31"/>
                    <a:pt x="17077" y="22"/>
                    <a:pt x="16944" y="18"/>
                  </a:cubicBezTo>
                  <a:cubicBezTo>
                    <a:pt x="16687" y="6"/>
                    <a:pt x="16431" y="0"/>
                    <a:pt x="1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163366" y="3253999"/>
              <a:ext cx="227496" cy="565771"/>
            </a:xfrm>
            <a:custGeom>
              <a:avLst/>
              <a:gdLst/>
              <a:ahLst/>
              <a:cxnLst/>
              <a:rect l="l" t="t" r="r" b="b"/>
              <a:pathLst>
                <a:path w="6859" h="17058" extrusionOk="0">
                  <a:moveTo>
                    <a:pt x="1968" y="0"/>
                  </a:moveTo>
                  <a:cubicBezTo>
                    <a:pt x="1796" y="0"/>
                    <a:pt x="1623" y="33"/>
                    <a:pt x="1455" y="101"/>
                  </a:cubicBezTo>
                  <a:cubicBezTo>
                    <a:pt x="796" y="373"/>
                    <a:pt x="464" y="1109"/>
                    <a:pt x="697" y="1785"/>
                  </a:cubicBezTo>
                  <a:cubicBezTo>
                    <a:pt x="1362" y="3731"/>
                    <a:pt x="2447" y="7721"/>
                    <a:pt x="1502" y="11019"/>
                  </a:cubicBezTo>
                  <a:cubicBezTo>
                    <a:pt x="0" y="16260"/>
                    <a:pt x="60" y="16482"/>
                    <a:pt x="686" y="16899"/>
                  </a:cubicBezTo>
                  <a:cubicBezTo>
                    <a:pt x="846" y="17006"/>
                    <a:pt x="1019" y="17058"/>
                    <a:pt x="1201" y="17058"/>
                  </a:cubicBezTo>
                  <a:cubicBezTo>
                    <a:pt x="3412" y="17058"/>
                    <a:pt x="6859" y="9399"/>
                    <a:pt x="3192" y="801"/>
                  </a:cubicBezTo>
                  <a:cubicBezTo>
                    <a:pt x="2978" y="298"/>
                    <a:pt x="2485" y="0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7449110" y="2228112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4" y="1"/>
                    <a:pt x="448" y="57"/>
                    <a:pt x="312" y="177"/>
                  </a:cubicBezTo>
                  <a:cubicBezTo>
                    <a:pt x="66" y="391"/>
                    <a:pt x="0" y="749"/>
                    <a:pt x="156" y="1038"/>
                  </a:cubicBezTo>
                  <a:lnTo>
                    <a:pt x="935" y="2493"/>
                  </a:lnTo>
                  <a:cubicBezTo>
                    <a:pt x="1068" y="2738"/>
                    <a:pt x="1310" y="2864"/>
                    <a:pt x="1558" y="2864"/>
                  </a:cubicBezTo>
                  <a:cubicBezTo>
                    <a:pt x="1767" y="2864"/>
                    <a:pt x="1976" y="2775"/>
                    <a:pt x="2119" y="2586"/>
                  </a:cubicBezTo>
                  <a:lnTo>
                    <a:pt x="2135" y="2563"/>
                  </a:lnTo>
                  <a:cubicBezTo>
                    <a:pt x="2304" y="2340"/>
                    <a:pt x="2327" y="2039"/>
                    <a:pt x="2191" y="1794"/>
                  </a:cubicBezTo>
                  <a:lnTo>
                    <a:pt x="1393" y="362"/>
                  </a:lnTo>
                  <a:cubicBezTo>
                    <a:pt x="1260" y="126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7473190" y="2838026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3" y="1"/>
                    <a:pt x="448" y="57"/>
                    <a:pt x="312" y="177"/>
                  </a:cubicBezTo>
                  <a:cubicBezTo>
                    <a:pt x="67" y="392"/>
                    <a:pt x="1" y="750"/>
                    <a:pt x="156" y="1039"/>
                  </a:cubicBezTo>
                  <a:lnTo>
                    <a:pt x="935" y="2494"/>
                  </a:lnTo>
                  <a:cubicBezTo>
                    <a:pt x="1067" y="2739"/>
                    <a:pt x="1313" y="2865"/>
                    <a:pt x="1558" y="2865"/>
                  </a:cubicBezTo>
                  <a:cubicBezTo>
                    <a:pt x="1767" y="2865"/>
                    <a:pt x="1976" y="2772"/>
                    <a:pt x="2118" y="2586"/>
                  </a:cubicBezTo>
                  <a:lnTo>
                    <a:pt x="2135" y="2563"/>
                  </a:lnTo>
                  <a:cubicBezTo>
                    <a:pt x="2304" y="2338"/>
                    <a:pt x="2327" y="2036"/>
                    <a:pt x="2191" y="1795"/>
                  </a:cubicBezTo>
                  <a:lnTo>
                    <a:pt x="1393" y="363"/>
                  </a:lnTo>
                  <a:cubicBezTo>
                    <a:pt x="1260" y="127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7815658" y="2270237"/>
              <a:ext cx="109917" cy="59270"/>
            </a:xfrm>
            <a:custGeom>
              <a:avLst/>
              <a:gdLst/>
              <a:ahLst/>
              <a:cxnLst/>
              <a:rect l="l" t="t" r="r" b="b"/>
              <a:pathLst>
                <a:path w="3314" h="1787" extrusionOk="0">
                  <a:moveTo>
                    <a:pt x="2423" y="0"/>
                  </a:moveTo>
                  <a:cubicBezTo>
                    <a:pt x="2370" y="0"/>
                    <a:pt x="2313" y="7"/>
                    <a:pt x="2260" y="20"/>
                  </a:cubicBezTo>
                  <a:lnTo>
                    <a:pt x="666" y="398"/>
                  </a:lnTo>
                  <a:cubicBezTo>
                    <a:pt x="228" y="501"/>
                    <a:pt x="0" y="981"/>
                    <a:pt x="192" y="1385"/>
                  </a:cubicBezTo>
                  <a:cubicBezTo>
                    <a:pt x="311" y="1634"/>
                    <a:pt x="563" y="1786"/>
                    <a:pt x="828" y="1786"/>
                  </a:cubicBezTo>
                  <a:cubicBezTo>
                    <a:pt x="878" y="1786"/>
                    <a:pt x="932" y="1783"/>
                    <a:pt x="981" y="1770"/>
                  </a:cubicBezTo>
                  <a:lnTo>
                    <a:pt x="2592" y="1416"/>
                  </a:lnTo>
                  <a:cubicBezTo>
                    <a:pt x="3092" y="1306"/>
                    <a:pt x="3314" y="712"/>
                    <a:pt x="3003" y="305"/>
                  </a:cubicBezTo>
                  <a:lnTo>
                    <a:pt x="2986" y="282"/>
                  </a:lnTo>
                  <a:cubicBezTo>
                    <a:pt x="2850" y="103"/>
                    <a:pt x="2642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7165019" y="2287385"/>
              <a:ext cx="75688" cy="97512"/>
            </a:xfrm>
            <a:custGeom>
              <a:avLst/>
              <a:gdLst/>
              <a:ahLst/>
              <a:cxnLst/>
              <a:rect l="l" t="t" r="r" b="b"/>
              <a:pathLst>
                <a:path w="2282" h="2940" extrusionOk="0">
                  <a:moveTo>
                    <a:pt x="1409" y="0"/>
                  </a:moveTo>
                  <a:lnTo>
                    <a:pt x="1380" y="4"/>
                  </a:lnTo>
                  <a:cubicBezTo>
                    <a:pt x="1098" y="16"/>
                    <a:pt x="853" y="192"/>
                    <a:pt x="753" y="454"/>
                  </a:cubicBezTo>
                  <a:lnTo>
                    <a:pt x="164" y="1982"/>
                  </a:lnTo>
                  <a:cubicBezTo>
                    <a:pt x="1" y="2400"/>
                    <a:pt x="266" y="2860"/>
                    <a:pt x="710" y="2930"/>
                  </a:cubicBezTo>
                  <a:cubicBezTo>
                    <a:pt x="747" y="2936"/>
                    <a:pt x="783" y="2940"/>
                    <a:pt x="820" y="2940"/>
                  </a:cubicBezTo>
                  <a:cubicBezTo>
                    <a:pt x="1102" y="2940"/>
                    <a:pt x="1363" y="2768"/>
                    <a:pt x="1472" y="2499"/>
                  </a:cubicBezTo>
                  <a:lnTo>
                    <a:pt x="2093" y="971"/>
                  </a:lnTo>
                  <a:cubicBezTo>
                    <a:pt x="2281" y="504"/>
                    <a:pt x="1937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7" name="Google Shape;1177;p27"/>
            <p:cNvSpPr/>
            <p:nvPr/>
          </p:nvSpPr>
          <p:spPr>
            <a:xfrm>
              <a:off x="7227144" y="2614101"/>
              <a:ext cx="91741" cy="88988"/>
            </a:xfrm>
            <a:custGeom>
              <a:avLst/>
              <a:gdLst/>
              <a:ahLst/>
              <a:cxnLst/>
              <a:rect l="l" t="t" r="r" b="b"/>
              <a:pathLst>
                <a:path w="2766" h="2683" extrusionOk="0">
                  <a:moveTo>
                    <a:pt x="1866" y="1"/>
                  </a:moveTo>
                  <a:cubicBezTo>
                    <a:pt x="1658" y="1"/>
                    <a:pt x="1456" y="94"/>
                    <a:pt x="1320" y="262"/>
                  </a:cubicBezTo>
                  <a:lnTo>
                    <a:pt x="286" y="1532"/>
                  </a:lnTo>
                  <a:cubicBezTo>
                    <a:pt x="1" y="1880"/>
                    <a:pt x="110" y="2401"/>
                    <a:pt x="511" y="2603"/>
                  </a:cubicBezTo>
                  <a:cubicBezTo>
                    <a:pt x="614" y="2655"/>
                    <a:pt x="723" y="2682"/>
                    <a:pt x="832" y="2682"/>
                  </a:cubicBezTo>
                  <a:cubicBezTo>
                    <a:pt x="1035" y="2682"/>
                    <a:pt x="1234" y="2592"/>
                    <a:pt x="1369" y="2430"/>
                  </a:cubicBezTo>
                  <a:lnTo>
                    <a:pt x="2434" y="1168"/>
                  </a:lnTo>
                  <a:cubicBezTo>
                    <a:pt x="2765" y="776"/>
                    <a:pt x="2579" y="173"/>
                    <a:pt x="2082" y="37"/>
                  </a:cubicBezTo>
                  <a:lnTo>
                    <a:pt x="2056" y="27"/>
                  </a:lnTo>
                  <a:cubicBezTo>
                    <a:pt x="1993" y="10"/>
                    <a:pt x="1930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8" name="Google Shape;1178;p27"/>
            <p:cNvSpPr/>
            <p:nvPr/>
          </p:nvSpPr>
          <p:spPr>
            <a:xfrm>
              <a:off x="7923257" y="2609689"/>
              <a:ext cx="86899" cy="87993"/>
            </a:xfrm>
            <a:custGeom>
              <a:avLst/>
              <a:gdLst/>
              <a:ahLst/>
              <a:cxnLst/>
              <a:rect l="l" t="t" r="r" b="b"/>
              <a:pathLst>
                <a:path w="2620" h="2653" extrusionOk="0">
                  <a:moveTo>
                    <a:pt x="763" y="1"/>
                  </a:moveTo>
                  <a:cubicBezTo>
                    <a:pt x="547" y="1"/>
                    <a:pt x="332" y="100"/>
                    <a:pt x="193" y="293"/>
                  </a:cubicBezTo>
                  <a:cubicBezTo>
                    <a:pt x="1" y="561"/>
                    <a:pt x="17" y="923"/>
                    <a:pt x="233" y="1171"/>
                  </a:cubicBezTo>
                  <a:lnTo>
                    <a:pt x="1320" y="2410"/>
                  </a:lnTo>
                  <a:cubicBezTo>
                    <a:pt x="1462" y="2573"/>
                    <a:pt x="1658" y="2653"/>
                    <a:pt x="1850" y="2653"/>
                  </a:cubicBezTo>
                  <a:cubicBezTo>
                    <a:pt x="2112" y="2653"/>
                    <a:pt x="2374" y="2507"/>
                    <a:pt x="2493" y="2235"/>
                  </a:cubicBezTo>
                  <a:lnTo>
                    <a:pt x="2506" y="2208"/>
                  </a:lnTo>
                  <a:cubicBezTo>
                    <a:pt x="2619" y="1953"/>
                    <a:pt x="2572" y="1655"/>
                    <a:pt x="2384" y="1446"/>
                  </a:cubicBezTo>
                  <a:lnTo>
                    <a:pt x="1287" y="233"/>
                  </a:lnTo>
                  <a:cubicBezTo>
                    <a:pt x="1144" y="77"/>
                    <a:pt x="955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9" name="Google Shape;1179;p27"/>
            <p:cNvSpPr/>
            <p:nvPr/>
          </p:nvSpPr>
          <p:spPr>
            <a:xfrm>
              <a:off x="7598170" y="2607733"/>
              <a:ext cx="86899" cy="92604"/>
            </a:xfrm>
            <a:custGeom>
              <a:avLst/>
              <a:gdLst/>
              <a:ahLst/>
              <a:cxnLst/>
              <a:rect l="l" t="t" r="r" b="b"/>
              <a:pathLst>
                <a:path w="2620" h="2792" extrusionOk="0">
                  <a:moveTo>
                    <a:pt x="1717" y="0"/>
                  </a:moveTo>
                  <a:cubicBezTo>
                    <a:pt x="1479" y="0"/>
                    <a:pt x="1257" y="123"/>
                    <a:pt x="1125" y="326"/>
                  </a:cubicBezTo>
                  <a:lnTo>
                    <a:pt x="243" y="1704"/>
                  </a:lnTo>
                  <a:cubicBezTo>
                    <a:pt x="1" y="2082"/>
                    <a:pt x="166" y="2589"/>
                    <a:pt x="588" y="2745"/>
                  </a:cubicBezTo>
                  <a:cubicBezTo>
                    <a:pt x="667" y="2775"/>
                    <a:pt x="753" y="2791"/>
                    <a:pt x="836" y="2791"/>
                  </a:cubicBezTo>
                  <a:cubicBezTo>
                    <a:pt x="1065" y="2791"/>
                    <a:pt x="1287" y="2675"/>
                    <a:pt x="1423" y="2476"/>
                  </a:cubicBezTo>
                  <a:lnTo>
                    <a:pt x="2334" y="1101"/>
                  </a:lnTo>
                  <a:cubicBezTo>
                    <a:pt x="2619" y="673"/>
                    <a:pt x="2364" y="93"/>
                    <a:pt x="1857" y="14"/>
                  </a:cubicBezTo>
                  <a:lnTo>
                    <a:pt x="1827" y="11"/>
                  </a:lnTo>
                  <a:cubicBezTo>
                    <a:pt x="1791" y="3"/>
                    <a:pt x="1754" y="0"/>
                    <a:pt x="1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0" name="Google Shape;1180;p27"/>
            <p:cNvSpPr/>
            <p:nvPr/>
          </p:nvSpPr>
          <p:spPr>
            <a:xfrm>
              <a:off x="7229797" y="3066096"/>
              <a:ext cx="774229" cy="192338"/>
            </a:xfrm>
            <a:custGeom>
              <a:avLst/>
              <a:gdLst/>
              <a:ahLst/>
              <a:cxnLst/>
              <a:rect l="l" t="t" r="r" b="b"/>
              <a:pathLst>
                <a:path w="23343" h="5799" extrusionOk="0">
                  <a:moveTo>
                    <a:pt x="2261" y="0"/>
                  </a:moveTo>
                  <a:cubicBezTo>
                    <a:pt x="1019" y="0"/>
                    <a:pt x="168" y="374"/>
                    <a:pt x="123" y="1517"/>
                  </a:cubicBezTo>
                  <a:cubicBezTo>
                    <a:pt x="1" y="4626"/>
                    <a:pt x="4316" y="5482"/>
                    <a:pt x="10424" y="5766"/>
                  </a:cubicBezTo>
                  <a:cubicBezTo>
                    <a:pt x="10892" y="5788"/>
                    <a:pt x="11364" y="5799"/>
                    <a:pt x="11837" y="5799"/>
                  </a:cubicBezTo>
                  <a:cubicBezTo>
                    <a:pt x="17538" y="5799"/>
                    <a:pt x="23342" y="4247"/>
                    <a:pt x="22482" y="1948"/>
                  </a:cubicBezTo>
                  <a:cubicBezTo>
                    <a:pt x="22084" y="886"/>
                    <a:pt x="21198" y="560"/>
                    <a:pt x="19944" y="560"/>
                  </a:cubicBezTo>
                  <a:cubicBezTo>
                    <a:pt x="18952" y="560"/>
                    <a:pt x="17729" y="764"/>
                    <a:pt x="16334" y="967"/>
                  </a:cubicBezTo>
                  <a:cubicBezTo>
                    <a:pt x="14934" y="1171"/>
                    <a:pt x="13363" y="1374"/>
                    <a:pt x="11677" y="1374"/>
                  </a:cubicBezTo>
                  <a:cubicBezTo>
                    <a:pt x="11139" y="1374"/>
                    <a:pt x="10589" y="1354"/>
                    <a:pt x="10030" y="1305"/>
                  </a:cubicBezTo>
                  <a:cubicBezTo>
                    <a:pt x="7682" y="1102"/>
                    <a:pt x="4394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1" name="Google Shape;1181;p27"/>
            <p:cNvSpPr/>
            <p:nvPr/>
          </p:nvSpPr>
          <p:spPr>
            <a:xfrm>
              <a:off x="7225486" y="3181293"/>
              <a:ext cx="495755" cy="340100"/>
            </a:xfrm>
            <a:custGeom>
              <a:avLst/>
              <a:gdLst/>
              <a:ahLst/>
              <a:cxnLst/>
              <a:rect l="l" t="t" r="r" b="b"/>
              <a:pathLst>
                <a:path w="14947" h="10254" extrusionOk="0">
                  <a:moveTo>
                    <a:pt x="6149" y="0"/>
                  </a:moveTo>
                  <a:cubicBezTo>
                    <a:pt x="5813" y="0"/>
                    <a:pt x="5426" y="57"/>
                    <a:pt x="4983" y="196"/>
                  </a:cubicBezTo>
                  <a:cubicBezTo>
                    <a:pt x="2450" y="984"/>
                    <a:pt x="1" y="6509"/>
                    <a:pt x="882" y="8438"/>
                  </a:cubicBezTo>
                  <a:cubicBezTo>
                    <a:pt x="1395" y="9556"/>
                    <a:pt x="3026" y="10253"/>
                    <a:pt x="4637" y="10253"/>
                  </a:cubicBezTo>
                  <a:cubicBezTo>
                    <a:pt x="5806" y="10253"/>
                    <a:pt x="6965" y="9886"/>
                    <a:pt x="7677" y="9045"/>
                  </a:cubicBezTo>
                  <a:cubicBezTo>
                    <a:pt x="8754" y="7776"/>
                    <a:pt x="10273" y="5625"/>
                    <a:pt x="11399" y="4086"/>
                  </a:cubicBezTo>
                  <a:cubicBezTo>
                    <a:pt x="12218" y="2973"/>
                    <a:pt x="13435" y="2220"/>
                    <a:pt x="14800" y="1989"/>
                  </a:cubicBezTo>
                  <a:cubicBezTo>
                    <a:pt x="14826" y="2071"/>
                    <a:pt x="14850" y="2107"/>
                    <a:pt x="14863" y="2107"/>
                  </a:cubicBezTo>
                  <a:cubicBezTo>
                    <a:pt x="14947" y="2107"/>
                    <a:pt x="14623" y="653"/>
                    <a:pt x="12162" y="196"/>
                  </a:cubicBezTo>
                  <a:cubicBezTo>
                    <a:pt x="11777" y="125"/>
                    <a:pt x="11423" y="94"/>
                    <a:pt x="11098" y="94"/>
                  </a:cubicBezTo>
                  <a:cubicBezTo>
                    <a:pt x="9089" y="94"/>
                    <a:pt x="8197" y="1262"/>
                    <a:pt x="8197" y="1262"/>
                  </a:cubicBezTo>
                  <a:cubicBezTo>
                    <a:pt x="8197" y="1262"/>
                    <a:pt x="7731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2" name="Google Shape;1182;p27"/>
            <p:cNvSpPr/>
            <p:nvPr/>
          </p:nvSpPr>
          <p:spPr>
            <a:xfrm>
              <a:off x="7355142" y="3223152"/>
              <a:ext cx="142255" cy="220232"/>
            </a:xfrm>
            <a:custGeom>
              <a:avLst/>
              <a:gdLst/>
              <a:ahLst/>
              <a:cxnLst/>
              <a:rect l="l" t="t" r="r" b="b"/>
              <a:pathLst>
                <a:path w="4289" h="6640" extrusionOk="0">
                  <a:moveTo>
                    <a:pt x="4288" y="0"/>
                  </a:moveTo>
                  <a:cubicBezTo>
                    <a:pt x="3689" y="315"/>
                    <a:pt x="3172" y="773"/>
                    <a:pt x="2711" y="1267"/>
                  </a:cubicBezTo>
                  <a:cubicBezTo>
                    <a:pt x="2247" y="1764"/>
                    <a:pt x="1849" y="2318"/>
                    <a:pt x="1488" y="2891"/>
                  </a:cubicBezTo>
                  <a:cubicBezTo>
                    <a:pt x="1137" y="3471"/>
                    <a:pt x="838" y="4080"/>
                    <a:pt x="586" y="4707"/>
                  </a:cubicBezTo>
                  <a:cubicBezTo>
                    <a:pt x="457" y="5019"/>
                    <a:pt x="361" y="5344"/>
                    <a:pt x="251" y="5662"/>
                  </a:cubicBezTo>
                  <a:cubicBezTo>
                    <a:pt x="162" y="5990"/>
                    <a:pt x="72" y="6312"/>
                    <a:pt x="0" y="6639"/>
                  </a:cubicBezTo>
                  <a:cubicBezTo>
                    <a:pt x="149" y="6338"/>
                    <a:pt x="271" y="6026"/>
                    <a:pt x="414" y="5725"/>
                  </a:cubicBezTo>
                  <a:cubicBezTo>
                    <a:pt x="560" y="5423"/>
                    <a:pt x="689" y="5119"/>
                    <a:pt x="842" y="4820"/>
                  </a:cubicBezTo>
                  <a:cubicBezTo>
                    <a:pt x="994" y="4525"/>
                    <a:pt x="1130" y="4224"/>
                    <a:pt x="1299" y="3935"/>
                  </a:cubicBezTo>
                  <a:cubicBezTo>
                    <a:pt x="1452" y="3643"/>
                    <a:pt x="1620" y="3358"/>
                    <a:pt x="1790" y="3077"/>
                  </a:cubicBezTo>
                  <a:cubicBezTo>
                    <a:pt x="2134" y="2509"/>
                    <a:pt x="2509" y="1966"/>
                    <a:pt x="2916" y="1446"/>
                  </a:cubicBezTo>
                  <a:cubicBezTo>
                    <a:pt x="3334" y="935"/>
                    <a:pt x="3768" y="428"/>
                    <a:pt x="428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7066308" y="2876999"/>
              <a:ext cx="180100" cy="217546"/>
            </a:xfrm>
            <a:custGeom>
              <a:avLst/>
              <a:gdLst/>
              <a:ahLst/>
              <a:cxnLst/>
              <a:rect l="l" t="t" r="r" b="b"/>
              <a:pathLst>
                <a:path w="5430" h="6559" extrusionOk="0">
                  <a:moveTo>
                    <a:pt x="1624" y="0"/>
                  </a:moveTo>
                  <a:cubicBezTo>
                    <a:pt x="1477" y="0"/>
                    <a:pt x="1337" y="95"/>
                    <a:pt x="1286" y="242"/>
                  </a:cubicBezTo>
                  <a:cubicBezTo>
                    <a:pt x="1154" y="643"/>
                    <a:pt x="1" y="4179"/>
                    <a:pt x="928" y="5773"/>
                  </a:cubicBezTo>
                  <a:cubicBezTo>
                    <a:pt x="1171" y="6184"/>
                    <a:pt x="1525" y="6439"/>
                    <a:pt x="1986" y="6526"/>
                  </a:cubicBezTo>
                  <a:cubicBezTo>
                    <a:pt x="2095" y="6546"/>
                    <a:pt x="2205" y="6559"/>
                    <a:pt x="2311" y="6559"/>
                  </a:cubicBezTo>
                  <a:cubicBezTo>
                    <a:pt x="2666" y="6559"/>
                    <a:pt x="3004" y="6442"/>
                    <a:pt x="3319" y="6217"/>
                  </a:cubicBezTo>
                  <a:cubicBezTo>
                    <a:pt x="4856" y="5120"/>
                    <a:pt x="5380" y="1570"/>
                    <a:pt x="5400" y="1421"/>
                  </a:cubicBezTo>
                  <a:cubicBezTo>
                    <a:pt x="5430" y="1226"/>
                    <a:pt x="5294" y="1047"/>
                    <a:pt x="5101" y="1021"/>
                  </a:cubicBezTo>
                  <a:cubicBezTo>
                    <a:pt x="5085" y="1018"/>
                    <a:pt x="5068" y="1017"/>
                    <a:pt x="5052" y="1017"/>
                  </a:cubicBezTo>
                  <a:cubicBezTo>
                    <a:pt x="4880" y="1017"/>
                    <a:pt x="4728" y="1143"/>
                    <a:pt x="4700" y="1319"/>
                  </a:cubicBezTo>
                  <a:cubicBezTo>
                    <a:pt x="4564" y="2263"/>
                    <a:pt x="3978" y="4879"/>
                    <a:pt x="2907" y="5644"/>
                  </a:cubicBezTo>
                  <a:cubicBezTo>
                    <a:pt x="2714" y="5781"/>
                    <a:pt x="2517" y="5848"/>
                    <a:pt x="2309" y="5848"/>
                  </a:cubicBezTo>
                  <a:cubicBezTo>
                    <a:pt x="2247" y="5848"/>
                    <a:pt x="2183" y="5842"/>
                    <a:pt x="2118" y="5830"/>
                  </a:cubicBezTo>
                  <a:cubicBezTo>
                    <a:pt x="1860" y="5783"/>
                    <a:pt x="1678" y="5651"/>
                    <a:pt x="1542" y="5415"/>
                  </a:cubicBezTo>
                  <a:cubicBezTo>
                    <a:pt x="889" y="4302"/>
                    <a:pt x="1621" y="1468"/>
                    <a:pt x="1956" y="470"/>
                  </a:cubicBezTo>
                  <a:cubicBezTo>
                    <a:pt x="2019" y="285"/>
                    <a:pt x="1920" y="83"/>
                    <a:pt x="1734" y="19"/>
                  </a:cubicBezTo>
                  <a:cubicBezTo>
                    <a:pt x="1698" y="6"/>
                    <a:pt x="1660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7936658" y="2887016"/>
              <a:ext cx="180100" cy="217413"/>
            </a:xfrm>
            <a:custGeom>
              <a:avLst/>
              <a:gdLst/>
              <a:ahLst/>
              <a:cxnLst/>
              <a:rect l="l" t="t" r="r" b="b"/>
              <a:pathLst>
                <a:path w="5430" h="6555" extrusionOk="0">
                  <a:moveTo>
                    <a:pt x="1623" y="0"/>
                  </a:moveTo>
                  <a:cubicBezTo>
                    <a:pt x="1475" y="0"/>
                    <a:pt x="1337" y="93"/>
                    <a:pt x="1287" y="241"/>
                  </a:cubicBezTo>
                  <a:cubicBezTo>
                    <a:pt x="1154" y="639"/>
                    <a:pt x="1" y="4179"/>
                    <a:pt x="932" y="5770"/>
                  </a:cubicBezTo>
                  <a:cubicBezTo>
                    <a:pt x="1171" y="6184"/>
                    <a:pt x="1526" y="6436"/>
                    <a:pt x="1986" y="6525"/>
                  </a:cubicBezTo>
                  <a:cubicBezTo>
                    <a:pt x="2096" y="6545"/>
                    <a:pt x="2205" y="6555"/>
                    <a:pt x="2315" y="6555"/>
                  </a:cubicBezTo>
                  <a:cubicBezTo>
                    <a:pt x="2666" y="6555"/>
                    <a:pt x="3004" y="6443"/>
                    <a:pt x="3322" y="6217"/>
                  </a:cubicBezTo>
                  <a:cubicBezTo>
                    <a:pt x="4856" y="5120"/>
                    <a:pt x="5381" y="1570"/>
                    <a:pt x="5404" y="1418"/>
                  </a:cubicBezTo>
                  <a:cubicBezTo>
                    <a:pt x="5430" y="1225"/>
                    <a:pt x="5294" y="1046"/>
                    <a:pt x="5102" y="1020"/>
                  </a:cubicBezTo>
                  <a:cubicBezTo>
                    <a:pt x="5084" y="1017"/>
                    <a:pt x="5066" y="1016"/>
                    <a:pt x="5048" y="1016"/>
                  </a:cubicBezTo>
                  <a:cubicBezTo>
                    <a:pt x="4877" y="1016"/>
                    <a:pt x="4728" y="1144"/>
                    <a:pt x="4701" y="1318"/>
                  </a:cubicBezTo>
                  <a:cubicBezTo>
                    <a:pt x="4568" y="2259"/>
                    <a:pt x="3981" y="4875"/>
                    <a:pt x="2911" y="5640"/>
                  </a:cubicBezTo>
                  <a:cubicBezTo>
                    <a:pt x="2715" y="5780"/>
                    <a:pt x="2517" y="5848"/>
                    <a:pt x="2310" y="5848"/>
                  </a:cubicBezTo>
                  <a:cubicBezTo>
                    <a:pt x="2247" y="5848"/>
                    <a:pt x="2184" y="5842"/>
                    <a:pt x="2119" y="5829"/>
                  </a:cubicBezTo>
                  <a:cubicBezTo>
                    <a:pt x="1864" y="5779"/>
                    <a:pt x="1678" y="5650"/>
                    <a:pt x="1542" y="5415"/>
                  </a:cubicBezTo>
                  <a:cubicBezTo>
                    <a:pt x="893" y="4301"/>
                    <a:pt x="1622" y="1464"/>
                    <a:pt x="1960" y="466"/>
                  </a:cubicBezTo>
                  <a:cubicBezTo>
                    <a:pt x="2020" y="281"/>
                    <a:pt x="1920" y="82"/>
                    <a:pt x="1738" y="19"/>
                  </a:cubicBezTo>
                  <a:cubicBezTo>
                    <a:pt x="1700" y="6"/>
                    <a:pt x="166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7881166" y="3255724"/>
              <a:ext cx="206169" cy="94859"/>
            </a:xfrm>
            <a:custGeom>
              <a:avLst/>
              <a:gdLst/>
              <a:ahLst/>
              <a:cxnLst/>
              <a:rect l="l" t="t" r="r" b="b"/>
              <a:pathLst>
                <a:path w="6216" h="2860" extrusionOk="0">
                  <a:moveTo>
                    <a:pt x="3106" y="0"/>
                  </a:moveTo>
                  <a:cubicBezTo>
                    <a:pt x="1392" y="0"/>
                    <a:pt x="0" y="640"/>
                    <a:pt x="0" y="1428"/>
                  </a:cubicBezTo>
                  <a:cubicBezTo>
                    <a:pt x="0" y="2220"/>
                    <a:pt x="1392" y="2860"/>
                    <a:pt x="3106" y="2860"/>
                  </a:cubicBezTo>
                  <a:cubicBezTo>
                    <a:pt x="4823" y="2860"/>
                    <a:pt x="6215" y="2220"/>
                    <a:pt x="6215" y="1428"/>
                  </a:cubicBezTo>
                  <a:cubicBezTo>
                    <a:pt x="6215" y="640"/>
                    <a:pt x="4823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7073241" y="3187860"/>
              <a:ext cx="146700" cy="86103"/>
            </a:xfrm>
            <a:custGeom>
              <a:avLst/>
              <a:gdLst/>
              <a:ahLst/>
              <a:cxnLst/>
              <a:rect l="l" t="t" r="r" b="b"/>
              <a:pathLst>
                <a:path w="4423" h="2596" extrusionOk="0">
                  <a:moveTo>
                    <a:pt x="1594" y="1"/>
                  </a:moveTo>
                  <a:cubicBezTo>
                    <a:pt x="1005" y="1"/>
                    <a:pt x="458" y="84"/>
                    <a:pt x="0" y="229"/>
                  </a:cubicBezTo>
                  <a:cubicBezTo>
                    <a:pt x="60" y="968"/>
                    <a:pt x="130" y="1701"/>
                    <a:pt x="202" y="2427"/>
                  </a:cubicBezTo>
                  <a:cubicBezTo>
                    <a:pt x="614" y="2533"/>
                    <a:pt x="1088" y="2596"/>
                    <a:pt x="1594" y="2596"/>
                  </a:cubicBezTo>
                  <a:cubicBezTo>
                    <a:pt x="3156" y="2596"/>
                    <a:pt x="4422" y="2016"/>
                    <a:pt x="4422" y="1297"/>
                  </a:cubicBezTo>
                  <a:cubicBezTo>
                    <a:pt x="4422" y="584"/>
                    <a:pt x="315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6742548" y="3444092"/>
              <a:ext cx="251443" cy="382720"/>
            </a:xfrm>
            <a:custGeom>
              <a:avLst/>
              <a:gdLst/>
              <a:ahLst/>
              <a:cxnLst/>
              <a:rect l="l" t="t" r="r" b="b"/>
              <a:pathLst>
                <a:path w="7581" h="11539" extrusionOk="0">
                  <a:moveTo>
                    <a:pt x="4219" y="0"/>
                  </a:moveTo>
                  <a:cubicBezTo>
                    <a:pt x="3037" y="0"/>
                    <a:pt x="1666" y="261"/>
                    <a:pt x="336" y="1122"/>
                  </a:cubicBezTo>
                  <a:cubicBezTo>
                    <a:pt x="328" y="1126"/>
                    <a:pt x="319" y="1135"/>
                    <a:pt x="309" y="1142"/>
                  </a:cubicBezTo>
                  <a:cubicBezTo>
                    <a:pt x="209" y="1205"/>
                    <a:pt x="103" y="1277"/>
                    <a:pt x="1" y="1354"/>
                  </a:cubicBezTo>
                  <a:cubicBezTo>
                    <a:pt x="1" y="1354"/>
                    <a:pt x="332" y="2686"/>
                    <a:pt x="819" y="4390"/>
                  </a:cubicBezTo>
                  <a:cubicBezTo>
                    <a:pt x="1078" y="5291"/>
                    <a:pt x="1379" y="6293"/>
                    <a:pt x="1697" y="7254"/>
                  </a:cubicBezTo>
                  <a:cubicBezTo>
                    <a:pt x="1993" y="8158"/>
                    <a:pt x="2308" y="9030"/>
                    <a:pt x="2615" y="9743"/>
                  </a:cubicBezTo>
                  <a:cubicBezTo>
                    <a:pt x="2993" y="10624"/>
                    <a:pt x="3362" y="11274"/>
                    <a:pt x="3683" y="11476"/>
                  </a:cubicBezTo>
                  <a:cubicBezTo>
                    <a:pt x="3749" y="11519"/>
                    <a:pt x="3813" y="11539"/>
                    <a:pt x="3875" y="11539"/>
                  </a:cubicBezTo>
                  <a:cubicBezTo>
                    <a:pt x="4124" y="11539"/>
                    <a:pt x="4402" y="11171"/>
                    <a:pt x="4697" y="10575"/>
                  </a:cubicBezTo>
                  <a:cubicBezTo>
                    <a:pt x="4969" y="10028"/>
                    <a:pt x="5248" y="9279"/>
                    <a:pt x="5529" y="8441"/>
                  </a:cubicBezTo>
                  <a:cubicBezTo>
                    <a:pt x="5728" y="7834"/>
                    <a:pt x="5927" y="7174"/>
                    <a:pt x="6119" y="6508"/>
                  </a:cubicBezTo>
                  <a:cubicBezTo>
                    <a:pt x="6189" y="6263"/>
                    <a:pt x="6262" y="6014"/>
                    <a:pt x="6328" y="5772"/>
                  </a:cubicBezTo>
                  <a:cubicBezTo>
                    <a:pt x="6689" y="4459"/>
                    <a:pt x="7004" y="3174"/>
                    <a:pt x="7229" y="2226"/>
                  </a:cubicBezTo>
                  <a:cubicBezTo>
                    <a:pt x="7448" y="1304"/>
                    <a:pt x="7581" y="701"/>
                    <a:pt x="7581" y="701"/>
                  </a:cubicBezTo>
                  <a:cubicBezTo>
                    <a:pt x="7581" y="701"/>
                    <a:pt x="6620" y="234"/>
                    <a:pt x="5225" y="61"/>
                  </a:cubicBezTo>
                  <a:cubicBezTo>
                    <a:pt x="4956" y="29"/>
                    <a:pt x="4668" y="5"/>
                    <a:pt x="4373" y="2"/>
                  </a:cubicBezTo>
                  <a:cubicBezTo>
                    <a:pt x="4322" y="1"/>
                    <a:pt x="4271" y="0"/>
                    <a:pt x="4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6829417" y="3659392"/>
              <a:ext cx="116219" cy="107861"/>
            </a:xfrm>
            <a:custGeom>
              <a:avLst/>
              <a:gdLst/>
              <a:ahLst/>
              <a:cxnLst/>
              <a:rect l="l" t="t" r="r" b="b"/>
              <a:pathLst>
                <a:path w="3504" h="3252" extrusionOk="0">
                  <a:moveTo>
                    <a:pt x="3504" y="1"/>
                  </a:moveTo>
                  <a:lnTo>
                    <a:pt x="3504" y="1"/>
                  </a:lnTo>
                  <a:cubicBezTo>
                    <a:pt x="3265" y="335"/>
                    <a:pt x="3016" y="643"/>
                    <a:pt x="2751" y="939"/>
                  </a:cubicBezTo>
                  <a:cubicBezTo>
                    <a:pt x="2473" y="1223"/>
                    <a:pt x="2191" y="1499"/>
                    <a:pt x="1890" y="1757"/>
                  </a:cubicBezTo>
                  <a:cubicBezTo>
                    <a:pt x="1289" y="2281"/>
                    <a:pt x="649" y="2755"/>
                    <a:pt x="0" y="3252"/>
                  </a:cubicBezTo>
                  <a:cubicBezTo>
                    <a:pt x="394" y="3132"/>
                    <a:pt x="762" y="2950"/>
                    <a:pt x="1117" y="2741"/>
                  </a:cubicBezTo>
                  <a:cubicBezTo>
                    <a:pt x="1475" y="2536"/>
                    <a:pt x="1806" y="2291"/>
                    <a:pt x="2121" y="2025"/>
                  </a:cubicBezTo>
                  <a:cubicBezTo>
                    <a:pt x="2430" y="1751"/>
                    <a:pt x="2718" y="1448"/>
                    <a:pt x="2963" y="1114"/>
                  </a:cubicBezTo>
                  <a:cubicBezTo>
                    <a:pt x="3202" y="772"/>
                    <a:pt x="3397" y="398"/>
                    <a:pt x="350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6798835" y="3517893"/>
              <a:ext cx="183516" cy="166799"/>
            </a:xfrm>
            <a:custGeom>
              <a:avLst/>
              <a:gdLst/>
              <a:ahLst/>
              <a:cxnLst/>
              <a:rect l="l" t="t" r="r" b="b"/>
              <a:pathLst>
                <a:path w="5533" h="5029" extrusionOk="0">
                  <a:moveTo>
                    <a:pt x="5532" y="1"/>
                  </a:moveTo>
                  <a:lnTo>
                    <a:pt x="5532" y="1"/>
                  </a:lnTo>
                  <a:cubicBezTo>
                    <a:pt x="5125" y="484"/>
                    <a:pt x="4684" y="919"/>
                    <a:pt x="4236" y="1350"/>
                  </a:cubicBezTo>
                  <a:cubicBezTo>
                    <a:pt x="3789" y="1781"/>
                    <a:pt x="3321" y="2191"/>
                    <a:pt x="2855" y="2599"/>
                  </a:cubicBezTo>
                  <a:cubicBezTo>
                    <a:pt x="2387" y="3010"/>
                    <a:pt x="1906" y="3408"/>
                    <a:pt x="1429" y="3813"/>
                  </a:cubicBezTo>
                  <a:cubicBezTo>
                    <a:pt x="952" y="4210"/>
                    <a:pt x="478" y="4618"/>
                    <a:pt x="0" y="5029"/>
                  </a:cubicBezTo>
                  <a:cubicBezTo>
                    <a:pt x="1108" y="4429"/>
                    <a:pt x="2128" y="3686"/>
                    <a:pt x="3086" y="2868"/>
                  </a:cubicBezTo>
                  <a:cubicBezTo>
                    <a:pt x="3557" y="2450"/>
                    <a:pt x="4021" y="2020"/>
                    <a:pt x="4435" y="1542"/>
                  </a:cubicBezTo>
                  <a:cubicBezTo>
                    <a:pt x="4856" y="1071"/>
                    <a:pt x="5241" y="561"/>
                    <a:pt x="553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6769713" y="3446115"/>
              <a:ext cx="146136" cy="143615"/>
            </a:xfrm>
            <a:custGeom>
              <a:avLst/>
              <a:gdLst/>
              <a:ahLst/>
              <a:cxnLst/>
              <a:rect l="l" t="t" r="r" b="b"/>
              <a:pathLst>
                <a:path w="4406" h="4330" extrusionOk="0">
                  <a:moveTo>
                    <a:pt x="4406" y="0"/>
                  </a:moveTo>
                  <a:cubicBezTo>
                    <a:pt x="4110" y="431"/>
                    <a:pt x="3752" y="799"/>
                    <a:pt x="3398" y="1167"/>
                  </a:cubicBezTo>
                  <a:cubicBezTo>
                    <a:pt x="3037" y="1531"/>
                    <a:pt x="2668" y="1886"/>
                    <a:pt x="2287" y="2231"/>
                  </a:cubicBezTo>
                  <a:cubicBezTo>
                    <a:pt x="1531" y="2934"/>
                    <a:pt x="753" y="3603"/>
                    <a:pt x="0" y="4329"/>
                  </a:cubicBezTo>
                  <a:cubicBezTo>
                    <a:pt x="918" y="3829"/>
                    <a:pt x="1753" y="3196"/>
                    <a:pt x="2526" y="2493"/>
                  </a:cubicBezTo>
                  <a:cubicBezTo>
                    <a:pt x="2910" y="2138"/>
                    <a:pt x="3278" y="1764"/>
                    <a:pt x="3603" y="1352"/>
                  </a:cubicBezTo>
                  <a:cubicBezTo>
                    <a:pt x="3931" y="942"/>
                    <a:pt x="4233" y="497"/>
                    <a:pt x="440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6887562" y="3444025"/>
              <a:ext cx="83350" cy="106998"/>
            </a:xfrm>
            <a:custGeom>
              <a:avLst/>
              <a:gdLst/>
              <a:ahLst/>
              <a:cxnLst/>
              <a:rect l="l" t="t" r="r" b="b"/>
              <a:pathLst>
                <a:path w="2513" h="3226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338"/>
                    <a:pt x="236" y="657"/>
                    <a:pt x="401" y="961"/>
                  </a:cubicBezTo>
                  <a:cubicBezTo>
                    <a:pt x="564" y="1270"/>
                    <a:pt x="756" y="1558"/>
                    <a:pt x="965" y="1840"/>
                  </a:cubicBezTo>
                  <a:cubicBezTo>
                    <a:pt x="1385" y="2387"/>
                    <a:pt x="1893" y="2894"/>
                    <a:pt x="2513" y="3225"/>
                  </a:cubicBezTo>
                  <a:lnTo>
                    <a:pt x="1867" y="2427"/>
                  </a:lnTo>
                  <a:cubicBezTo>
                    <a:pt x="1658" y="2158"/>
                    <a:pt x="1445" y="1896"/>
                    <a:pt x="1246" y="1625"/>
                  </a:cubicBezTo>
                  <a:cubicBezTo>
                    <a:pt x="833" y="1088"/>
                    <a:pt x="441" y="540"/>
                    <a:pt x="1" y="0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6822916" y="3451157"/>
              <a:ext cx="129519" cy="184279"/>
            </a:xfrm>
            <a:custGeom>
              <a:avLst/>
              <a:gdLst/>
              <a:ahLst/>
              <a:cxnLst/>
              <a:rect l="l" t="t" r="r" b="b"/>
              <a:pathLst>
                <a:path w="3905" h="5556" extrusionOk="0">
                  <a:moveTo>
                    <a:pt x="1" y="1"/>
                  </a:moveTo>
                  <a:cubicBezTo>
                    <a:pt x="388" y="1081"/>
                    <a:pt x="945" y="2089"/>
                    <a:pt x="1578" y="3044"/>
                  </a:cubicBezTo>
                  <a:cubicBezTo>
                    <a:pt x="2225" y="3981"/>
                    <a:pt x="2967" y="4887"/>
                    <a:pt x="3905" y="5556"/>
                  </a:cubicBezTo>
                  <a:cubicBezTo>
                    <a:pt x="3530" y="5118"/>
                    <a:pt x="3186" y="4674"/>
                    <a:pt x="2844" y="4226"/>
                  </a:cubicBezTo>
                  <a:cubicBezTo>
                    <a:pt x="2513" y="3769"/>
                    <a:pt x="2185" y="3312"/>
                    <a:pt x="1870" y="2845"/>
                  </a:cubicBezTo>
                  <a:cubicBezTo>
                    <a:pt x="1237" y="1910"/>
                    <a:pt x="634" y="955"/>
                    <a:pt x="1" y="1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6753560" y="3481307"/>
              <a:ext cx="172405" cy="242753"/>
            </a:xfrm>
            <a:custGeom>
              <a:avLst/>
              <a:gdLst/>
              <a:ahLst/>
              <a:cxnLst/>
              <a:rect l="l" t="t" r="r" b="b"/>
              <a:pathLst>
                <a:path w="5198" h="7319" extrusionOk="0">
                  <a:moveTo>
                    <a:pt x="0" y="0"/>
                  </a:moveTo>
                  <a:lnTo>
                    <a:pt x="0" y="0"/>
                  </a:lnTo>
                  <a:cubicBezTo>
                    <a:pt x="268" y="709"/>
                    <a:pt x="600" y="1388"/>
                    <a:pt x="951" y="2058"/>
                  </a:cubicBezTo>
                  <a:cubicBezTo>
                    <a:pt x="1303" y="2728"/>
                    <a:pt x="1691" y="3377"/>
                    <a:pt x="2112" y="4007"/>
                  </a:cubicBezTo>
                  <a:cubicBezTo>
                    <a:pt x="2542" y="4630"/>
                    <a:pt x="2983" y="5250"/>
                    <a:pt x="3500" y="5810"/>
                  </a:cubicBezTo>
                  <a:cubicBezTo>
                    <a:pt x="4010" y="6370"/>
                    <a:pt x="4561" y="6904"/>
                    <a:pt x="5197" y="7319"/>
                  </a:cubicBezTo>
                  <a:cubicBezTo>
                    <a:pt x="5064" y="7183"/>
                    <a:pt x="4932" y="7047"/>
                    <a:pt x="4799" y="6917"/>
                  </a:cubicBezTo>
                  <a:cubicBezTo>
                    <a:pt x="4667" y="6785"/>
                    <a:pt x="4547" y="6635"/>
                    <a:pt x="4425" y="6496"/>
                  </a:cubicBezTo>
                  <a:cubicBezTo>
                    <a:pt x="4169" y="6225"/>
                    <a:pt x="3938" y="5930"/>
                    <a:pt x="3709" y="5635"/>
                  </a:cubicBezTo>
                  <a:cubicBezTo>
                    <a:pt x="3251" y="5044"/>
                    <a:pt x="2824" y="4431"/>
                    <a:pt x="2407" y="3811"/>
                  </a:cubicBezTo>
                  <a:cubicBezTo>
                    <a:pt x="1982" y="3195"/>
                    <a:pt x="1591" y="2555"/>
                    <a:pt x="1186" y="19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6802882" y="3696774"/>
              <a:ext cx="99536" cy="100398"/>
            </a:xfrm>
            <a:custGeom>
              <a:avLst/>
              <a:gdLst/>
              <a:ahLst/>
              <a:cxnLst/>
              <a:rect l="l" t="t" r="r" b="b"/>
              <a:pathLst>
                <a:path w="3001" h="3027" extrusionOk="0">
                  <a:moveTo>
                    <a:pt x="1" y="0"/>
                  </a:moveTo>
                  <a:lnTo>
                    <a:pt x="1" y="0"/>
                  </a:lnTo>
                  <a:cubicBezTo>
                    <a:pt x="147" y="335"/>
                    <a:pt x="339" y="644"/>
                    <a:pt x="548" y="938"/>
                  </a:cubicBezTo>
                  <a:cubicBezTo>
                    <a:pt x="757" y="1233"/>
                    <a:pt x="986" y="1511"/>
                    <a:pt x="1234" y="1777"/>
                  </a:cubicBezTo>
                  <a:cubicBezTo>
                    <a:pt x="1486" y="2039"/>
                    <a:pt x="1748" y="2290"/>
                    <a:pt x="2043" y="2506"/>
                  </a:cubicBezTo>
                  <a:cubicBezTo>
                    <a:pt x="2338" y="2721"/>
                    <a:pt x="2656" y="2914"/>
                    <a:pt x="3001" y="3026"/>
                  </a:cubicBezTo>
                  <a:cubicBezTo>
                    <a:pt x="2457" y="2546"/>
                    <a:pt x="1977" y="2052"/>
                    <a:pt x="1489" y="1535"/>
                  </a:cubicBezTo>
                  <a:cubicBezTo>
                    <a:pt x="1002" y="1025"/>
                    <a:pt x="531" y="497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6879004" y="3475470"/>
              <a:ext cx="109420" cy="318375"/>
            </a:xfrm>
            <a:custGeom>
              <a:avLst/>
              <a:gdLst/>
              <a:ahLst/>
              <a:cxnLst/>
              <a:rect l="l" t="t" r="r" b="b"/>
              <a:pathLst>
                <a:path w="3299" h="9599" extrusionOk="0">
                  <a:moveTo>
                    <a:pt x="1998" y="1"/>
                  </a:moveTo>
                  <a:cubicBezTo>
                    <a:pt x="1998" y="1"/>
                    <a:pt x="1849" y="339"/>
                    <a:pt x="1528" y="706"/>
                  </a:cubicBezTo>
                  <a:cubicBezTo>
                    <a:pt x="1720" y="968"/>
                    <a:pt x="1926" y="1220"/>
                    <a:pt x="2125" y="1479"/>
                  </a:cubicBezTo>
                  <a:lnTo>
                    <a:pt x="2506" y="1949"/>
                  </a:lnTo>
                  <a:cubicBezTo>
                    <a:pt x="2714" y="1734"/>
                    <a:pt x="2920" y="1512"/>
                    <a:pt x="3115" y="1280"/>
                  </a:cubicBezTo>
                  <a:lnTo>
                    <a:pt x="3115" y="1280"/>
                  </a:lnTo>
                  <a:cubicBezTo>
                    <a:pt x="3115" y="1280"/>
                    <a:pt x="3115" y="1280"/>
                    <a:pt x="3115" y="1280"/>
                  </a:cubicBezTo>
                  <a:cubicBezTo>
                    <a:pt x="3185" y="981"/>
                    <a:pt x="3248" y="716"/>
                    <a:pt x="3298" y="495"/>
                  </a:cubicBezTo>
                  <a:cubicBezTo>
                    <a:pt x="2791" y="448"/>
                    <a:pt x="2324" y="279"/>
                    <a:pt x="1998" y="1"/>
                  </a:cubicBezTo>
                  <a:close/>
                  <a:moveTo>
                    <a:pt x="3115" y="1280"/>
                  </a:moveTo>
                  <a:cubicBezTo>
                    <a:pt x="2970" y="1561"/>
                    <a:pt x="2801" y="1827"/>
                    <a:pt x="2615" y="2085"/>
                  </a:cubicBezTo>
                  <a:lnTo>
                    <a:pt x="2771" y="2277"/>
                  </a:lnTo>
                  <a:cubicBezTo>
                    <a:pt x="2697" y="2241"/>
                    <a:pt x="2628" y="2198"/>
                    <a:pt x="2562" y="2158"/>
                  </a:cubicBezTo>
                  <a:cubicBezTo>
                    <a:pt x="2390" y="2387"/>
                    <a:pt x="2207" y="2609"/>
                    <a:pt x="2018" y="2821"/>
                  </a:cubicBezTo>
                  <a:cubicBezTo>
                    <a:pt x="1776" y="3100"/>
                    <a:pt x="1518" y="3365"/>
                    <a:pt x="1250" y="3617"/>
                  </a:cubicBezTo>
                  <a:cubicBezTo>
                    <a:pt x="1561" y="4024"/>
                    <a:pt x="1876" y="4428"/>
                    <a:pt x="2214" y="4823"/>
                  </a:cubicBezTo>
                  <a:cubicBezTo>
                    <a:pt x="1793" y="4521"/>
                    <a:pt x="1409" y="4174"/>
                    <a:pt x="1057" y="3796"/>
                  </a:cubicBezTo>
                  <a:cubicBezTo>
                    <a:pt x="928" y="3915"/>
                    <a:pt x="799" y="4030"/>
                    <a:pt x="669" y="4147"/>
                  </a:cubicBezTo>
                  <a:lnTo>
                    <a:pt x="311" y="4445"/>
                  </a:lnTo>
                  <a:cubicBezTo>
                    <a:pt x="441" y="5104"/>
                    <a:pt x="464" y="5797"/>
                    <a:pt x="427" y="6430"/>
                  </a:cubicBezTo>
                  <a:cubicBezTo>
                    <a:pt x="497" y="6513"/>
                    <a:pt x="570" y="6593"/>
                    <a:pt x="643" y="6672"/>
                  </a:cubicBezTo>
                  <a:cubicBezTo>
                    <a:pt x="709" y="6745"/>
                    <a:pt x="772" y="6825"/>
                    <a:pt x="838" y="6898"/>
                  </a:cubicBezTo>
                  <a:cubicBezTo>
                    <a:pt x="978" y="6762"/>
                    <a:pt x="1117" y="6623"/>
                    <a:pt x="1256" y="6484"/>
                  </a:cubicBezTo>
                  <a:cubicBezTo>
                    <a:pt x="1521" y="6192"/>
                    <a:pt x="1767" y="5884"/>
                    <a:pt x="2009" y="5549"/>
                  </a:cubicBezTo>
                  <a:cubicBezTo>
                    <a:pt x="2078" y="5310"/>
                    <a:pt x="2148" y="5064"/>
                    <a:pt x="2214" y="4826"/>
                  </a:cubicBezTo>
                  <a:cubicBezTo>
                    <a:pt x="2575" y="3513"/>
                    <a:pt x="2890" y="2228"/>
                    <a:pt x="3115" y="1280"/>
                  </a:cubicBezTo>
                  <a:close/>
                  <a:moveTo>
                    <a:pt x="407" y="6689"/>
                  </a:moveTo>
                  <a:cubicBezTo>
                    <a:pt x="401" y="6768"/>
                    <a:pt x="395" y="6845"/>
                    <a:pt x="384" y="6918"/>
                  </a:cubicBezTo>
                  <a:cubicBezTo>
                    <a:pt x="368" y="7067"/>
                    <a:pt x="348" y="7216"/>
                    <a:pt x="328" y="7362"/>
                  </a:cubicBezTo>
                  <a:cubicBezTo>
                    <a:pt x="351" y="7342"/>
                    <a:pt x="371" y="7322"/>
                    <a:pt x="395" y="7302"/>
                  </a:cubicBezTo>
                  <a:cubicBezTo>
                    <a:pt x="514" y="7203"/>
                    <a:pt x="629" y="7097"/>
                    <a:pt x="742" y="6990"/>
                  </a:cubicBezTo>
                  <a:cubicBezTo>
                    <a:pt x="629" y="6894"/>
                    <a:pt x="517" y="6791"/>
                    <a:pt x="407" y="6689"/>
                  </a:cubicBezTo>
                  <a:close/>
                  <a:moveTo>
                    <a:pt x="1969" y="5681"/>
                  </a:moveTo>
                  <a:cubicBezTo>
                    <a:pt x="1859" y="6029"/>
                    <a:pt x="1680" y="6357"/>
                    <a:pt x="1468" y="6659"/>
                  </a:cubicBezTo>
                  <a:cubicBezTo>
                    <a:pt x="1345" y="6828"/>
                    <a:pt x="1210" y="6987"/>
                    <a:pt x="1067" y="7140"/>
                  </a:cubicBezTo>
                  <a:cubicBezTo>
                    <a:pt x="1183" y="7256"/>
                    <a:pt x="1299" y="7375"/>
                    <a:pt x="1415" y="7495"/>
                  </a:cubicBezTo>
                  <a:cubicBezTo>
                    <a:pt x="1604" y="6924"/>
                    <a:pt x="1790" y="6308"/>
                    <a:pt x="1969" y="5681"/>
                  </a:cubicBezTo>
                  <a:close/>
                  <a:moveTo>
                    <a:pt x="1007" y="7206"/>
                  </a:moveTo>
                  <a:cubicBezTo>
                    <a:pt x="885" y="7332"/>
                    <a:pt x="759" y="7455"/>
                    <a:pt x="626" y="7570"/>
                  </a:cubicBezTo>
                  <a:cubicBezTo>
                    <a:pt x="504" y="7677"/>
                    <a:pt x="375" y="7779"/>
                    <a:pt x="245" y="7876"/>
                  </a:cubicBezTo>
                  <a:cubicBezTo>
                    <a:pt x="176" y="8266"/>
                    <a:pt x="92" y="8651"/>
                    <a:pt x="0" y="9035"/>
                  </a:cubicBezTo>
                  <a:cubicBezTo>
                    <a:pt x="192" y="9225"/>
                    <a:pt x="391" y="9413"/>
                    <a:pt x="597" y="9599"/>
                  </a:cubicBezTo>
                  <a:cubicBezTo>
                    <a:pt x="865" y="9055"/>
                    <a:pt x="1140" y="8320"/>
                    <a:pt x="1415" y="7495"/>
                  </a:cubicBezTo>
                  <a:cubicBezTo>
                    <a:pt x="1276" y="7405"/>
                    <a:pt x="1140" y="7305"/>
                    <a:pt x="1007" y="720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6887131" y="3659492"/>
              <a:ext cx="58507" cy="77214"/>
            </a:xfrm>
            <a:custGeom>
              <a:avLst/>
              <a:gdLst/>
              <a:ahLst/>
              <a:cxnLst/>
              <a:rect l="l" t="t" r="r" b="b"/>
              <a:pathLst>
                <a:path w="1764" h="2328" extrusionOk="0">
                  <a:moveTo>
                    <a:pt x="1764" y="1"/>
                  </a:moveTo>
                  <a:lnTo>
                    <a:pt x="1764" y="1"/>
                  </a:lnTo>
                  <a:cubicBezTo>
                    <a:pt x="1522" y="336"/>
                    <a:pt x="1276" y="644"/>
                    <a:pt x="1011" y="936"/>
                  </a:cubicBezTo>
                  <a:cubicBezTo>
                    <a:pt x="872" y="1075"/>
                    <a:pt x="733" y="1214"/>
                    <a:pt x="593" y="1350"/>
                  </a:cubicBezTo>
                  <a:cubicBezTo>
                    <a:pt x="650" y="1416"/>
                    <a:pt x="710" y="1482"/>
                    <a:pt x="772" y="1545"/>
                  </a:cubicBezTo>
                  <a:cubicBezTo>
                    <a:pt x="789" y="1562"/>
                    <a:pt x="806" y="1575"/>
                    <a:pt x="822" y="1592"/>
                  </a:cubicBezTo>
                  <a:cubicBezTo>
                    <a:pt x="965" y="1439"/>
                    <a:pt x="1100" y="1280"/>
                    <a:pt x="1223" y="1111"/>
                  </a:cubicBezTo>
                  <a:cubicBezTo>
                    <a:pt x="1435" y="809"/>
                    <a:pt x="1614" y="481"/>
                    <a:pt x="1724" y="133"/>
                  </a:cubicBezTo>
                  <a:cubicBezTo>
                    <a:pt x="1737" y="93"/>
                    <a:pt x="1747" y="53"/>
                    <a:pt x="1760" y="14"/>
                  </a:cubicBezTo>
                  <a:cubicBezTo>
                    <a:pt x="1760" y="7"/>
                    <a:pt x="1764" y="4"/>
                    <a:pt x="1764" y="1"/>
                  </a:cubicBezTo>
                  <a:close/>
                  <a:moveTo>
                    <a:pt x="497" y="1442"/>
                  </a:moveTo>
                  <a:cubicBezTo>
                    <a:pt x="384" y="1549"/>
                    <a:pt x="269" y="1655"/>
                    <a:pt x="150" y="1754"/>
                  </a:cubicBezTo>
                  <a:cubicBezTo>
                    <a:pt x="126" y="1774"/>
                    <a:pt x="106" y="1794"/>
                    <a:pt x="83" y="1814"/>
                  </a:cubicBezTo>
                  <a:cubicBezTo>
                    <a:pt x="70" y="1903"/>
                    <a:pt x="57" y="1993"/>
                    <a:pt x="40" y="2082"/>
                  </a:cubicBezTo>
                  <a:cubicBezTo>
                    <a:pt x="26" y="2165"/>
                    <a:pt x="14" y="2245"/>
                    <a:pt x="0" y="2328"/>
                  </a:cubicBezTo>
                  <a:cubicBezTo>
                    <a:pt x="130" y="2231"/>
                    <a:pt x="259" y="2129"/>
                    <a:pt x="381" y="2022"/>
                  </a:cubicBezTo>
                  <a:cubicBezTo>
                    <a:pt x="514" y="1907"/>
                    <a:pt x="640" y="1784"/>
                    <a:pt x="762" y="1658"/>
                  </a:cubicBezTo>
                  <a:cubicBezTo>
                    <a:pt x="673" y="1589"/>
                    <a:pt x="583" y="1515"/>
                    <a:pt x="497" y="1442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6769813" y="3486250"/>
              <a:ext cx="188922" cy="124013"/>
            </a:xfrm>
            <a:custGeom>
              <a:avLst/>
              <a:gdLst/>
              <a:ahLst/>
              <a:cxnLst/>
              <a:rect l="l" t="t" r="r" b="b"/>
              <a:pathLst>
                <a:path w="5696" h="3739" extrusionOk="0">
                  <a:moveTo>
                    <a:pt x="398" y="0"/>
                  </a:moveTo>
                  <a:cubicBezTo>
                    <a:pt x="398" y="0"/>
                    <a:pt x="262" y="242"/>
                    <a:pt x="0" y="497"/>
                  </a:cubicBezTo>
                  <a:cubicBezTo>
                    <a:pt x="517" y="941"/>
                    <a:pt x="1177" y="1144"/>
                    <a:pt x="1793" y="1469"/>
                  </a:cubicBezTo>
                  <a:cubicBezTo>
                    <a:pt x="1877" y="1395"/>
                    <a:pt x="1960" y="1319"/>
                    <a:pt x="2042" y="1247"/>
                  </a:cubicBezTo>
                  <a:cubicBezTo>
                    <a:pt x="1804" y="1193"/>
                    <a:pt x="1598" y="1117"/>
                    <a:pt x="1423" y="1031"/>
                  </a:cubicBezTo>
                  <a:cubicBezTo>
                    <a:pt x="611" y="636"/>
                    <a:pt x="398" y="0"/>
                    <a:pt x="398" y="0"/>
                  </a:cubicBezTo>
                  <a:close/>
                  <a:moveTo>
                    <a:pt x="4571" y="636"/>
                  </a:moveTo>
                  <a:cubicBezTo>
                    <a:pt x="4230" y="948"/>
                    <a:pt x="3762" y="1233"/>
                    <a:pt x="3153" y="1313"/>
                  </a:cubicBezTo>
                  <a:cubicBezTo>
                    <a:pt x="3259" y="1472"/>
                    <a:pt x="3364" y="1628"/>
                    <a:pt x="3471" y="1787"/>
                  </a:cubicBezTo>
                  <a:cubicBezTo>
                    <a:pt x="3753" y="2204"/>
                    <a:pt x="4041" y="2612"/>
                    <a:pt x="4336" y="3020"/>
                  </a:cubicBezTo>
                  <a:cubicBezTo>
                    <a:pt x="4601" y="2784"/>
                    <a:pt x="4860" y="2549"/>
                    <a:pt x="5111" y="2304"/>
                  </a:cubicBezTo>
                  <a:cubicBezTo>
                    <a:pt x="5307" y="2114"/>
                    <a:pt x="5503" y="1923"/>
                    <a:pt x="5695" y="1730"/>
                  </a:cubicBezTo>
                  <a:cubicBezTo>
                    <a:pt x="5264" y="1432"/>
                    <a:pt x="4893" y="1048"/>
                    <a:pt x="4571" y="636"/>
                  </a:cubicBezTo>
                  <a:close/>
                  <a:moveTo>
                    <a:pt x="2483" y="1316"/>
                  </a:moveTo>
                  <a:cubicBezTo>
                    <a:pt x="2361" y="1429"/>
                    <a:pt x="2235" y="1542"/>
                    <a:pt x="2105" y="1651"/>
                  </a:cubicBezTo>
                  <a:cubicBezTo>
                    <a:pt x="2361" y="1813"/>
                    <a:pt x="2602" y="2012"/>
                    <a:pt x="2815" y="2274"/>
                  </a:cubicBezTo>
                  <a:cubicBezTo>
                    <a:pt x="3146" y="2688"/>
                    <a:pt x="3372" y="3195"/>
                    <a:pt x="3517" y="3739"/>
                  </a:cubicBezTo>
                  <a:cubicBezTo>
                    <a:pt x="3587" y="3676"/>
                    <a:pt x="3656" y="3616"/>
                    <a:pt x="3730" y="3553"/>
                  </a:cubicBezTo>
                  <a:cubicBezTo>
                    <a:pt x="3858" y="3440"/>
                    <a:pt x="3988" y="3328"/>
                    <a:pt x="4117" y="3212"/>
                  </a:cubicBezTo>
                  <a:cubicBezTo>
                    <a:pt x="3779" y="2824"/>
                    <a:pt x="3468" y="2406"/>
                    <a:pt x="3179" y="1986"/>
                  </a:cubicBezTo>
                  <a:cubicBezTo>
                    <a:pt x="3037" y="1770"/>
                    <a:pt x="2897" y="1554"/>
                    <a:pt x="2765" y="1336"/>
                  </a:cubicBezTo>
                  <a:cubicBezTo>
                    <a:pt x="2732" y="1332"/>
                    <a:pt x="2695" y="1332"/>
                    <a:pt x="2662" y="1329"/>
                  </a:cubicBezTo>
                  <a:cubicBezTo>
                    <a:pt x="2602" y="1326"/>
                    <a:pt x="2543" y="1323"/>
                    <a:pt x="2483" y="131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6886467" y="3517893"/>
              <a:ext cx="95887" cy="105008"/>
            </a:xfrm>
            <a:custGeom>
              <a:avLst/>
              <a:gdLst/>
              <a:ahLst/>
              <a:cxnLst/>
              <a:rect l="l" t="t" r="r" b="b"/>
              <a:pathLst>
                <a:path w="2891" h="3166" extrusionOk="0">
                  <a:moveTo>
                    <a:pt x="2890" y="1"/>
                  </a:moveTo>
                  <a:cubicBezTo>
                    <a:pt x="2695" y="233"/>
                    <a:pt x="2489" y="455"/>
                    <a:pt x="2281" y="670"/>
                  </a:cubicBezTo>
                  <a:lnTo>
                    <a:pt x="2390" y="806"/>
                  </a:lnTo>
                  <a:cubicBezTo>
                    <a:pt x="2576" y="548"/>
                    <a:pt x="2745" y="282"/>
                    <a:pt x="2890" y="1"/>
                  </a:cubicBezTo>
                  <a:close/>
                  <a:moveTo>
                    <a:pt x="2178" y="776"/>
                  </a:moveTo>
                  <a:cubicBezTo>
                    <a:pt x="1986" y="969"/>
                    <a:pt x="1790" y="1160"/>
                    <a:pt x="1594" y="1350"/>
                  </a:cubicBezTo>
                  <a:cubicBezTo>
                    <a:pt x="1343" y="1595"/>
                    <a:pt x="1084" y="1830"/>
                    <a:pt x="819" y="2066"/>
                  </a:cubicBezTo>
                  <a:cubicBezTo>
                    <a:pt x="855" y="2115"/>
                    <a:pt x="892" y="2165"/>
                    <a:pt x="928" y="2214"/>
                  </a:cubicBezTo>
                  <a:cubicBezTo>
                    <a:pt x="961" y="2254"/>
                    <a:pt x="991" y="2298"/>
                    <a:pt x="1025" y="2338"/>
                  </a:cubicBezTo>
                  <a:cubicBezTo>
                    <a:pt x="1293" y="2086"/>
                    <a:pt x="1551" y="1821"/>
                    <a:pt x="1793" y="1542"/>
                  </a:cubicBezTo>
                  <a:cubicBezTo>
                    <a:pt x="1982" y="1330"/>
                    <a:pt x="2165" y="1108"/>
                    <a:pt x="2337" y="879"/>
                  </a:cubicBezTo>
                  <a:cubicBezTo>
                    <a:pt x="2284" y="846"/>
                    <a:pt x="2231" y="810"/>
                    <a:pt x="2178" y="776"/>
                  </a:cubicBezTo>
                  <a:close/>
                  <a:moveTo>
                    <a:pt x="600" y="2258"/>
                  </a:moveTo>
                  <a:cubicBezTo>
                    <a:pt x="471" y="2374"/>
                    <a:pt x="341" y="2486"/>
                    <a:pt x="213" y="2599"/>
                  </a:cubicBezTo>
                  <a:cubicBezTo>
                    <a:pt x="139" y="2662"/>
                    <a:pt x="70" y="2722"/>
                    <a:pt x="0" y="2785"/>
                  </a:cubicBezTo>
                  <a:cubicBezTo>
                    <a:pt x="17" y="2848"/>
                    <a:pt x="30" y="2910"/>
                    <a:pt x="46" y="2977"/>
                  </a:cubicBezTo>
                  <a:cubicBezTo>
                    <a:pt x="60" y="3040"/>
                    <a:pt x="73" y="3103"/>
                    <a:pt x="86" y="3166"/>
                  </a:cubicBezTo>
                  <a:lnTo>
                    <a:pt x="444" y="2868"/>
                  </a:lnTo>
                  <a:cubicBezTo>
                    <a:pt x="574" y="2751"/>
                    <a:pt x="703" y="2636"/>
                    <a:pt x="832" y="2517"/>
                  </a:cubicBezTo>
                  <a:cubicBezTo>
                    <a:pt x="753" y="2430"/>
                    <a:pt x="676" y="2347"/>
                    <a:pt x="600" y="2258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6829284" y="3527578"/>
              <a:ext cx="22919" cy="13433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249" y="1"/>
                  </a:moveTo>
                  <a:cubicBezTo>
                    <a:pt x="167" y="73"/>
                    <a:pt x="84" y="149"/>
                    <a:pt x="0" y="223"/>
                  </a:cubicBezTo>
                  <a:cubicBezTo>
                    <a:pt x="54" y="252"/>
                    <a:pt x="107" y="282"/>
                    <a:pt x="159" y="312"/>
                  </a:cubicBezTo>
                  <a:cubicBezTo>
                    <a:pt x="213" y="342"/>
                    <a:pt x="263" y="371"/>
                    <a:pt x="312" y="405"/>
                  </a:cubicBezTo>
                  <a:cubicBezTo>
                    <a:pt x="442" y="296"/>
                    <a:pt x="568" y="183"/>
                    <a:pt x="690" y="70"/>
                  </a:cubicBezTo>
                  <a:cubicBezTo>
                    <a:pt x="531" y="57"/>
                    <a:pt x="385" y="30"/>
                    <a:pt x="24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6921427" y="3498887"/>
              <a:ext cx="49486" cy="52139"/>
            </a:xfrm>
            <a:custGeom>
              <a:avLst/>
              <a:gdLst/>
              <a:ahLst/>
              <a:cxnLst/>
              <a:rect l="l" t="t" r="r" b="b"/>
              <a:pathLst>
                <a:path w="1492" h="1572" extrusionOk="0">
                  <a:moveTo>
                    <a:pt x="249" y="0"/>
                  </a:moveTo>
                  <a:cubicBezTo>
                    <a:pt x="173" y="87"/>
                    <a:pt x="90" y="173"/>
                    <a:pt x="0" y="255"/>
                  </a:cubicBezTo>
                  <a:cubicBezTo>
                    <a:pt x="322" y="667"/>
                    <a:pt x="693" y="1051"/>
                    <a:pt x="1124" y="1349"/>
                  </a:cubicBezTo>
                  <a:cubicBezTo>
                    <a:pt x="1177" y="1383"/>
                    <a:pt x="1230" y="1419"/>
                    <a:pt x="1283" y="1452"/>
                  </a:cubicBezTo>
                  <a:cubicBezTo>
                    <a:pt x="1349" y="1492"/>
                    <a:pt x="1418" y="1535"/>
                    <a:pt x="1492" y="1571"/>
                  </a:cubicBezTo>
                  <a:lnTo>
                    <a:pt x="1336" y="1379"/>
                  </a:lnTo>
                  <a:lnTo>
                    <a:pt x="1227" y="1243"/>
                  </a:lnTo>
                  <a:lnTo>
                    <a:pt x="846" y="773"/>
                  </a:lnTo>
                  <a:cubicBezTo>
                    <a:pt x="647" y="514"/>
                    <a:pt x="441" y="262"/>
                    <a:pt x="24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6864675" y="3784075"/>
              <a:ext cx="33367" cy="42753"/>
            </a:xfrm>
            <a:custGeom>
              <a:avLst/>
              <a:gdLst/>
              <a:ahLst/>
              <a:cxnLst/>
              <a:rect l="l" t="t" r="r" b="b"/>
              <a:pathLst>
                <a:path w="1006" h="1289" extrusionOk="0">
                  <a:moveTo>
                    <a:pt x="362" y="0"/>
                  </a:moveTo>
                  <a:cubicBezTo>
                    <a:pt x="253" y="411"/>
                    <a:pt x="131" y="819"/>
                    <a:pt x="1" y="1226"/>
                  </a:cubicBezTo>
                  <a:cubicBezTo>
                    <a:pt x="67" y="1269"/>
                    <a:pt x="131" y="1289"/>
                    <a:pt x="193" y="1289"/>
                  </a:cubicBezTo>
                  <a:cubicBezTo>
                    <a:pt x="438" y="1289"/>
                    <a:pt x="714" y="931"/>
                    <a:pt x="1006" y="345"/>
                  </a:cubicBezTo>
                  <a:cubicBezTo>
                    <a:pt x="776" y="255"/>
                    <a:pt x="564" y="136"/>
                    <a:pt x="362" y="0"/>
                  </a:cubicBezTo>
                  <a:close/>
                </a:path>
              </a:pathLst>
            </a:custGeom>
            <a:solidFill>
              <a:srgbClr val="EF8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6861491" y="3529767"/>
              <a:ext cx="90945" cy="105672"/>
            </a:xfrm>
            <a:custGeom>
              <a:avLst/>
              <a:gdLst/>
              <a:ahLst/>
              <a:cxnLst/>
              <a:rect l="l" t="t" r="r" b="b"/>
              <a:pathLst>
                <a:path w="2742" h="3186" extrusionOk="0">
                  <a:moveTo>
                    <a:pt x="389" y="1"/>
                  </a:moveTo>
                  <a:cubicBezTo>
                    <a:pt x="282" y="14"/>
                    <a:pt x="170" y="24"/>
                    <a:pt x="54" y="24"/>
                  </a:cubicBezTo>
                  <a:lnTo>
                    <a:pt x="1" y="24"/>
                  </a:lnTo>
                  <a:cubicBezTo>
                    <a:pt x="133" y="242"/>
                    <a:pt x="273" y="458"/>
                    <a:pt x="415" y="674"/>
                  </a:cubicBezTo>
                  <a:cubicBezTo>
                    <a:pt x="704" y="1094"/>
                    <a:pt x="1015" y="1512"/>
                    <a:pt x="1353" y="1900"/>
                  </a:cubicBezTo>
                  <a:cubicBezTo>
                    <a:pt x="1429" y="1989"/>
                    <a:pt x="1506" y="2072"/>
                    <a:pt x="1585" y="2159"/>
                  </a:cubicBezTo>
                  <a:cubicBezTo>
                    <a:pt x="1937" y="2537"/>
                    <a:pt x="2321" y="2884"/>
                    <a:pt x="2742" y="3186"/>
                  </a:cubicBezTo>
                  <a:cubicBezTo>
                    <a:pt x="2404" y="2791"/>
                    <a:pt x="2089" y="2387"/>
                    <a:pt x="1778" y="1980"/>
                  </a:cubicBezTo>
                  <a:cubicBezTo>
                    <a:pt x="1744" y="1940"/>
                    <a:pt x="1714" y="1896"/>
                    <a:pt x="1681" y="1856"/>
                  </a:cubicBezTo>
                  <a:cubicBezTo>
                    <a:pt x="1645" y="1807"/>
                    <a:pt x="1608" y="1757"/>
                    <a:pt x="1572" y="1708"/>
                  </a:cubicBezTo>
                  <a:cubicBezTo>
                    <a:pt x="1277" y="1300"/>
                    <a:pt x="989" y="892"/>
                    <a:pt x="707" y="475"/>
                  </a:cubicBezTo>
                  <a:cubicBezTo>
                    <a:pt x="600" y="316"/>
                    <a:pt x="495" y="160"/>
                    <a:pt x="3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6892504" y="3688747"/>
              <a:ext cx="33466" cy="35323"/>
            </a:xfrm>
            <a:custGeom>
              <a:avLst/>
              <a:gdLst/>
              <a:ahLst/>
              <a:cxnLst/>
              <a:rect l="l" t="t" r="r" b="b"/>
              <a:pathLst>
                <a:path w="1009" h="1065" extrusionOk="0">
                  <a:moveTo>
                    <a:pt x="20" y="0"/>
                  </a:moveTo>
                  <a:cubicBezTo>
                    <a:pt x="17" y="46"/>
                    <a:pt x="14" y="93"/>
                    <a:pt x="11" y="139"/>
                  </a:cubicBezTo>
                  <a:cubicBezTo>
                    <a:pt x="7" y="179"/>
                    <a:pt x="4" y="219"/>
                    <a:pt x="0" y="259"/>
                  </a:cubicBezTo>
                  <a:cubicBezTo>
                    <a:pt x="110" y="361"/>
                    <a:pt x="222" y="464"/>
                    <a:pt x="335" y="560"/>
                  </a:cubicBezTo>
                  <a:cubicBezTo>
                    <a:pt x="421" y="633"/>
                    <a:pt x="511" y="707"/>
                    <a:pt x="600" y="776"/>
                  </a:cubicBezTo>
                  <a:cubicBezTo>
                    <a:pt x="733" y="875"/>
                    <a:pt x="869" y="975"/>
                    <a:pt x="1008" y="1065"/>
                  </a:cubicBezTo>
                  <a:cubicBezTo>
                    <a:pt x="892" y="945"/>
                    <a:pt x="776" y="826"/>
                    <a:pt x="660" y="710"/>
                  </a:cubicBezTo>
                  <a:cubicBezTo>
                    <a:pt x="644" y="693"/>
                    <a:pt x="627" y="680"/>
                    <a:pt x="610" y="663"/>
                  </a:cubicBezTo>
                  <a:cubicBezTo>
                    <a:pt x="548" y="600"/>
                    <a:pt x="488" y="534"/>
                    <a:pt x="431" y="468"/>
                  </a:cubicBezTo>
                  <a:cubicBezTo>
                    <a:pt x="365" y="395"/>
                    <a:pt x="302" y="315"/>
                    <a:pt x="236" y="242"/>
                  </a:cubicBezTo>
                  <a:cubicBezTo>
                    <a:pt x="163" y="163"/>
                    <a:pt x="90" y="83"/>
                    <a:pt x="2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6876683" y="3775153"/>
              <a:ext cx="22123" cy="20365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70" y="0"/>
                  </a:moveTo>
                  <a:cubicBezTo>
                    <a:pt x="57" y="47"/>
                    <a:pt x="47" y="94"/>
                    <a:pt x="33" y="140"/>
                  </a:cubicBezTo>
                  <a:cubicBezTo>
                    <a:pt x="23" y="183"/>
                    <a:pt x="10" y="226"/>
                    <a:pt x="0" y="269"/>
                  </a:cubicBezTo>
                  <a:cubicBezTo>
                    <a:pt x="202" y="405"/>
                    <a:pt x="414" y="524"/>
                    <a:pt x="644" y="614"/>
                  </a:cubicBezTo>
                  <a:cubicBezTo>
                    <a:pt x="647" y="607"/>
                    <a:pt x="650" y="600"/>
                    <a:pt x="653" y="594"/>
                  </a:cubicBezTo>
                  <a:cubicBezTo>
                    <a:pt x="656" y="584"/>
                    <a:pt x="663" y="574"/>
                    <a:pt x="667" y="564"/>
                  </a:cubicBezTo>
                  <a:cubicBezTo>
                    <a:pt x="461" y="378"/>
                    <a:pt x="262" y="190"/>
                    <a:pt x="7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6610105" y="3145437"/>
              <a:ext cx="483814" cy="385042"/>
            </a:xfrm>
            <a:custGeom>
              <a:avLst/>
              <a:gdLst/>
              <a:ahLst/>
              <a:cxnLst/>
              <a:rect l="l" t="t" r="r" b="b"/>
              <a:pathLst>
                <a:path w="14587" h="11609" extrusionOk="0">
                  <a:moveTo>
                    <a:pt x="7540" y="0"/>
                  </a:moveTo>
                  <a:cubicBezTo>
                    <a:pt x="5025" y="0"/>
                    <a:pt x="2506" y="1556"/>
                    <a:pt x="1949" y="3477"/>
                  </a:cubicBezTo>
                  <a:cubicBezTo>
                    <a:pt x="1127" y="6301"/>
                    <a:pt x="2850" y="7587"/>
                    <a:pt x="2850" y="7587"/>
                  </a:cubicBezTo>
                  <a:cubicBezTo>
                    <a:pt x="2774" y="7562"/>
                    <a:pt x="2692" y="7550"/>
                    <a:pt x="2607" y="7550"/>
                  </a:cubicBezTo>
                  <a:cubicBezTo>
                    <a:pt x="1582" y="7550"/>
                    <a:pt x="1" y="9257"/>
                    <a:pt x="1949" y="10746"/>
                  </a:cubicBezTo>
                  <a:cubicBezTo>
                    <a:pt x="2537" y="11195"/>
                    <a:pt x="3052" y="11357"/>
                    <a:pt x="3488" y="11357"/>
                  </a:cubicBezTo>
                  <a:cubicBezTo>
                    <a:pt x="4613" y="11357"/>
                    <a:pt x="5213" y="10275"/>
                    <a:pt x="5213" y="10275"/>
                  </a:cubicBezTo>
                  <a:cubicBezTo>
                    <a:pt x="5213" y="10275"/>
                    <a:pt x="5426" y="10911"/>
                    <a:pt x="6238" y="11306"/>
                  </a:cubicBezTo>
                  <a:cubicBezTo>
                    <a:pt x="6553" y="11462"/>
                    <a:pt x="6960" y="11578"/>
                    <a:pt x="7477" y="11604"/>
                  </a:cubicBezTo>
                  <a:cubicBezTo>
                    <a:pt x="7530" y="11607"/>
                    <a:pt x="7581" y="11609"/>
                    <a:pt x="7632" y="11609"/>
                  </a:cubicBezTo>
                  <a:cubicBezTo>
                    <a:pt x="9373" y="11609"/>
                    <a:pt x="10105" y="9951"/>
                    <a:pt x="10105" y="9951"/>
                  </a:cubicBezTo>
                  <a:cubicBezTo>
                    <a:pt x="10498" y="10289"/>
                    <a:pt x="11097" y="10461"/>
                    <a:pt x="11722" y="10461"/>
                  </a:cubicBezTo>
                  <a:cubicBezTo>
                    <a:pt x="12905" y="10461"/>
                    <a:pt x="14183" y="9844"/>
                    <a:pt x="14341" y="8565"/>
                  </a:cubicBezTo>
                  <a:cubicBezTo>
                    <a:pt x="14587" y="6606"/>
                    <a:pt x="12141" y="6606"/>
                    <a:pt x="12141" y="6606"/>
                  </a:cubicBezTo>
                  <a:cubicBezTo>
                    <a:pt x="12141" y="6606"/>
                    <a:pt x="13937" y="3676"/>
                    <a:pt x="10874" y="1147"/>
                  </a:cubicBezTo>
                  <a:cubicBezTo>
                    <a:pt x="10023" y="442"/>
                    <a:pt x="9019" y="93"/>
                    <a:pt x="7991" y="17"/>
                  </a:cubicBezTo>
                  <a:lnTo>
                    <a:pt x="7985" y="17"/>
                  </a:lnTo>
                  <a:cubicBezTo>
                    <a:pt x="7837" y="6"/>
                    <a:pt x="7688" y="0"/>
                    <a:pt x="7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6816979" y="3145968"/>
              <a:ext cx="269353" cy="384577"/>
            </a:xfrm>
            <a:custGeom>
              <a:avLst/>
              <a:gdLst/>
              <a:ahLst/>
              <a:cxnLst/>
              <a:rect l="l" t="t" r="r" b="b"/>
              <a:pathLst>
                <a:path w="8121" h="11595" extrusionOk="0">
                  <a:moveTo>
                    <a:pt x="1754" y="1"/>
                  </a:moveTo>
                  <a:cubicBezTo>
                    <a:pt x="2702" y="1105"/>
                    <a:pt x="3663" y="2159"/>
                    <a:pt x="3245" y="4253"/>
                  </a:cubicBezTo>
                  <a:cubicBezTo>
                    <a:pt x="3136" y="4816"/>
                    <a:pt x="2934" y="5370"/>
                    <a:pt x="2977" y="5944"/>
                  </a:cubicBezTo>
                  <a:cubicBezTo>
                    <a:pt x="3027" y="6640"/>
                    <a:pt x="3438" y="7282"/>
                    <a:pt x="3464" y="7982"/>
                  </a:cubicBezTo>
                  <a:cubicBezTo>
                    <a:pt x="3490" y="8559"/>
                    <a:pt x="3007" y="9205"/>
                    <a:pt x="2499" y="9205"/>
                  </a:cubicBezTo>
                  <a:cubicBezTo>
                    <a:pt x="2393" y="9205"/>
                    <a:pt x="2288" y="9179"/>
                    <a:pt x="2185" y="9112"/>
                  </a:cubicBezTo>
                  <a:lnTo>
                    <a:pt x="2185" y="9112"/>
                  </a:lnTo>
                  <a:cubicBezTo>
                    <a:pt x="2513" y="9762"/>
                    <a:pt x="1996" y="10557"/>
                    <a:pt x="1346" y="10886"/>
                  </a:cubicBezTo>
                  <a:cubicBezTo>
                    <a:pt x="928" y="11097"/>
                    <a:pt x="464" y="11191"/>
                    <a:pt x="1" y="11290"/>
                  </a:cubicBezTo>
                  <a:cubicBezTo>
                    <a:pt x="316" y="11446"/>
                    <a:pt x="723" y="11562"/>
                    <a:pt x="1240" y="11588"/>
                  </a:cubicBezTo>
                  <a:cubicBezTo>
                    <a:pt x="1293" y="11591"/>
                    <a:pt x="1343" y="11595"/>
                    <a:pt x="1396" y="11595"/>
                  </a:cubicBezTo>
                  <a:cubicBezTo>
                    <a:pt x="3136" y="11595"/>
                    <a:pt x="3868" y="9935"/>
                    <a:pt x="3868" y="9935"/>
                  </a:cubicBezTo>
                  <a:cubicBezTo>
                    <a:pt x="4263" y="10273"/>
                    <a:pt x="4859" y="10444"/>
                    <a:pt x="5486" y="10444"/>
                  </a:cubicBezTo>
                  <a:cubicBezTo>
                    <a:pt x="6669" y="10444"/>
                    <a:pt x="7945" y="9828"/>
                    <a:pt x="8104" y="8549"/>
                  </a:cubicBezTo>
                  <a:cubicBezTo>
                    <a:pt x="8118" y="8453"/>
                    <a:pt x="8121" y="8367"/>
                    <a:pt x="8121" y="8281"/>
                  </a:cubicBezTo>
                  <a:cubicBezTo>
                    <a:pt x="8121" y="6590"/>
                    <a:pt x="5904" y="6590"/>
                    <a:pt x="5904" y="6590"/>
                  </a:cubicBezTo>
                  <a:cubicBezTo>
                    <a:pt x="5904" y="6590"/>
                    <a:pt x="6427" y="5738"/>
                    <a:pt x="6427" y="4555"/>
                  </a:cubicBezTo>
                  <a:cubicBezTo>
                    <a:pt x="6427" y="3544"/>
                    <a:pt x="6046" y="2295"/>
                    <a:pt x="4637" y="1131"/>
                  </a:cubicBezTo>
                  <a:cubicBezTo>
                    <a:pt x="3786" y="426"/>
                    <a:pt x="2782" y="77"/>
                    <a:pt x="175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6864808" y="3318513"/>
              <a:ext cx="92537" cy="95058"/>
            </a:xfrm>
            <a:custGeom>
              <a:avLst/>
              <a:gdLst/>
              <a:ahLst/>
              <a:cxnLst/>
              <a:rect l="l" t="t" r="r" b="b"/>
              <a:pathLst>
                <a:path w="2790" h="2866" extrusionOk="0">
                  <a:moveTo>
                    <a:pt x="1223" y="0"/>
                  </a:moveTo>
                  <a:cubicBezTo>
                    <a:pt x="1193" y="0"/>
                    <a:pt x="1164" y="1"/>
                    <a:pt x="1134" y="3"/>
                  </a:cubicBezTo>
                  <a:cubicBezTo>
                    <a:pt x="262" y="56"/>
                    <a:pt x="0" y="1265"/>
                    <a:pt x="329" y="2091"/>
                  </a:cubicBezTo>
                  <a:cubicBezTo>
                    <a:pt x="495" y="2532"/>
                    <a:pt x="833" y="2866"/>
                    <a:pt x="1330" y="2866"/>
                  </a:cubicBezTo>
                  <a:cubicBezTo>
                    <a:pt x="1368" y="2866"/>
                    <a:pt x="1406" y="2864"/>
                    <a:pt x="1445" y="2860"/>
                  </a:cubicBezTo>
                  <a:cubicBezTo>
                    <a:pt x="1863" y="2816"/>
                    <a:pt x="2155" y="2582"/>
                    <a:pt x="2327" y="2263"/>
                  </a:cubicBezTo>
                  <a:cubicBezTo>
                    <a:pt x="2789" y="1422"/>
                    <a:pt x="2406" y="0"/>
                    <a:pt x="122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6875687" y="3379611"/>
              <a:ext cx="66302" cy="33964"/>
            </a:xfrm>
            <a:custGeom>
              <a:avLst/>
              <a:gdLst/>
              <a:ahLst/>
              <a:cxnLst/>
              <a:rect l="l" t="t" r="r" b="b"/>
              <a:pathLst>
                <a:path w="1999" h="1024" extrusionOk="0">
                  <a:moveTo>
                    <a:pt x="878" y="1"/>
                  </a:moveTo>
                  <a:cubicBezTo>
                    <a:pt x="538" y="1"/>
                    <a:pt x="236" y="110"/>
                    <a:pt x="1" y="249"/>
                  </a:cubicBezTo>
                  <a:cubicBezTo>
                    <a:pt x="167" y="690"/>
                    <a:pt x="505" y="1024"/>
                    <a:pt x="1002" y="1024"/>
                  </a:cubicBezTo>
                  <a:cubicBezTo>
                    <a:pt x="1040" y="1024"/>
                    <a:pt x="1078" y="1022"/>
                    <a:pt x="1117" y="1018"/>
                  </a:cubicBezTo>
                  <a:cubicBezTo>
                    <a:pt x="1535" y="974"/>
                    <a:pt x="1827" y="740"/>
                    <a:pt x="1999" y="421"/>
                  </a:cubicBezTo>
                  <a:cubicBezTo>
                    <a:pt x="1606" y="113"/>
                    <a:pt x="1222" y="1"/>
                    <a:pt x="87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6782350" y="3310188"/>
              <a:ext cx="34428" cy="56153"/>
            </a:xfrm>
            <a:custGeom>
              <a:avLst/>
              <a:gdLst/>
              <a:ahLst/>
              <a:cxnLst/>
              <a:rect l="l" t="t" r="r" b="b"/>
              <a:pathLst>
                <a:path w="1038" h="1693" extrusionOk="0">
                  <a:moveTo>
                    <a:pt x="475" y="1"/>
                  </a:moveTo>
                  <a:cubicBezTo>
                    <a:pt x="468" y="1"/>
                    <a:pt x="461" y="1"/>
                    <a:pt x="454" y="2"/>
                  </a:cubicBezTo>
                  <a:cubicBezTo>
                    <a:pt x="186" y="25"/>
                    <a:pt x="0" y="419"/>
                    <a:pt x="40" y="884"/>
                  </a:cubicBezTo>
                  <a:cubicBezTo>
                    <a:pt x="76" y="1338"/>
                    <a:pt x="309" y="1693"/>
                    <a:pt x="566" y="1693"/>
                  </a:cubicBezTo>
                  <a:cubicBezTo>
                    <a:pt x="573" y="1693"/>
                    <a:pt x="580" y="1692"/>
                    <a:pt x="587" y="1692"/>
                  </a:cubicBezTo>
                  <a:cubicBezTo>
                    <a:pt x="852" y="1669"/>
                    <a:pt x="1038" y="1274"/>
                    <a:pt x="1002" y="807"/>
                  </a:cubicBezTo>
                  <a:cubicBezTo>
                    <a:pt x="966" y="355"/>
                    <a:pt x="73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6964746" y="3290519"/>
              <a:ext cx="34428" cy="56053"/>
            </a:xfrm>
            <a:custGeom>
              <a:avLst/>
              <a:gdLst/>
              <a:ahLst/>
              <a:cxnLst/>
              <a:rect l="l" t="t" r="r" b="b"/>
              <a:pathLst>
                <a:path w="1038" h="1690" extrusionOk="0">
                  <a:moveTo>
                    <a:pt x="479" y="0"/>
                  </a:moveTo>
                  <a:cubicBezTo>
                    <a:pt x="471" y="0"/>
                    <a:pt x="463" y="0"/>
                    <a:pt x="455" y="1"/>
                  </a:cubicBezTo>
                  <a:cubicBezTo>
                    <a:pt x="186" y="21"/>
                    <a:pt x="0" y="416"/>
                    <a:pt x="40" y="883"/>
                  </a:cubicBezTo>
                  <a:cubicBezTo>
                    <a:pt x="76" y="1335"/>
                    <a:pt x="309" y="1689"/>
                    <a:pt x="566" y="1689"/>
                  </a:cubicBezTo>
                  <a:cubicBezTo>
                    <a:pt x="573" y="1689"/>
                    <a:pt x="580" y="1689"/>
                    <a:pt x="587" y="1688"/>
                  </a:cubicBezTo>
                  <a:cubicBezTo>
                    <a:pt x="852" y="1668"/>
                    <a:pt x="1038" y="1271"/>
                    <a:pt x="1001" y="807"/>
                  </a:cubicBezTo>
                  <a:cubicBezTo>
                    <a:pt x="966" y="353"/>
                    <a:pt x="734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6742448" y="3388965"/>
              <a:ext cx="75788" cy="45970"/>
            </a:xfrm>
            <a:custGeom>
              <a:avLst/>
              <a:gdLst/>
              <a:ahLst/>
              <a:cxnLst/>
              <a:rect l="l" t="t" r="r" b="b"/>
              <a:pathLst>
                <a:path w="2285" h="1386" extrusionOk="0">
                  <a:moveTo>
                    <a:pt x="1140" y="0"/>
                  </a:moveTo>
                  <a:cubicBezTo>
                    <a:pt x="510" y="0"/>
                    <a:pt x="1" y="311"/>
                    <a:pt x="1" y="692"/>
                  </a:cubicBezTo>
                  <a:cubicBezTo>
                    <a:pt x="1" y="1074"/>
                    <a:pt x="510" y="1385"/>
                    <a:pt x="1140" y="1385"/>
                  </a:cubicBezTo>
                  <a:cubicBezTo>
                    <a:pt x="1774" y="1385"/>
                    <a:pt x="2284" y="1074"/>
                    <a:pt x="2284" y="692"/>
                  </a:cubicBezTo>
                  <a:cubicBezTo>
                    <a:pt x="2284" y="311"/>
                    <a:pt x="1774" y="0"/>
                    <a:pt x="1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6981993" y="3352777"/>
              <a:ext cx="72139" cy="43781"/>
            </a:xfrm>
            <a:custGeom>
              <a:avLst/>
              <a:gdLst/>
              <a:ahLst/>
              <a:cxnLst/>
              <a:rect l="l" t="t" r="r" b="b"/>
              <a:pathLst>
                <a:path w="2175" h="1320" extrusionOk="0">
                  <a:moveTo>
                    <a:pt x="1088" y="1"/>
                  </a:moveTo>
                  <a:cubicBezTo>
                    <a:pt x="487" y="1"/>
                    <a:pt x="1" y="296"/>
                    <a:pt x="1" y="660"/>
                  </a:cubicBezTo>
                  <a:cubicBezTo>
                    <a:pt x="1" y="1024"/>
                    <a:pt x="487" y="1319"/>
                    <a:pt x="1088" y="1319"/>
                  </a:cubicBezTo>
                  <a:cubicBezTo>
                    <a:pt x="1688" y="1319"/>
                    <a:pt x="2175" y="1024"/>
                    <a:pt x="2175" y="660"/>
                  </a:cubicBezTo>
                  <a:cubicBezTo>
                    <a:pt x="2175" y="296"/>
                    <a:pt x="1688" y="1"/>
                    <a:pt x="108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6745964" y="3268362"/>
              <a:ext cx="52902" cy="43748"/>
            </a:xfrm>
            <a:custGeom>
              <a:avLst/>
              <a:gdLst/>
              <a:ahLst/>
              <a:cxnLst/>
              <a:rect l="l" t="t" r="r" b="b"/>
              <a:pathLst>
                <a:path w="1595" h="1319" extrusionOk="0">
                  <a:moveTo>
                    <a:pt x="1359" y="1"/>
                  </a:moveTo>
                  <a:cubicBezTo>
                    <a:pt x="1343" y="1"/>
                    <a:pt x="1326" y="3"/>
                    <a:pt x="1310" y="6"/>
                  </a:cubicBezTo>
                  <a:cubicBezTo>
                    <a:pt x="219" y="282"/>
                    <a:pt x="34" y="1031"/>
                    <a:pt x="27" y="1060"/>
                  </a:cubicBezTo>
                  <a:cubicBezTo>
                    <a:pt x="0" y="1173"/>
                    <a:pt x="66" y="1286"/>
                    <a:pt x="179" y="1313"/>
                  </a:cubicBezTo>
                  <a:cubicBezTo>
                    <a:pt x="196" y="1316"/>
                    <a:pt x="213" y="1319"/>
                    <a:pt x="229" y="1319"/>
                  </a:cubicBezTo>
                  <a:cubicBezTo>
                    <a:pt x="325" y="1319"/>
                    <a:pt x="412" y="1256"/>
                    <a:pt x="435" y="1160"/>
                  </a:cubicBezTo>
                  <a:cubicBezTo>
                    <a:pt x="441" y="1137"/>
                    <a:pt x="583" y="623"/>
                    <a:pt x="1412" y="418"/>
                  </a:cubicBezTo>
                  <a:cubicBezTo>
                    <a:pt x="1525" y="387"/>
                    <a:pt x="1594" y="275"/>
                    <a:pt x="1568" y="162"/>
                  </a:cubicBezTo>
                  <a:cubicBezTo>
                    <a:pt x="1542" y="66"/>
                    <a:pt x="1456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6974630" y="3253834"/>
              <a:ext cx="38043" cy="43449"/>
            </a:xfrm>
            <a:custGeom>
              <a:avLst/>
              <a:gdLst/>
              <a:ahLst/>
              <a:cxnLst/>
              <a:rect l="l" t="t" r="r" b="b"/>
              <a:pathLst>
                <a:path w="1147" h="1310" extrusionOk="0">
                  <a:moveTo>
                    <a:pt x="234" y="1"/>
                  </a:moveTo>
                  <a:cubicBezTo>
                    <a:pt x="181" y="1"/>
                    <a:pt x="127" y="21"/>
                    <a:pt x="87" y="60"/>
                  </a:cubicBezTo>
                  <a:cubicBezTo>
                    <a:pt x="1" y="143"/>
                    <a:pt x="1" y="276"/>
                    <a:pt x="83" y="359"/>
                  </a:cubicBezTo>
                  <a:cubicBezTo>
                    <a:pt x="87" y="362"/>
                    <a:pt x="495" y="783"/>
                    <a:pt x="723" y="1200"/>
                  </a:cubicBezTo>
                  <a:cubicBezTo>
                    <a:pt x="759" y="1270"/>
                    <a:pt x="833" y="1310"/>
                    <a:pt x="908" y="1310"/>
                  </a:cubicBezTo>
                  <a:cubicBezTo>
                    <a:pt x="942" y="1310"/>
                    <a:pt x="975" y="1303"/>
                    <a:pt x="1008" y="1283"/>
                  </a:cubicBezTo>
                  <a:cubicBezTo>
                    <a:pt x="1111" y="1226"/>
                    <a:pt x="1147" y="1101"/>
                    <a:pt x="1091" y="998"/>
                  </a:cubicBezTo>
                  <a:cubicBezTo>
                    <a:pt x="836" y="530"/>
                    <a:pt x="402" y="83"/>
                    <a:pt x="382" y="63"/>
                  </a:cubicBezTo>
                  <a:cubicBezTo>
                    <a:pt x="341" y="22"/>
                    <a:pt x="28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6674817" y="3530331"/>
              <a:ext cx="180829" cy="148093"/>
            </a:xfrm>
            <a:custGeom>
              <a:avLst/>
              <a:gdLst/>
              <a:ahLst/>
              <a:cxnLst/>
              <a:rect l="l" t="t" r="r" b="b"/>
              <a:pathLst>
                <a:path w="5452" h="4465" extrusionOk="0">
                  <a:moveTo>
                    <a:pt x="2202" y="0"/>
                  </a:moveTo>
                  <a:cubicBezTo>
                    <a:pt x="2202" y="0"/>
                    <a:pt x="1" y="1147"/>
                    <a:pt x="982" y="3169"/>
                  </a:cubicBezTo>
                  <a:cubicBezTo>
                    <a:pt x="1422" y="4080"/>
                    <a:pt x="2315" y="4465"/>
                    <a:pt x="3182" y="4465"/>
                  </a:cubicBezTo>
                  <a:cubicBezTo>
                    <a:pt x="4242" y="4465"/>
                    <a:pt x="5262" y="3888"/>
                    <a:pt x="5364" y="2993"/>
                  </a:cubicBezTo>
                  <a:cubicBezTo>
                    <a:pt x="5452" y="2203"/>
                    <a:pt x="4887" y="2000"/>
                    <a:pt x="4280" y="2000"/>
                  </a:cubicBezTo>
                  <a:cubicBezTo>
                    <a:pt x="3634" y="2000"/>
                    <a:pt x="2941" y="2231"/>
                    <a:pt x="2941" y="2231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216" name="Google Shape;1216;p27"/>
          <p:cNvSpPr/>
          <p:nvPr/>
        </p:nvSpPr>
        <p:spPr>
          <a:xfrm rot="-5702922">
            <a:off x="2803238" y="1145898"/>
            <a:ext cx="3775003" cy="599522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17" name="Google Shape;1217;p27"/>
          <p:cNvSpPr txBox="1">
            <a:spLocks noGrp="1"/>
          </p:cNvSpPr>
          <p:nvPr>
            <p:ph type="subTitle" idx="1"/>
          </p:nvPr>
        </p:nvSpPr>
        <p:spPr>
          <a:xfrm rot="-302252">
            <a:off x="2229586" y="2355839"/>
            <a:ext cx="4919803" cy="35458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ạch xuất phát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 đà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rọng tài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 oạch</a:t>
            </a:r>
          </a:p>
          <a:p>
            <a:pPr marL="342900">
              <a:buFont typeface="Arial" panose="020B0604020202020204" pitchFamily="34" charset="0"/>
              <a:buChar char="•"/>
            </a:pPr>
            <a:endParaRPr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idact Gothic"/>
            </a:endParaRPr>
          </a:p>
        </p:txBody>
      </p:sp>
      <p:sp>
        <p:nvSpPr>
          <p:cNvPr id="1218" name="Google Shape;1218;p27"/>
          <p:cNvSpPr/>
          <p:nvPr/>
        </p:nvSpPr>
        <p:spPr>
          <a:xfrm rot="333202">
            <a:off x="1715577" y="2694948"/>
            <a:ext cx="535080" cy="48886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19" name="Google Shape;1219;p27"/>
          <p:cNvGrpSpPr/>
          <p:nvPr/>
        </p:nvGrpSpPr>
        <p:grpSpPr>
          <a:xfrm rot="-302834">
            <a:off x="7041026" y="4839368"/>
            <a:ext cx="627405" cy="801629"/>
            <a:chOff x="4257150" y="439500"/>
            <a:chExt cx="496378" cy="634217"/>
          </a:xfrm>
        </p:grpSpPr>
        <p:sp>
          <p:nvSpPr>
            <p:cNvPr id="1220" name="Google Shape;1220;p27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155200" y="2341756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81E570-A00E-4700-90F7-7CFEEDEA1C8B}"/>
              </a:ext>
            </a:extLst>
          </p:cNvPr>
          <p:cNvCxnSpPr>
            <a:cxnSpLocks/>
          </p:cNvCxnSpPr>
          <p:nvPr/>
        </p:nvCxnSpPr>
        <p:spPr>
          <a:xfrm flipH="1">
            <a:off x="10227372" y="2739580"/>
            <a:ext cx="100361" cy="401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F99463-94FE-4C37-902A-455991B8E364}"/>
              </a:ext>
            </a:extLst>
          </p:cNvPr>
          <p:cNvCxnSpPr>
            <a:cxnSpLocks/>
          </p:cNvCxnSpPr>
          <p:nvPr/>
        </p:nvCxnSpPr>
        <p:spPr>
          <a:xfrm flipH="1">
            <a:off x="9602043" y="3146855"/>
            <a:ext cx="75272" cy="3625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36E7B9-24FA-4AA2-A561-F96F36B65206}"/>
              </a:ext>
            </a:extLst>
          </p:cNvPr>
          <p:cNvCxnSpPr>
            <a:cxnSpLocks/>
          </p:cNvCxnSpPr>
          <p:nvPr/>
        </p:nvCxnSpPr>
        <p:spPr>
          <a:xfrm flipH="1">
            <a:off x="5964815" y="3589995"/>
            <a:ext cx="100948" cy="3942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EF21D1-D756-48FD-87FA-51A80E23DD88}"/>
              </a:ext>
            </a:extLst>
          </p:cNvPr>
          <p:cNvCxnSpPr>
            <a:cxnSpLocks/>
          </p:cNvCxnSpPr>
          <p:nvPr/>
        </p:nvCxnSpPr>
        <p:spPr>
          <a:xfrm flipH="1">
            <a:off x="6083872" y="3984226"/>
            <a:ext cx="87351" cy="4585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4B0466-56DB-4230-AECD-561081A68A7B}"/>
              </a:ext>
            </a:extLst>
          </p:cNvPr>
          <p:cNvCxnSpPr>
            <a:cxnSpLocks/>
          </p:cNvCxnSpPr>
          <p:nvPr/>
        </p:nvCxnSpPr>
        <p:spPr>
          <a:xfrm flipH="1">
            <a:off x="3737565" y="4442740"/>
            <a:ext cx="112751" cy="4644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D7C48-D421-4324-A74E-5830DA023731}"/>
              </a:ext>
            </a:extLst>
          </p:cNvPr>
          <p:cNvCxnSpPr>
            <a:cxnSpLocks/>
          </p:cNvCxnSpPr>
          <p:nvPr/>
        </p:nvCxnSpPr>
        <p:spPr>
          <a:xfrm flipH="1">
            <a:off x="8039695" y="4869148"/>
            <a:ext cx="109654" cy="419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4B1820-65AE-49E7-9E31-036A376DCA58}"/>
              </a:ext>
            </a:extLst>
          </p:cNvPr>
          <p:cNvCxnSpPr>
            <a:cxnSpLocks/>
          </p:cNvCxnSpPr>
          <p:nvPr/>
        </p:nvCxnSpPr>
        <p:spPr>
          <a:xfrm flipH="1">
            <a:off x="7567928" y="5288783"/>
            <a:ext cx="148716" cy="4031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DD6F5A-B5EE-4795-A858-FCAF78EA070E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705AA-1818-4F31-B530-E5A710F86D95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659EFC1D-B925-41D3-9B9A-BB4966F4B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171947" y="5519493"/>
            <a:ext cx="1733550" cy="153690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65EAD589-6A4E-4AFC-8C5E-189EA1583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4E83A6A-A93F-46A4-BCB1-D7AF6311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45553" y="-224898"/>
            <a:ext cx="3241356" cy="1057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506509-E0CD-4F1D-AB2C-0CE40F3C54A0}"/>
              </a:ext>
            </a:extLst>
          </p:cNvPr>
          <p:cNvSpPr/>
          <p:nvPr/>
        </p:nvSpPr>
        <p:spPr>
          <a:xfrm>
            <a:off x="1570775" y="246888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2F135-26A9-434B-ADC5-9D3F45E9CDFC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7E743-2E66-44C9-8E53-EA14142D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521143" y="303745"/>
            <a:ext cx="511318" cy="511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C33E3-AF77-4B31-BDA6-A68DDC350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A226C-52CD-4743-90F1-F39702274C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2D853E3-C6EC-4BA4-9008-4DF718574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76E55083-9F83-43FA-8CA6-81FD24AE3914}"/>
              </a:ext>
            </a:extLst>
          </p:cNvPr>
          <p:cNvSpPr/>
          <p:nvPr/>
        </p:nvSpPr>
        <p:spPr>
          <a:xfrm>
            <a:off x="0" y="412504"/>
            <a:ext cx="5441795" cy="182719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898B2C-4096-425A-B32A-7BD0A3483362}"/>
              </a:ext>
            </a:extLst>
          </p:cNvPr>
          <p:cNvGrpSpPr/>
          <p:nvPr/>
        </p:nvGrpSpPr>
        <p:grpSpPr>
          <a:xfrm>
            <a:off x="3177415" y="1551320"/>
            <a:ext cx="6630056" cy="4586983"/>
            <a:chOff x="4157490" y="498269"/>
            <a:chExt cx="6195713" cy="46527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3EDA50-719B-443F-B6A6-F0172920DB6A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3FE549-54A8-4025-9F0B-8263DB12DFF8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1BDED7B-44FF-4BAD-9BCE-A90CB3FE7012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12DF79A6-2DD3-4044-9872-509E28950D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8400BD3F-C845-4E49-8EFC-942E126BA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0" name="Rectangle: Rounded Corners 29">
                        <a:extLst>
                          <a:ext uri="{FF2B5EF4-FFF2-40B4-BE49-F238E27FC236}">
                            <a16:creationId xmlns:a16="http://schemas.microsoft.com/office/drawing/2014/main" id="{AE10DA4D-F125-49D2-B94C-49ADE820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A21AFE9F-E357-4BA6-96FE-4264DD76A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83F7566-8DEB-4B0E-A48F-DB93FA001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:a16="http://schemas.microsoft.com/office/drawing/2014/main" id="{677CD39E-368F-45F5-A173-80D1E7DAD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8" name="Rectangle: Rounded Corners 27">
                          <a:extLst>
                            <a:ext uri="{FF2B5EF4-FFF2-40B4-BE49-F238E27FC236}">
                              <a16:creationId xmlns:a16="http://schemas.microsoft.com/office/drawing/2014/main" id="{8AED9F6C-CCAB-4414-9B26-9961F735CF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F5727FDA-B306-4295-9733-33CF8FFDE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B27B76E7-2CDE-4625-BD09-B95EA8FD6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:a16="http://schemas.microsoft.com/office/drawing/2014/main" id="{0605BEB7-F8E3-4C84-9AD2-E0E2A07AA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E2DAB479-E963-4C89-B39F-95CFABAB57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E32EFDC5-6045-42F3-95E9-AD4A7A076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942F29F8-9620-4953-9632-9B6DF6B46A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BE40A658-C868-4CB8-880D-9C2A7E3BB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8B56705-586B-44EB-8E1F-EFC2BBF217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6F4C10D-5D4E-41E4-A1F8-55937E298E1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89364EF-020E-44F6-B4FE-95B4F572A33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46D41CF-27B4-4CE6-A29F-0E135D341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D64B727-9A34-4BFD-A153-55FE5BB6C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2574965-8981-445B-A989-73E2B7AF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4E0753A-FBA2-469F-876C-557AF871339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635D944-F344-4CA7-BADF-7636783C6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F11B1D-4848-4773-9E40-C1E8208F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483BE8-C522-4543-B1CD-A556687CC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AEC689-2327-41DC-966C-8A898E8B421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4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6575" y="1121172"/>
            <a:ext cx="569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2902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6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219170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6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9025" y="1092597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6299" y="4309932"/>
            <a:ext cx="377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500" y="1140222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0049" y="4339295"/>
            <a:ext cx="4247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3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thưởng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275</Words>
  <Application>Microsoft Office PowerPoint</Application>
  <PresentationFormat>Widescreen</PresentationFormat>
  <Paragraphs>102</Paragraphs>
  <Slides>22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Abel</vt:lpstr>
      <vt:lpstr>Arial</vt:lpstr>
      <vt:lpstr>Arial-Rounded</vt:lpstr>
      <vt:lpstr>Bellota Text</vt:lpstr>
      <vt:lpstr>Calibri</vt:lpstr>
      <vt:lpstr>Comic Sans MS</vt:lpstr>
      <vt:lpstr>等线</vt:lpstr>
      <vt:lpstr>Didact Gothic</vt:lpstr>
      <vt:lpstr>inpin heiti</vt:lpstr>
      <vt:lpstr>Odibee Sans</vt:lpstr>
      <vt:lpstr>Roboto Condensed</vt:lpstr>
      <vt:lpstr>Times New Roman</vt:lpstr>
      <vt:lpstr>Office 主题​​</vt:lpstr>
      <vt:lpstr>1_Office 主题​​</vt:lpstr>
      <vt:lpstr>End of the School Year by Slidesgo</vt:lpstr>
      <vt:lpstr>Office Theme</vt:lpstr>
      <vt:lpstr>3_Office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thành tiếng</vt:lpstr>
      <vt:lpstr>Đọc mẫu</vt:lpstr>
      <vt:lpstr>PowerPoint Presentation</vt:lpstr>
      <vt:lpstr>PowerPoint Presentation</vt:lpstr>
      <vt:lpstr>Luyện đọc từ khó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Huong</cp:lastModifiedBy>
  <cp:revision>25</cp:revision>
  <dcterms:created xsi:type="dcterms:W3CDTF">2019-06-13T13:22:00Z</dcterms:created>
  <dcterms:modified xsi:type="dcterms:W3CDTF">2026-01-17T08:42:13Z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