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694" r:id="rId4"/>
    <p:sldMasterId id="2147483719" r:id="rId5"/>
  </p:sldMasterIdLst>
  <p:notesMasterIdLst>
    <p:notesMasterId r:id="rId28"/>
  </p:notesMasterIdLst>
  <p:handoutMasterIdLst>
    <p:handoutMasterId r:id="rId29"/>
  </p:handoutMasterIdLst>
  <p:sldIdLst>
    <p:sldId id="3426" r:id="rId6"/>
    <p:sldId id="3402" r:id="rId7"/>
    <p:sldId id="3403" r:id="rId8"/>
    <p:sldId id="3404" r:id="rId9"/>
    <p:sldId id="3405" r:id="rId10"/>
    <p:sldId id="3406" r:id="rId11"/>
    <p:sldId id="3407" r:id="rId12"/>
    <p:sldId id="3408" r:id="rId13"/>
    <p:sldId id="256" r:id="rId14"/>
    <p:sldId id="3409" r:id="rId15"/>
    <p:sldId id="3410" r:id="rId16"/>
    <p:sldId id="3411" r:id="rId17"/>
    <p:sldId id="257" r:id="rId18"/>
    <p:sldId id="3412" r:id="rId19"/>
    <p:sldId id="3413" r:id="rId20"/>
    <p:sldId id="3414" r:id="rId21"/>
    <p:sldId id="3415" r:id="rId22"/>
    <p:sldId id="3416" r:id="rId23"/>
    <p:sldId id="3417" r:id="rId24"/>
    <p:sldId id="3418" r:id="rId25"/>
    <p:sldId id="3419" r:id="rId26"/>
    <p:sldId id="3424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38" y="48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2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3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272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565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7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86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94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502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38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05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351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80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065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840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4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0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8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1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microsoft.com/office/2007/relationships/hdphoto" Target="../media/hdphoto13.wdp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5" Type="http://schemas.openxmlformats.org/officeDocument/2006/relationships/image" Target="../media/image28.png"/><Relationship Id="rId2" Type="http://schemas.openxmlformats.org/officeDocument/2006/relationships/image" Target="../media/image15.jpg"/><Relationship Id="rId16" Type="http://schemas.openxmlformats.org/officeDocument/2006/relationships/slide" Target="slide8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38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7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microsoft.com/office/2007/relationships/hdphoto" Target="../media/hdphoto14.wdp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7.xml"/><Relationship Id="rId22" Type="http://schemas.microsoft.com/office/2007/relationships/hdphoto" Target="../media/hdphoto12.wdp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LỚP 1</a:t>
            </a:r>
          </a:p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Thị Thanh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1A6</a:t>
            </a:r>
          </a:p>
          <a:p>
            <a:pPr algn="l"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06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F1DA1-430B-4AC8-A082-B5E2633F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34" y="2105722"/>
            <a:ext cx="61245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4516244" y="1561171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52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65546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ln>
            <a:prstDash val="lgDash"/>
          </a:ln>
        </p:spPr>
        <p:txBody>
          <a:bodyPr/>
          <a:lstStyle/>
          <a:p>
            <a:pPr marL="203195" indent="0">
              <a:buNone/>
            </a:pPr>
            <a:endParaRPr lang="en-US" dirty="0"/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00C593E3-9D3E-4D99-A426-6E51F4BAB352}"/>
              </a:ext>
            </a:extLst>
          </p:cNvPr>
          <p:cNvSpPr txBox="1"/>
          <p:nvPr/>
        </p:nvSpPr>
        <p:spPr>
          <a:xfrm>
            <a:off x="4696608" y="1824658"/>
            <a:ext cx="3518878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0359E787-E90D-4886-AC75-726905E00A23}"/>
              </a:ext>
            </a:extLst>
          </p:cNvPr>
          <p:cNvSpPr txBox="1"/>
          <p:nvPr/>
        </p:nvSpPr>
        <p:spPr>
          <a:xfrm>
            <a:off x="8534762" y="4077378"/>
            <a:ext cx="246719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D8466214-2D58-45FF-8FBA-FE10645BD8FF}"/>
              </a:ext>
            </a:extLst>
          </p:cNvPr>
          <p:cNvSpPr txBox="1"/>
          <p:nvPr/>
        </p:nvSpPr>
        <p:spPr>
          <a:xfrm>
            <a:off x="2005496" y="4077379"/>
            <a:ext cx="206742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TAY </a:t>
            </a:r>
          </a:p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DÒ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6142168" y="271645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BDA8C17-0B4C-4718-829B-5DB8577F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587775" y="442031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6E3FBCB-547C-4EBF-8F9E-5FBBEBD4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101995" y="44088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355890" y="3028536"/>
            <a:ext cx="2440218" cy="2989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pic>
        <p:nvPicPr>
          <p:cNvPr id="11" name="[hanhtrangso.nxbgd.vn] Video_ Giải thưởng tình bạn_HTS">
            <a:hlinkClick r:id="" action="ppaction://media"/>
            <a:extLst>
              <a:ext uri="{FF2B5EF4-FFF2-40B4-BE49-F238E27FC236}">
                <a16:creationId xmlns:a16="http://schemas.microsoft.com/office/drawing/2014/main" id="{E7B99424-F71C-43D0-8DF3-193AC6FD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5611" y="5889702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666957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GGGGGGGGGGGGGgGiải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xoạc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0DDA03-68E7-4733-BCAA-44C995CE48DE}"/>
              </a:ext>
            </a:extLst>
          </p:cNvPr>
          <p:cNvSpPr/>
          <p:nvPr/>
        </p:nvSpPr>
        <p:spPr>
          <a:xfrm>
            <a:off x="3523785" y="5726490"/>
            <a:ext cx="7846603" cy="694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: </a:t>
            </a:r>
            <a:r>
              <a:rPr lang="en-US" sz="3200" dirty="0" err="1"/>
              <a:t>oac</a:t>
            </a:r>
            <a:r>
              <a:rPr lang="en-US" sz="3200" dirty="0"/>
              <a:t>, </a:t>
            </a:r>
            <a:r>
              <a:rPr lang="en-US" sz="3200" dirty="0" err="1"/>
              <a:t>oach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5F4C-ED13-434A-B709-DC43529FF050}"/>
              </a:ext>
            </a:extLst>
          </p:cNvPr>
          <p:cNvSpPr txBox="1"/>
          <p:nvPr/>
        </p:nvSpPr>
        <p:spPr>
          <a:xfrm>
            <a:off x="7693293" y="2623873"/>
            <a:ext cx="127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46C11-22FD-433D-B9FF-EB072E9B1D85}"/>
              </a:ext>
            </a:extLst>
          </p:cNvPr>
          <p:cNvSpPr txBox="1"/>
          <p:nvPr/>
        </p:nvSpPr>
        <p:spPr>
          <a:xfrm>
            <a:off x="5154566" y="3921387"/>
            <a:ext cx="118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27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1159" name="Google Shape;1159;p27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0" name="Google Shape;1160;p27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1" name="Google Shape;1161;p27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62" name="Google Shape;1162;p2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b="1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63" name="Google Shape;1163;p27"/>
          <p:cNvGrpSpPr/>
          <p:nvPr/>
        </p:nvGrpSpPr>
        <p:grpSpPr>
          <a:xfrm rot="432144">
            <a:off x="8656963" y="2203604"/>
            <a:ext cx="2671631" cy="3530515"/>
            <a:chOff x="6562276" y="1844876"/>
            <a:chExt cx="1865009" cy="2464577"/>
          </a:xfrm>
        </p:grpSpPr>
        <p:sp>
          <p:nvSpPr>
            <p:cNvPr id="1164" name="Google Shape;1164;p27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216" name="Google Shape;1216;p27"/>
          <p:cNvSpPr/>
          <p:nvPr/>
        </p:nvSpPr>
        <p:spPr>
          <a:xfrm rot="-5702922">
            <a:off x="2803238" y="1145898"/>
            <a:ext cx="3775003" cy="599522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17" name="Google Shape;1217;p27"/>
          <p:cNvSpPr txBox="1">
            <a:spLocks noGrp="1"/>
          </p:cNvSpPr>
          <p:nvPr>
            <p:ph type="subTitle" idx="1"/>
          </p:nvPr>
        </p:nvSpPr>
        <p:spPr>
          <a:xfrm rot="-302252">
            <a:off x="2229586" y="2355839"/>
            <a:ext cx="4919803" cy="35458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ạch xuất phát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đà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rọng tài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 oạch</a:t>
            </a:r>
          </a:p>
          <a:p>
            <a:pPr marL="342900">
              <a:buFont typeface="Arial" panose="020B0604020202020204" pitchFamily="34" charset="0"/>
              <a:buChar char="•"/>
            </a:pPr>
            <a:endParaRPr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idact Gothic"/>
            </a:endParaRPr>
          </a:p>
        </p:txBody>
      </p:sp>
      <p:sp>
        <p:nvSpPr>
          <p:cNvPr id="1218" name="Google Shape;1218;p27"/>
          <p:cNvSpPr/>
          <p:nvPr/>
        </p:nvSpPr>
        <p:spPr>
          <a:xfrm rot="333202">
            <a:off x="1715577" y="269494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19" name="Google Shape;1219;p27"/>
          <p:cNvGrpSpPr/>
          <p:nvPr/>
        </p:nvGrpSpPr>
        <p:grpSpPr>
          <a:xfrm rot="-302834">
            <a:off x="7041026" y="4839368"/>
            <a:ext cx="627405" cy="801629"/>
            <a:chOff x="4257150" y="439500"/>
            <a:chExt cx="496378" cy="634217"/>
          </a:xfrm>
        </p:grpSpPr>
        <p:sp>
          <p:nvSpPr>
            <p:cNvPr id="1220" name="Google Shape;1220;p27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55200" y="234175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1E570-A00E-4700-90F7-7CFEEDEA1C8B}"/>
              </a:ext>
            </a:extLst>
          </p:cNvPr>
          <p:cNvCxnSpPr>
            <a:cxnSpLocks/>
          </p:cNvCxnSpPr>
          <p:nvPr/>
        </p:nvCxnSpPr>
        <p:spPr>
          <a:xfrm flipH="1">
            <a:off x="10227372" y="2739580"/>
            <a:ext cx="100361" cy="401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F99463-94FE-4C37-902A-455991B8E364}"/>
              </a:ext>
            </a:extLst>
          </p:cNvPr>
          <p:cNvCxnSpPr>
            <a:cxnSpLocks/>
          </p:cNvCxnSpPr>
          <p:nvPr/>
        </p:nvCxnSpPr>
        <p:spPr>
          <a:xfrm flipH="1">
            <a:off x="9602043" y="3146855"/>
            <a:ext cx="75272" cy="3625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36E7B9-24FA-4AA2-A561-F96F36B65206}"/>
              </a:ext>
            </a:extLst>
          </p:cNvPr>
          <p:cNvCxnSpPr>
            <a:cxnSpLocks/>
          </p:cNvCxnSpPr>
          <p:nvPr/>
        </p:nvCxnSpPr>
        <p:spPr>
          <a:xfrm flipH="1">
            <a:off x="5964815" y="3589995"/>
            <a:ext cx="100948" cy="394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EF21D1-D756-48FD-87FA-51A80E23DD88}"/>
              </a:ext>
            </a:extLst>
          </p:cNvPr>
          <p:cNvCxnSpPr>
            <a:cxnSpLocks/>
          </p:cNvCxnSpPr>
          <p:nvPr/>
        </p:nvCxnSpPr>
        <p:spPr>
          <a:xfrm flipH="1">
            <a:off x="6083872" y="3984226"/>
            <a:ext cx="87351" cy="4585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B0466-56DB-4230-AECD-561081A68A7B}"/>
              </a:ext>
            </a:extLst>
          </p:cNvPr>
          <p:cNvCxnSpPr>
            <a:cxnSpLocks/>
          </p:cNvCxnSpPr>
          <p:nvPr/>
        </p:nvCxnSpPr>
        <p:spPr>
          <a:xfrm flipH="1">
            <a:off x="3737565" y="4442740"/>
            <a:ext cx="112751" cy="464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D7C48-D421-4324-A74E-5830DA023731}"/>
              </a:ext>
            </a:extLst>
          </p:cNvPr>
          <p:cNvCxnSpPr>
            <a:cxnSpLocks/>
          </p:cNvCxnSpPr>
          <p:nvPr/>
        </p:nvCxnSpPr>
        <p:spPr>
          <a:xfrm flipH="1">
            <a:off x="8039695" y="4869148"/>
            <a:ext cx="109654" cy="419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4B1820-65AE-49E7-9E31-036A376DCA58}"/>
              </a:ext>
            </a:extLst>
          </p:cNvPr>
          <p:cNvCxnSpPr>
            <a:cxnSpLocks/>
          </p:cNvCxnSpPr>
          <p:nvPr/>
        </p:nvCxnSpPr>
        <p:spPr>
          <a:xfrm flipH="1">
            <a:off x="7567928" y="5288783"/>
            <a:ext cx="148716" cy="4031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DD6F5A-B5EE-4795-A858-FCAF78EA070E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GGGgiải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659EFC1D-B925-41D3-9B9A-BB4966F4B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171947" y="5519493"/>
            <a:ext cx="1733550" cy="153690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65EAD589-6A4E-4AFC-8C5E-189EA158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4E83A6A-A93F-46A4-BCB1-D7AF6311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45553" y="-224898"/>
            <a:ext cx="3241356" cy="1057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506509-E0CD-4F1D-AB2C-0CE40F3C54A0}"/>
              </a:ext>
            </a:extLst>
          </p:cNvPr>
          <p:cNvSpPr/>
          <p:nvPr/>
        </p:nvSpPr>
        <p:spPr>
          <a:xfrm>
            <a:off x="1570775" y="246888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2F135-26A9-434B-ADC5-9D3F45E9CDFC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7E743-2E66-44C9-8E53-EA14142D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21143" y="303745"/>
            <a:ext cx="511318" cy="51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C33E3-AF77-4B31-BDA6-A68DDC350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A226C-52CD-4743-90F1-F39702274C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2D853E3-C6EC-4BA4-9008-4DF71857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6575" y="1121172"/>
            <a:ext cx="569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2902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917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9025" y="1092597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6299" y="4309932"/>
            <a:ext cx="377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500" y="1140222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0049" y="4339295"/>
            <a:ext cx="4247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thưởng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852</Words>
  <Application>Microsoft Office PowerPoint</Application>
  <PresentationFormat>Widescreen</PresentationFormat>
  <Paragraphs>102</Paragraphs>
  <Slides>22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Abel</vt:lpstr>
      <vt:lpstr>Arial</vt:lpstr>
      <vt:lpstr>Arial-Rounded</vt:lpstr>
      <vt:lpstr>Bellota Text</vt:lpstr>
      <vt:lpstr>Calibri</vt:lpstr>
      <vt:lpstr>Comic Sans MS</vt:lpstr>
      <vt:lpstr>Didact Gothic</vt:lpstr>
      <vt:lpstr>Odibee Sans</vt:lpstr>
      <vt:lpstr>Roboto Condensed</vt:lpstr>
      <vt:lpstr>Times New Roman</vt:lpstr>
      <vt:lpstr>Office 主题​​</vt:lpstr>
      <vt:lpstr>1_Office 主题​​</vt:lpstr>
      <vt:lpstr>End of the School Year by Slidesgo</vt:lpstr>
      <vt:lpstr>Office Theme</vt:lpstr>
      <vt:lpstr>3_Office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thành tiếng</vt:lpstr>
      <vt:lpstr>Đọc mẫu</vt:lpstr>
      <vt:lpstr>PowerPoint Presentation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Administrator</cp:lastModifiedBy>
  <cp:revision>27</cp:revision>
  <dcterms:created xsi:type="dcterms:W3CDTF">2019-06-13T13:22:00Z</dcterms:created>
  <dcterms:modified xsi:type="dcterms:W3CDTF">2026-01-20T01:50:14Z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