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7" r:id="rId2"/>
    <p:sldId id="265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19563-77CC-4CF6-8B13-033F876694B8}" type="datetimeFigureOut">
              <a:rPr lang="vi-VN" smtClean="0"/>
              <a:t>23/01/2026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17EC-14E9-4227-8A24-0990EFB8E74C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27FB5680-B39D-E541-898D-686E9EED3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42DDAF0F-D2AB-5947-82B4-477387425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9B97F7D4-C0E0-D044-BAB6-B95FF3714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60ED73-2D74-DA47-BA32-5FA1FF24F83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66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7EC-14E9-4227-8A24-0990EFB8E74C}" type="slidenum">
              <a:rPr lang="vi-VN" smtClean="0"/>
              <a:t>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6717AC-4592-2E4C-AFAE-B2D737637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C4E13D-0869-5C43-A8DD-03331D87539E}"/>
              </a:ext>
            </a:extLst>
          </p:cNvPr>
          <p:cNvSpPr/>
          <p:nvPr/>
        </p:nvSpPr>
        <p:spPr>
          <a:xfrm>
            <a:off x="1885950" y="2197841"/>
            <a:ext cx="5543550" cy="1114425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375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CHÀO MỪNG QUÝ THẦY CÔ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375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VỀ DỰ GIỜ </a:t>
            </a:r>
            <a:r>
              <a:rPr lang="en-US" sz="3375" b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LỚP 1</a:t>
            </a:r>
            <a:endParaRPr lang="en-US" sz="3375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C9D6D-EC5B-7D49-8066-0DF78C76E65E}"/>
              </a:ext>
            </a:extLst>
          </p:cNvPr>
          <p:cNvSpPr txBox="1"/>
          <p:nvPr/>
        </p:nvSpPr>
        <p:spPr>
          <a:xfrm>
            <a:off x="2770883" y="1215046"/>
            <a:ext cx="360223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 TIỂU </a:t>
            </a:r>
            <a:r>
              <a:rPr lang="en-US" sz="2025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 HƯNG ĐẠO</a:t>
            </a:r>
            <a:endParaRPr lang="en-US" sz="2025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737355-FBB8-F740-9E4C-697D5F909A01}"/>
              </a:ext>
            </a:extLst>
          </p:cNvPr>
          <p:cNvSpPr txBox="1"/>
          <p:nvPr/>
        </p:nvSpPr>
        <p:spPr>
          <a:xfrm>
            <a:off x="3010556" y="3429000"/>
            <a:ext cx="345043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475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75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endParaRPr lang="en-US" sz="2475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1EE4C-6EA1-6443-B894-5C0CCD32B1F1}"/>
              </a:ext>
            </a:extLst>
          </p:cNvPr>
          <p:cNvSpPr txBox="1"/>
          <p:nvPr/>
        </p:nvSpPr>
        <p:spPr>
          <a:xfrm>
            <a:off x="-366712" y="2205038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2EA12-6F3B-10B6-AE68-2C3CF97F6CBA}"/>
              </a:ext>
            </a:extLst>
          </p:cNvPr>
          <p:cNvSpPr txBox="1"/>
          <p:nvPr/>
        </p:nvSpPr>
        <p:spPr>
          <a:xfrm>
            <a:off x="2427439" y="4171951"/>
            <a:ext cx="4289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Giáo viên: Lê Thanh Huyền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Lớp: 1A6</a:t>
            </a:r>
          </a:p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2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6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371612"/>
            <a:ext cx="8610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819400"/>
            <a:ext cx="88011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23"/>
            <a:ext cx="9143999" cy="2514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58" y="3400421"/>
            <a:ext cx="66684" cy="5715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678"/>
            <a:ext cx="9144000" cy="1600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02"/>
            <a:ext cx="9144000" cy="4589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28" y="0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" y="7260"/>
            <a:ext cx="5317671" cy="18215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328" y="2608962"/>
          <a:ext cx="9127672" cy="414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93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75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64774" y="1632852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PHIẾU QUAN SÁT CON VẬT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4774" y="4419602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4423231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8962" y="4406882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8260" y="442686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4774" y="523603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5971" y="5207002"/>
            <a:ext cx="1121226" cy="8309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6226" y="523603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8260" y="5265058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4774" y="6005288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0739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260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3514" y="4412346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43514" y="523966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43514" y="6019800"/>
            <a:ext cx="1121226" cy="73660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79288" y="3632204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43514" y="3628571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29513" y="3617691"/>
            <a:ext cx="1121226" cy="780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65254" y="3628570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15506" y="3646718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46" y="7260"/>
            <a:ext cx="869949" cy="1211940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5" y="21771"/>
            <a:ext cx="932552" cy="1197429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65" y="19510"/>
            <a:ext cx="943429" cy="1203317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61" y="21771"/>
            <a:ext cx="1042304" cy="120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34" grpId="0" animBg="1"/>
      <p:bldP spid="37" grpId="0" animBg="1"/>
      <p:bldP spid="39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9438"/>
            <a:ext cx="5087257" cy="121101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" y="1436556"/>
            <a:ext cx="9106525" cy="538152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1748674"/>
            <a:ext cx="9106525" cy="507304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" y="1712688"/>
            <a:ext cx="9118361" cy="514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28" y="-14514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077200" cy="7620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1524000"/>
            <a:ext cx="9114972" cy="5334000"/>
          </a:xfrm>
          <a:prstGeom prst="rect">
            <a:avLst/>
          </a:prstGeom>
        </p:spPr>
      </p:pic>
      <p:pic>
        <p:nvPicPr>
          <p:cNvPr id="2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67" y="62705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120</Words>
  <Application>Microsoft Office PowerPoint</Application>
  <PresentationFormat>On-screen Show (4:3)</PresentationFormat>
  <Paragraphs>47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74</cp:revision>
  <dcterms:created xsi:type="dcterms:W3CDTF">2006-08-16T00:00:00Z</dcterms:created>
  <dcterms:modified xsi:type="dcterms:W3CDTF">2026-01-23T14:11:22Z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332B30557BED48398BC65A5626213F7D</vt:lpwstr>
  </property>
  <property fmtid="{D5CDD505-2E9C-101B-9397-08002B2CF9AE}" pid="3" name="KSOProductBuildVer">
    <vt:lpwstr>1033-11.2.0.10351</vt:lpwstr>
  </property>
</Properties>
</file>