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2" r:id="rId2"/>
    <p:sldMasterId id="2147483749" r:id="rId3"/>
    <p:sldMasterId id="2147483761" r:id="rId4"/>
    <p:sldMasterId id="2147483766" r:id="rId5"/>
    <p:sldMasterId id="2147483778" r:id="rId6"/>
  </p:sldMasterIdLst>
  <p:notesMasterIdLst>
    <p:notesMasterId r:id="rId28"/>
  </p:notesMasterIdLst>
  <p:sldIdLst>
    <p:sldId id="2007577106" r:id="rId7"/>
    <p:sldId id="2007577103" r:id="rId8"/>
    <p:sldId id="257" r:id="rId9"/>
    <p:sldId id="2007577104" r:id="rId10"/>
    <p:sldId id="2007577105" r:id="rId11"/>
    <p:sldId id="303" r:id="rId12"/>
    <p:sldId id="304" r:id="rId13"/>
    <p:sldId id="305" r:id="rId14"/>
    <p:sldId id="256" r:id="rId15"/>
    <p:sldId id="286" r:id="rId16"/>
    <p:sldId id="513" r:id="rId17"/>
    <p:sldId id="258" r:id="rId18"/>
    <p:sldId id="282" r:id="rId19"/>
    <p:sldId id="259" r:id="rId20"/>
    <p:sldId id="283" r:id="rId21"/>
    <p:sldId id="514" r:id="rId22"/>
    <p:sldId id="515" r:id="rId23"/>
    <p:sldId id="285" r:id="rId24"/>
    <p:sldId id="517" r:id="rId25"/>
    <p:sldId id="294"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87" d="100"/>
          <a:sy n="87" d="100"/>
        </p:scale>
        <p:origin x="9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36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448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2026/1/24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2026/1/24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5C511-A0F4-4840-A424-E84ABC1D9C2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7947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53FFB2-BE08-4F8F-8C1D-809C9EBD3555}"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7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A13857-F724-4C1E-AE53-B89A286641C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5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F227F-B74F-4CEA-9B7E-91E0947B261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425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C41A5E-A659-48CD-B048-6C51C835A709}"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4919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A5403C-76BF-4D9D-B3CA-38E2E32CD3C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998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FBF658-437B-476F-ADB8-C3795E22963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830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8E2259-F376-48FE-8D13-3F698BC9F5A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474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161283-20C5-4259-ADDB-E551A7B09BE4}"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436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2E9ADC-D685-4DF9-8A9E-C4EB781D9F6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565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BA280C-61D8-4E76-87EE-D3F3A08B8AE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62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37.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5">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2026/1/24</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66E1FD-10E2-40F3-89E0-EFBC05D4975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506062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4.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pg"/><Relationship Id="rId10" Type="http://schemas.openxmlformats.org/officeDocument/2006/relationships/image" Target="../media/image18.png"/><Relationship Id="rId4" Type="http://schemas.openxmlformats.org/officeDocument/2006/relationships/notesSlide" Target="../notesSlides/notesSlide3.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4989" y="1943638"/>
            <a:ext cx="9848383" cy="1371600"/>
          </a:xfrm>
        </p:spPr>
        <p:txBody>
          <a:bodyPr/>
          <a:lstStyle/>
          <a:p>
            <a:pPr>
              <a:defRPr/>
            </a:pPr>
            <a:r>
              <a:rPr lang="en-US" sz="4800" dirty="0" err="1">
                <a:solidFill>
                  <a:srgbClr val="0070C0"/>
                </a:solidFill>
                <a:latin typeface="Times New Roman" panose="02020603050405020304" pitchFamily="18" charset="0"/>
                <a:cs typeface="Times New Roman" panose="02020603050405020304" pitchFamily="18" charset="0"/>
              </a:rPr>
              <a:t>Môn</a:t>
            </a:r>
            <a:r>
              <a:rPr lang="en-US" sz="4800" dirty="0">
                <a:solidFill>
                  <a:srgbClr val="0070C0"/>
                </a:solidFill>
                <a:latin typeface="Times New Roman" panose="02020603050405020304" pitchFamily="18" charset="0"/>
                <a:cs typeface="Times New Roman" panose="02020603050405020304" pitchFamily="18" charset="0"/>
              </a:rPr>
              <a:t>: TIẾNG VIỆT </a:t>
            </a:r>
            <a:r>
              <a:rPr lang="en-US" sz="4800">
                <a:solidFill>
                  <a:srgbClr val="0070C0"/>
                </a:solidFill>
                <a:latin typeface="Times New Roman" panose="02020603050405020304" pitchFamily="18" charset="0"/>
                <a:cs typeface="Times New Roman" panose="02020603050405020304" pitchFamily="18" charset="0"/>
              </a:rPr>
              <a:t>LỚP </a:t>
            </a:r>
            <a:r>
              <a:rPr lang="en-US" sz="4800" smtClean="0">
                <a:solidFill>
                  <a:srgbClr val="0070C0"/>
                </a:solidFill>
                <a:latin typeface="Times New Roman" panose="02020603050405020304" pitchFamily="18" charset="0"/>
                <a:cs typeface="Times New Roman" panose="02020603050405020304" pitchFamily="18" charset="0"/>
              </a:rPr>
              <a:t>1</a:t>
            </a:r>
          </a:p>
          <a:p>
            <a:pPr>
              <a:defRPr/>
            </a:pPr>
            <a:r>
              <a:rPr lang="en-US" sz="4800" smtClean="0">
                <a:solidFill>
                  <a:srgbClr val="0070C0"/>
                </a:solidFill>
                <a:latin typeface="Times New Roman" panose="02020603050405020304" pitchFamily="18" charset="0"/>
                <a:cs typeface="Times New Roman" panose="02020603050405020304" pitchFamily="18" charset="0"/>
              </a:rPr>
              <a:t>Chủ đề 2 - Bài 1: Nụ hôn trên bàn tay (Tiết 1)</a:t>
            </a:r>
            <a:endParaRPr lang="en-US" dirty="0">
              <a:solidFill>
                <a:srgbClr val="FF0000"/>
              </a:solidFill>
              <a:latin typeface="Times New Roman" panose="02020603050405020304" pitchFamily="18" charset="0"/>
              <a:cs typeface="Times New Roman" panose="02020603050405020304" pitchFamily="18" charset="0"/>
            </a:endParaRPr>
          </a:p>
          <a:p>
            <a:pPr>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smtClean="0">
                <a:solidFill>
                  <a:srgbClr val="FF0000"/>
                </a:solidFill>
                <a:latin typeface="Times New Roman" panose="02020603050405020304" pitchFamily="18" charset="0"/>
                <a:cs typeface="Times New Roman" panose="02020603050405020304" pitchFamily="18" charset="0"/>
              </a:rPr>
              <a:t>GV</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Diệu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Hương</a:t>
            </a:r>
            <a:endParaRPr lang="en-US" dirty="0">
              <a:solidFill>
                <a:srgbClr val="FF0000"/>
              </a:solidFill>
              <a:latin typeface="Times New Roman" panose="02020603050405020304" pitchFamily="18" charset="0"/>
              <a:cs typeface="Times New Roman" panose="02020603050405020304" pitchFamily="18" charset="0"/>
            </a:endParaRPr>
          </a:p>
          <a:p>
            <a:pPr algn="l">
              <a:defRPr/>
            </a:pPr>
            <a:r>
              <a:rPr lang="en-US" smtClean="0">
                <a:solidFill>
                  <a:srgbClr val="FF0000"/>
                </a:solidFill>
                <a:latin typeface="Times New Roman" panose="02020603050405020304" pitchFamily="18" charset="0"/>
                <a:cs typeface="Times New Roman" panose="02020603050405020304" pitchFamily="18" charset="0"/>
              </a:rPr>
              <a:t>                           Lớp: 1A5</a:t>
            </a:r>
          </a:p>
          <a:p>
            <a:pPr algn="l">
              <a:defRPr/>
            </a:pPr>
            <a:r>
              <a:rPr lang="en-US" smtClean="0">
                <a:solidFill>
                  <a:srgbClr val="FF0000"/>
                </a:solidFill>
                <a:latin typeface="Times New Roman" panose="02020603050405020304" pitchFamily="18" charset="0"/>
                <a:cs typeface="Times New Roman" panose="02020603050405020304" pitchFamily="18" charset="0"/>
              </a:rPr>
              <a:t>                           Trường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Đạo</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2916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4198620" y="2625619"/>
            <a:ext cx="606552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66863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721896" y="3005047"/>
            <a:ext cx="3186357" cy="3672913"/>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937479" y="3692770"/>
            <a:ext cx="3672528" cy="1708312"/>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46691" y="3692770"/>
            <a:ext cx="3882638" cy="1806047"/>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a:extLst>
              <a:ext uri="{FF2B5EF4-FFF2-40B4-BE49-F238E27FC236}">
                <a16:creationId xmlns:a16="http://schemas.microsoft.com/office/drawing/2014/main" id="{180A1FE4-89BD-4E41-B106-4C4AE3AB09F0}"/>
              </a:ext>
            </a:extLst>
          </p:cNvPr>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a:extLst>
              <a:ext uri="{FF2B5EF4-FFF2-40B4-BE49-F238E27FC236}">
                <a16:creationId xmlns:a16="http://schemas.microsoft.com/office/drawing/2014/main" id="{A9329D6A-7F86-4E16-9668-263A65AB4E5A}"/>
              </a:ext>
            </a:extLst>
          </p:cNvPr>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sp>
        <p:nvSpPr>
          <p:cNvPr id="18" name="TextBox 17">
            <a:extLst>
              <a:ext uri="{FF2B5EF4-FFF2-40B4-BE49-F238E27FC236}">
                <a16:creationId xmlns:a16="http://schemas.microsoft.com/office/drawing/2014/main" id="{A14F894F-FAAF-42CF-AC3C-83C18AD8B584}"/>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4">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5"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8713107" y="4354711"/>
            <a:ext cx="3497942" cy="2503289"/>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a:extLst>
              <a:ext uri="{FF2B5EF4-FFF2-40B4-BE49-F238E27FC236}">
                <a16:creationId xmlns:a16="http://schemas.microsoft.com/office/drawing/2014/main" id="{7E7658DA-7CC1-4872-83DB-5B341C97D72C}"/>
              </a:ext>
            </a:extLst>
          </p:cNvPr>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932775" y="1638498"/>
            <a:ext cx="6768251" cy="4220293"/>
            <a:chOff x="4157490" y="498269"/>
            <a:chExt cx="6195713" cy="4652729"/>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52729"/>
              <a:chOff x="4125651" y="476858"/>
              <a:chExt cx="6195713" cy="4652729"/>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080989" cy="467164"/>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9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6" y="2150773"/>
            <a:ext cx="10089754" cy="2712955"/>
          </a:xfrm>
          <a:prstGeom prst="rect">
            <a:avLst/>
          </a:prstGeom>
        </p:spPr>
      </p:pic>
    </p:spTree>
    <p:extLst>
      <p:ext uri="{BB962C8B-B14F-4D97-AF65-F5344CB8AC3E}">
        <p14:creationId xmlns:p14="http://schemas.microsoft.com/office/powerpoint/2010/main" val="42349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782</Words>
  <Application>Microsoft Office PowerPoint</Application>
  <PresentationFormat>Widescreen</PresentationFormat>
  <Paragraphs>99</Paragraphs>
  <Slides>21</Slides>
  <Notes>9</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微软雅黑</vt:lpstr>
      <vt:lpstr>宋体</vt:lpstr>
      <vt:lpstr>Arial</vt:lpstr>
      <vt:lpstr>Arial-Rounded</vt:lpstr>
      <vt:lpstr>Calibri</vt:lpstr>
      <vt:lpstr>等线</vt:lpstr>
      <vt:lpstr>等线 Light</vt:lpstr>
      <vt:lpstr>inpin heiti</vt:lpstr>
      <vt:lpstr>Times New Roman</vt:lpstr>
      <vt:lpstr>华康少女文字W5(P)</vt:lpstr>
      <vt:lpstr>字魂107号-萌趣欢乐体</vt:lpstr>
      <vt:lpstr>杨任东竹石体-Semibold</vt:lpstr>
      <vt:lpstr>Office 主题​​</vt:lpstr>
      <vt:lpstr>1_Office 主题</vt:lpstr>
      <vt:lpstr>1_Office 主题​​</vt:lpstr>
      <vt:lpstr>包图主题2</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Huong</cp:lastModifiedBy>
  <cp:revision>43</cp:revision>
  <dcterms:created xsi:type="dcterms:W3CDTF">2021-07-17T13:21:04Z</dcterms:created>
  <dcterms:modified xsi:type="dcterms:W3CDTF">2026-01-24T13:34:27Z</dcterms:modified>
</cp:coreProperties>
</file>