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19" r:id="rId3"/>
  </p:sldMasterIdLst>
  <p:notesMasterIdLst>
    <p:notesMasterId r:id="rId10"/>
  </p:notesMasterIdLst>
  <p:handoutMasterIdLst>
    <p:handoutMasterId r:id="rId11"/>
  </p:handoutMasterIdLst>
  <p:sldIdLst>
    <p:sldId id="463" r:id="rId4"/>
    <p:sldId id="256" r:id="rId5"/>
    <p:sldId id="3410" r:id="rId6"/>
    <p:sldId id="3416" r:id="rId7"/>
    <p:sldId id="3417" r:id="rId8"/>
    <p:sldId id="3418" r:id="rId9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20" y="96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7;g35f391192_00:notes">
            <a:extLst>
              <a:ext uri="{FF2B5EF4-FFF2-40B4-BE49-F238E27FC236}">
                <a16:creationId xmlns:a16="http://schemas.microsoft.com/office/drawing/2014/main" id="{D73FAD41-5800-8FA7-37AD-84C1F3BC65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5363" name="Google Shape;58;g35f391192_00:notes">
            <a:extLst>
              <a:ext uri="{FF2B5EF4-FFF2-40B4-BE49-F238E27FC236}">
                <a16:creationId xmlns:a16="http://schemas.microsoft.com/office/drawing/2014/main" id="{96B32546-D3F4-A3B0-8827-D581CA13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0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2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24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8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8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94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11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39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92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096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1101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418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13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9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97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06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01536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0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4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>
            <a:extLst>
              <a:ext uri="{FF2B5EF4-FFF2-40B4-BE49-F238E27FC236}">
                <a16:creationId xmlns:a16="http://schemas.microsoft.com/office/drawing/2014/main" id="{9256D371-5E10-1E3D-661A-FC13EC1C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0" y="5731805"/>
            <a:ext cx="5288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Nguyễn Thị Sao Thu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Lớp: 1A2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A899A5-A473-02BC-AE50-98AC6647D1FE}"/>
              </a:ext>
            </a:extLst>
          </p:cNvPr>
          <p:cNvSpPr txBox="1"/>
          <p:nvPr/>
        </p:nvSpPr>
        <p:spPr>
          <a:xfrm>
            <a:off x="762000" y="1337466"/>
            <a:ext cx="1120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  <a:endParaRPr kumimoji="0" lang="en-US" sz="4000" b="1" i="0" u="none" strike="noStrike" kern="1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41" name="Picture 9">
            <a:extLst>
              <a:ext uri="{FF2B5EF4-FFF2-40B4-BE49-F238E27FC236}">
                <a16:creationId xmlns:a16="http://schemas.microsoft.com/office/drawing/2014/main" id="{9A4967AC-73E7-42A8-1B8C-05EC920B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7"/>
          <a:stretch>
            <a:fillRect/>
          </a:stretch>
        </p:blipFill>
        <p:spPr bwMode="auto">
          <a:xfrm>
            <a:off x="-139870" y="-41275"/>
            <a:ext cx="3695655" cy="48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>
            <a:extLst>
              <a:ext uri="{FF2B5EF4-FFF2-40B4-BE49-F238E27FC236}">
                <a16:creationId xmlns:a16="http://schemas.microsoft.com/office/drawing/2014/main" id="{546C3985-DA74-ED24-A6D9-A2908513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/>
          <a:stretch>
            <a:fillRect/>
          </a:stretch>
        </p:blipFill>
        <p:spPr bwMode="auto">
          <a:xfrm>
            <a:off x="8176981" y="-43421"/>
            <a:ext cx="4084636" cy="49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BA6B9C-E07E-F7B1-CD92-6790D2C33FA1}"/>
              </a:ext>
            </a:extLst>
          </p:cNvPr>
          <p:cNvSpPr/>
          <p:nvPr/>
        </p:nvSpPr>
        <p:spPr>
          <a:xfrm>
            <a:off x="2509295" y="34953"/>
            <a:ext cx="6805612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25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PHƯỜNG HƯNG ĐẠO</a:t>
            </a:r>
            <a:endParaRPr kumimoji="0" lang="en-US" sz="18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HƯNG ĐẠO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44" name="TextBox 3">
            <a:extLst>
              <a:ext uri="{FF2B5EF4-FFF2-40B4-BE49-F238E27FC236}">
                <a16:creationId xmlns:a16="http://schemas.microsoft.com/office/drawing/2014/main" id="{92BFE14F-2A36-B86A-9A87-9E6F123F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75" y="2092375"/>
            <a:ext cx="569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lớp 1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6" name="Picture 6">
            <a:extLst>
              <a:ext uri="{FF2B5EF4-FFF2-40B4-BE49-F238E27FC236}">
                <a16:creationId xmlns:a16="http://schemas.microsoft.com/office/drawing/2014/main" id="{0E7E39B5-CEFA-130F-27ED-560C814A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>
            <a:off x="8849577" y="2423711"/>
            <a:ext cx="4642945" cy="37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6103D09-F7B3-86BC-65B1-0FD3E7CC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 rot="5400000">
            <a:off x="-487576" y="2984677"/>
            <a:ext cx="4391066" cy="358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CD9B8EA-C3B2-E56F-5AF4-8B9CAD21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95" y="3709455"/>
            <a:ext cx="9918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4: Giải thưởng tình bạn (Tiết 1)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52071-9490-55BD-1D5D-3FDC0F41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450" y="2901066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 1: Tôi và các bạn</a:t>
            </a:r>
            <a:endParaRPr kumimoji="0" lang="en-US" altLang="en-US" sz="44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221</Words>
  <Application>Microsoft Office PowerPoint</Application>
  <PresentationFormat>Widescreen</PresentationFormat>
  <Paragraphs>35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Arial</vt:lpstr>
      <vt:lpstr>Arial-Rounded</vt:lpstr>
      <vt:lpstr>Bellota Text</vt:lpstr>
      <vt:lpstr>Calibri</vt:lpstr>
      <vt:lpstr>Didact Gothic</vt:lpstr>
      <vt:lpstr>Odibee Sans</vt:lpstr>
      <vt:lpstr>Roboto Condensed</vt:lpstr>
      <vt:lpstr>Times New Roman</vt:lpstr>
      <vt:lpstr>Tw Cen MT</vt:lpstr>
      <vt:lpstr>Office 主题​​</vt:lpstr>
      <vt:lpstr>End of the School Year by Slidesgo</vt:lpstr>
      <vt:lpstr>Droplet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MSI</cp:lastModifiedBy>
  <cp:revision>28</cp:revision>
  <dcterms:created xsi:type="dcterms:W3CDTF">2019-06-13T13:22:00Z</dcterms:created>
  <dcterms:modified xsi:type="dcterms:W3CDTF">2026-01-26T11:08:49Z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