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10" r:id="rId3"/>
  </p:sldMasterIdLst>
  <p:notesMasterIdLst>
    <p:notesMasterId r:id="rId9"/>
  </p:notesMasterIdLst>
  <p:sldIdLst>
    <p:sldId id="463" r:id="rId4"/>
    <p:sldId id="259" r:id="rId5"/>
    <p:sldId id="256" r:id="rId6"/>
    <p:sldId id="266" r:id="rId7"/>
    <p:sldId id="318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EA4B9"/>
    <a:srgbClr val="FD7394"/>
    <a:srgbClr val="FF5050"/>
    <a:srgbClr val="D0EBB3"/>
    <a:srgbClr val="41262B"/>
    <a:srgbClr val="EEF9FC"/>
    <a:srgbClr val="EF844A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2026/1/26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7;g35f391192_00:notes">
            <a:extLst>
              <a:ext uri="{FF2B5EF4-FFF2-40B4-BE49-F238E27FC236}">
                <a16:creationId xmlns:a16="http://schemas.microsoft.com/office/drawing/2014/main" id="{D73FAD41-5800-8FA7-37AD-84C1F3BC65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5363" name="Google Shape;58;g35f391192_00:notes">
            <a:extLst>
              <a:ext uri="{FF2B5EF4-FFF2-40B4-BE49-F238E27FC236}">
                <a16:creationId xmlns:a16="http://schemas.microsoft.com/office/drawing/2014/main" id="{96B32546-D3F4-A3B0-8827-D581CA13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0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9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74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0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52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275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1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5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7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1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02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81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1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66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04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6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54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17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1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14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88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435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425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74872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96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8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29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1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2026/1/26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7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72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>
            <a:extLst>
              <a:ext uri="{FF2B5EF4-FFF2-40B4-BE49-F238E27FC236}">
                <a16:creationId xmlns:a16="http://schemas.microsoft.com/office/drawing/2014/main" id="{9256D371-5E10-1E3D-661A-FC13EC1C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0" y="5731805"/>
            <a:ext cx="5288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Lớp: 1A3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A899A5-A473-02BC-AE50-98AC6647D1FE}"/>
              </a:ext>
            </a:extLst>
          </p:cNvPr>
          <p:cNvSpPr txBox="1"/>
          <p:nvPr/>
        </p:nvSpPr>
        <p:spPr>
          <a:xfrm>
            <a:off x="762000" y="1337466"/>
            <a:ext cx="1120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  <a:endParaRPr kumimoji="0" lang="en-US" sz="4000" b="1" i="0" u="none" strike="noStrike" kern="1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41" name="Picture 9">
            <a:extLst>
              <a:ext uri="{FF2B5EF4-FFF2-40B4-BE49-F238E27FC236}">
                <a16:creationId xmlns:a16="http://schemas.microsoft.com/office/drawing/2014/main" id="{9A4967AC-73E7-42A8-1B8C-05EC920B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7"/>
          <a:stretch>
            <a:fillRect/>
          </a:stretch>
        </p:blipFill>
        <p:spPr bwMode="auto">
          <a:xfrm>
            <a:off x="-139870" y="-41275"/>
            <a:ext cx="3695655" cy="48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>
            <a:extLst>
              <a:ext uri="{FF2B5EF4-FFF2-40B4-BE49-F238E27FC236}">
                <a16:creationId xmlns:a16="http://schemas.microsoft.com/office/drawing/2014/main" id="{546C3985-DA74-ED24-A6D9-A2908513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/>
          <a:stretch>
            <a:fillRect/>
          </a:stretch>
        </p:blipFill>
        <p:spPr bwMode="auto">
          <a:xfrm>
            <a:off x="8176981" y="-43421"/>
            <a:ext cx="4084636" cy="49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BA6B9C-E07E-F7B1-CD92-6790D2C33FA1}"/>
              </a:ext>
            </a:extLst>
          </p:cNvPr>
          <p:cNvSpPr/>
          <p:nvPr/>
        </p:nvSpPr>
        <p:spPr>
          <a:xfrm>
            <a:off x="2509295" y="34953"/>
            <a:ext cx="6805612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25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PHƯỜNG HƯNG ĐẠO</a:t>
            </a:r>
            <a:endParaRPr kumimoji="0" lang="en-US" sz="18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HƯNG ĐẠO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44" name="TextBox 3">
            <a:extLst>
              <a:ext uri="{FF2B5EF4-FFF2-40B4-BE49-F238E27FC236}">
                <a16:creationId xmlns:a16="http://schemas.microsoft.com/office/drawing/2014/main" id="{92BFE14F-2A36-B86A-9A87-9E6F123F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74" y="2092375"/>
            <a:ext cx="626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lớp 1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6" name="Picture 6">
            <a:extLst>
              <a:ext uri="{FF2B5EF4-FFF2-40B4-BE49-F238E27FC236}">
                <a16:creationId xmlns:a16="http://schemas.microsoft.com/office/drawing/2014/main" id="{0E7E39B5-CEFA-130F-27ED-560C814A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>
            <a:off x="8849577" y="2423711"/>
            <a:ext cx="4642945" cy="37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6103D09-F7B3-86BC-65B1-0FD3E7CC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 rot="5400000">
            <a:off x="-487576" y="2984677"/>
            <a:ext cx="4391066" cy="358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CD9B8EA-C3B2-E56F-5AF4-8B9CAD21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95" y="3709455"/>
            <a:ext cx="9918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5: Sinh nhật của voi con (Tiết 1)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52071-9490-55BD-1D5D-3FDC0F41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450" y="2901066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 1: Tôi và các bạn</a:t>
            </a:r>
            <a:endParaRPr kumimoji="0" lang="en-US" altLang="en-US" sz="44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971799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56172" y="511396"/>
            <a:ext cx="980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bức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FD4D1-2AF4-4DC7-9D04-1BF7F8D70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325" y="1214437"/>
            <a:ext cx="6381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488" y="2548900"/>
            <a:ext cx="2981202" cy="2566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76EE4-1DB2-4DA7-9FFA-D0947F8945A5}"/>
              </a:ext>
            </a:extLst>
          </p:cNvPr>
          <p:cNvSpPr txBox="1"/>
          <p:nvPr/>
        </p:nvSpPr>
        <p:spPr>
          <a:xfrm>
            <a:off x="4439873" y="2738106"/>
            <a:ext cx="4884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8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21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Đọc_ Sinh nhật voi con_HTS">
            <a:hlinkClick r:id="" action="ppaction://media"/>
            <a:extLst>
              <a:ext uri="{FF2B5EF4-FFF2-40B4-BE49-F238E27FC236}">
                <a16:creationId xmlns:a16="http://schemas.microsoft.com/office/drawing/2014/main" id="{AABCD8D2-882B-4968-8E13-E99D4CAA5A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68</Words>
  <Application>Microsoft Office PowerPoint</Application>
  <PresentationFormat>Widescreen</PresentationFormat>
  <Paragraphs>13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Times New Roman</vt:lpstr>
      <vt:lpstr>Tw Cen MT</vt:lpstr>
      <vt:lpstr>字魂59号-创粗黑</vt:lpstr>
      <vt:lpstr>Office 主题​​</vt:lpstr>
      <vt:lpstr>Office 主题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MSI</cp:lastModifiedBy>
  <cp:revision>97</cp:revision>
  <dcterms:created xsi:type="dcterms:W3CDTF">2018-05-08T06:24:03Z</dcterms:created>
  <dcterms:modified xsi:type="dcterms:W3CDTF">2026-01-26T11:21:34Z</dcterms:modified>
</cp:coreProperties>
</file>