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707" r:id="rId3"/>
    <p:sldMasterId id="2147483719" r:id="rId4"/>
  </p:sldMasterIdLst>
  <p:notesMasterIdLst>
    <p:notesMasterId r:id="rId15"/>
  </p:notesMasterIdLst>
  <p:handoutMasterIdLst>
    <p:handoutMasterId r:id="rId16"/>
  </p:handoutMasterIdLst>
  <p:sldIdLst>
    <p:sldId id="463" r:id="rId5"/>
    <p:sldId id="266" r:id="rId6"/>
    <p:sldId id="267" r:id="rId7"/>
    <p:sldId id="3420" r:id="rId8"/>
    <p:sldId id="262" r:id="rId9"/>
    <p:sldId id="260" r:id="rId10"/>
    <p:sldId id="3421" r:id="rId11"/>
    <p:sldId id="3422" r:id="rId12"/>
    <p:sldId id="3423" r:id="rId13"/>
    <p:sldId id="3424" r:id="rId14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67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954" y="84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26/01/2026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57;g35f391192_00:notes">
            <a:extLst>
              <a:ext uri="{FF2B5EF4-FFF2-40B4-BE49-F238E27FC236}">
                <a16:creationId xmlns:a16="http://schemas.microsoft.com/office/drawing/2014/main" id="{D73FAD41-5800-8FA7-37AD-84C1F3BC651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5363" name="Google Shape;58;g35f391192_00:notes">
            <a:extLst>
              <a:ext uri="{FF2B5EF4-FFF2-40B4-BE49-F238E27FC236}">
                <a16:creationId xmlns:a16="http://schemas.microsoft.com/office/drawing/2014/main" id="{96B32546-D3F4-A3B0-8827-D581CA13B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5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867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63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50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505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30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13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556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8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02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961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470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21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53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0369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195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191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043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6591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4310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519333" y="2655767"/>
            <a:ext cx="515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06643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8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  <p:sldLayoutId id="2147483683" r:id="rId5"/>
    <p:sldLayoutId id="2147483684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0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C2EF-9002-49EC-AF1D-C0BD5FFCD5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28FE-2779-40B5-9D57-E0C02E757D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99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video" Target="../media/media1.mp4"/><Relationship Id="rId16" Type="http://schemas.openxmlformats.org/officeDocument/2006/relationships/image" Target="../media/image50.png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10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10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9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>
            <a:extLst>
              <a:ext uri="{FF2B5EF4-FFF2-40B4-BE49-F238E27FC236}">
                <a16:creationId xmlns:a16="http://schemas.microsoft.com/office/drawing/2014/main" id="{9256D371-5E10-1E3D-661A-FC13EC1C9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530" y="5731805"/>
            <a:ext cx="52880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  <a:sym typeface="+mn-ea"/>
              </a:rPr>
              <a:t>Nguyễn Thị Sao Thu Hồng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  <a:sym typeface="+mn-ea"/>
              </a:rPr>
              <a:t>Lớp: 1A2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6BA899A5-A473-02BC-AE50-98AC6647D1FE}"/>
              </a:ext>
            </a:extLst>
          </p:cNvPr>
          <p:cNvSpPr txBox="1"/>
          <p:nvPr/>
        </p:nvSpPr>
        <p:spPr>
          <a:xfrm>
            <a:off x="762000" y="1337466"/>
            <a:ext cx="11201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GIẢNG ĐIỆN TỬ</a:t>
            </a:r>
            <a:endParaRPr kumimoji="0" lang="en-US" sz="4000" b="1" i="0" u="none" strike="noStrike" kern="1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341" name="Picture 9">
            <a:extLst>
              <a:ext uri="{FF2B5EF4-FFF2-40B4-BE49-F238E27FC236}">
                <a16:creationId xmlns:a16="http://schemas.microsoft.com/office/drawing/2014/main" id="{9A4967AC-73E7-42A8-1B8C-05EC920B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57"/>
          <a:stretch>
            <a:fillRect/>
          </a:stretch>
        </p:blipFill>
        <p:spPr bwMode="auto">
          <a:xfrm>
            <a:off x="-139870" y="-41275"/>
            <a:ext cx="3695655" cy="481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>
            <a:extLst>
              <a:ext uri="{FF2B5EF4-FFF2-40B4-BE49-F238E27FC236}">
                <a16:creationId xmlns:a16="http://schemas.microsoft.com/office/drawing/2014/main" id="{546C3985-DA74-ED24-A6D9-A2908513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7"/>
          <a:stretch>
            <a:fillRect/>
          </a:stretch>
        </p:blipFill>
        <p:spPr bwMode="auto">
          <a:xfrm>
            <a:off x="8176981" y="-43421"/>
            <a:ext cx="4084636" cy="49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BA6B9C-E07E-F7B1-CD92-6790D2C33FA1}"/>
              </a:ext>
            </a:extLst>
          </p:cNvPr>
          <p:cNvSpPr/>
          <p:nvPr/>
        </p:nvSpPr>
        <p:spPr>
          <a:xfrm>
            <a:off x="2509295" y="34953"/>
            <a:ext cx="6805612" cy="727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25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18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UỶ BAN NHÂN DÂN PHƯỜNG HƯNG ĐẠO</a:t>
            </a:r>
            <a:endParaRPr kumimoji="0" lang="en-US" sz="18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HƯNG ĐẠO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344" name="TextBox 3">
            <a:extLst>
              <a:ext uri="{FF2B5EF4-FFF2-40B4-BE49-F238E27FC236}">
                <a16:creationId xmlns:a16="http://schemas.microsoft.com/office/drawing/2014/main" id="{92BFE14F-2A36-B86A-9A87-9E6F123F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175" y="2092375"/>
            <a:ext cx="5695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 Tiếng Việt lớp 1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1121F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6" name="Picture 6">
            <a:extLst>
              <a:ext uri="{FF2B5EF4-FFF2-40B4-BE49-F238E27FC236}">
                <a16:creationId xmlns:a16="http://schemas.microsoft.com/office/drawing/2014/main" id="{0E7E39B5-CEFA-130F-27ED-560C814A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7"/>
          <a:stretch>
            <a:fillRect/>
          </a:stretch>
        </p:blipFill>
        <p:spPr bwMode="auto">
          <a:xfrm>
            <a:off x="8849577" y="2423711"/>
            <a:ext cx="4642945" cy="379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A6103D09-F7B3-86BC-65B1-0FD3E7CC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7"/>
          <a:stretch>
            <a:fillRect/>
          </a:stretch>
        </p:blipFill>
        <p:spPr bwMode="auto">
          <a:xfrm rot="5400000">
            <a:off x="-487576" y="2984677"/>
            <a:ext cx="4391066" cy="358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CD9B8EA-C3B2-E56F-5AF4-8B9CAD21E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595" y="3709455"/>
            <a:ext cx="99188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4: Giải thưởng tình bạn (Tiết 2)</a:t>
            </a:r>
            <a:endParaRPr kumimoji="0" lang="en-US" altLang="en-US" sz="4800" b="1" i="1" u="none" strike="noStrike" kern="1200" cap="none" spc="0" normalizeH="0" baseline="0" noProof="0">
              <a:ln>
                <a:noFill/>
              </a:ln>
              <a:solidFill>
                <a:srgbClr val="1121F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52071-9490-55BD-1D5D-3FDC0F410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450" y="2901066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 đề 1: Tôi và các bạn</a:t>
            </a:r>
            <a:endParaRPr kumimoji="0" lang="en-US" altLang="en-US" sz="4400" b="1" i="1" u="none" strike="noStrike" kern="1200" cap="none" spc="0" normalizeH="0" baseline="0" noProof="0">
              <a:ln>
                <a:noFill/>
              </a:ln>
              <a:solidFill>
                <a:srgbClr val="1121F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hiểu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20968" y="2465449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428975" y="437947"/>
            <a:ext cx="4750279" cy="4474027"/>
            <a:chOff x="0" y="0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0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347988" y="2251078"/>
              <a:ext cx="6931975" cy="243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07536" y="3960839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1678139" y="3645656"/>
            <a:ext cx="57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842897" y="1321948"/>
            <a:ext cx="4714561" cy="142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2075" y="3918380"/>
            <a:ext cx="473392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 rot="642874">
            <a:off x="7377848" y="1653453"/>
            <a:ext cx="4102351" cy="4007399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40955" y="1077738"/>
            <a:ext cx="3514297" cy="1385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242153" y="251523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006969" y="3530194"/>
            <a:ext cx="541476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837" y="165257"/>
            <a:ext cx="5949329" cy="10678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87089" y="273555"/>
            <a:ext cx="5059379" cy="65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49120" y="1284659"/>
            <a:ext cx="9078714" cy="5408083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17294">
            <a:off x="1448169" y="1853579"/>
            <a:ext cx="1565616" cy="5123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07898" y="1474075"/>
            <a:ext cx="707469" cy="7074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75681" y="4676456"/>
            <a:ext cx="1825530" cy="167831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72345">
            <a:off x="1009090" y="3086508"/>
            <a:ext cx="999886" cy="2105789"/>
          </a:xfrm>
          <a:prstGeom prst="rect">
            <a:avLst/>
          </a:prstGeom>
        </p:spPr>
      </p:pic>
      <p:pic>
        <p:nvPicPr>
          <p:cNvPr id="19" name="chu K">
            <a:hlinkClick r:id="" action="ppaction://media"/>
            <a:extLst>
              <a:ext uri="{FF2B5EF4-FFF2-40B4-BE49-F238E27FC236}">
                <a16:creationId xmlns:a16="http://schemas.microsoft.com/office/drawing/2014/main" id="{A58FDD74-FA72-4C2E-902F-3574FB263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42844" y="1440945"/>
            <a:ext cx="655182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5">
            <a:extLst>
              <a:ext uri="{FF2B5EF4-FFF2-40B4-BE49-F238E27FC236}">
                <a16:creationId xmlns:a16="http://schemas.microsoft.com/office/drawing/2014/main" id="{F89056FC-105A-4DA2-B16B-4B8BC3F054C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2354" y="2272943"/>
            <a:ext cx="587835" cy="733599"/>
            <a:chOff x="1836100" y="2332000"/>
            <a:chExt cx="1572829" cy="895643"/>
          </a:xfrm>
        </p:grpSpPr>
        <p:sp>
          <p:nvSpPr>
            <p:cNvPr id="3" name="任意多边形 10">
              <a:extLst>
                <a:ext uri="{FF2B5EF4-FFF2-40B4-BE49-F238E27FC236}">
                  <a16:creationId xmlns:a16="http://schemas.microsoft.com/office/drawing/2014/main" id="{C46B25E4-DD46-4118-BEBF-EBD3A8BFA63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任意多边形 11">
              <a:extLst>
                <a:ext uri="{FF2B5EF4-FFF2-40B4-BE49-F238E27FC236}">
                  <a16:creationId xmlns:a16="http://schemas.microsoft.com/office/drawing/2014/main" id="{2B2DF2B4-8801-462C-A138-8B216AA3153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文本框 12">
              <a:extLst>
                <a:ext uri="{FF2B5EF4-FFF2-40B4-BE49-F238E27FC236}">
                  <a16:creationId xmlns:a16="http://schemas.microsoft.com/office/drawing/2014/main" id="{030BD2CA-502D-408F-BE78-A0C81685014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642F3A5-E7CA-4C40-AD1C-27FF2F56EB52}"/>
              </a:ext>
            </a:extLst>
          </p:cNvPr>
          <p:cNvSpPr/>
          <p:nvPr/>
        </p:nvSpPr>
        <p:spPr>
          <a:xfrm>
            <a:off x="2385662" y="2360211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ở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8E2AB598-9150-4F74-9826-C765262E1730}"/>
              </a:ext>
            </a:extLst>
          </p:cNvPr>
          <p:cNvGrpSpPr/>
          <p:nvPr/>
        </p:nvGrpSpPr>
        <p:grpSpPr>
          <a:xfrm>
            <a:off x="1326419" y="3157545"/>
            <a:ext cx="9513228" cy="2747409"/>
            <a:chOff x="1354129" y="1774794"/>
            <a:chExt cx="9513228" cy="2747409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AF2483F-B0E9-47A2-B33F-6B69FF091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B864726B-77A3-4F40-B549-444AFCC9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10" name="文本框 4">
              <a:extLst>
                <a:ext uri="{FF2B5EF4-FFF2-40B4-BE49-F238E27FC236}">
                  <a16:creationId xmlns:a16="http://schemas.microsoft.com/office/drawing/2014/main" id="{6CA4FCFC-6246-4FF4-A017-5DF926D88C21}"/>
                </a:ext>
              </a:extLst>
            </p:cNvPr>
            <p:cNvSpPr txBox="1"/>
            <p:nvPr/>
          </p:nvSpPr>
          <p:spPr>
            <a:xfrm>
              <a:off x="3473725" y="2684518"/>
              <a:ext cx="56422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630"/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nai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dừng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11" name="图片 23">
              <a:extLst>
                <a:ext uri="{FF2B5EF4-FFF2-40B4-BE49-F238E27FC236}">
                  <a16:creationId xmlns:a16="http://schemas.microsoft.com/office/drawing/2014/main" id="{E7345CA5-47A6-41DB-A66F-23B59E378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8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52697" y="817436"/>
            <a:ext cx="5669750" cy="53547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62886" y="2025795"/>
            <a:ext cx="3030705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6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7331286" y="3139005"/>
            <a:ext cx="1381004" cy="18144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00195" y="1508136"/>
            <a:ext cx="1778707" cy="19230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9396">
            <a:off x="8975465" y="3932436"/>
            <a:ext cx="1234971" cy="18051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7473">
            <a:off x="1911215" y="1776472"/>
            <a:ext cx="821560" cy="805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1691201" y="5478175"/>
            <a:ext cx="1565616" cy="51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99666" y="1392806"/>
            <a:ext cx="707469" cy="707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20983">
            <a:off x="886986" y="3439411"/>
            <a:ext cx="1196378" cy="2058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264</Words>
  <Application>Microsoft Office PowerPoint</Application>
  <PresentationFormat>Widescreen</PresentationFormat>
  <Paragraphs>34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等线</vt:lpstr>
      <vt:lpstr>Arial</vt:lpstr>
      <vt:lpstr>Arial-Rounded</vt:lpstr>
      <vt:lpstr>Bellota Text</vt:lpstr>
      <vt:lpstr>Calibri</vt:lpstr>
      <vt:lpstr>Didact Gothic</vt:lpstr>
      <vt:lpstr>Odibee Sans</vt:lpstr>
      <vt:lpstr>Roboto Condensed</vt:lpstr>
      <vt:lpstr>Times New Roman</vt:lpstr>
      <vt:lpstr>Tw Cen MT</vt:lpstr>
      <vt:lpstr>Office 主题​​</vt:lpstr>
      <vt:lpstr>End of the School Year by Slidesgo</vt:lpstr>
      <vt:lpstr>1_Office Theme</vt:lpstr>
      <vt:lpstr>Droplet</vt:lpstr>
      <vt:lpstr>PowerPoint Presentation</vt:lpstr>
      <vt:lpstr>Luyện đọc hiểu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MSI</cp:lastModifiedBy>
  <cp:revision>24</cp:revision>
  <dcterms:created xsi:type="dcterms:W3CDTF">2019-06-13T13:22:00Z</dcterms:created>
  <dcterms:modified xsi:type="dcterms:W3CDTF">2026-01-26T10:20:55Z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