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673" r:id="rId3"/>
    <p:sldMasterId id="2147483697" r:id="rId4"/>
    <p:sldMasterId id="2147483706" r:id="rId5"/>
    <p:sldMasterId id="2147483726" r:id="rId6"/>
  </p:sldMasterIdLst>
  <p:notesMasterIdLst>
    <p:notesMasterId r:id="rId23"/>
  </p:notesMasterIdLst>
  <p:sldIdLst>
    <p:sldId id="463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6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4IyHnp9GTJuPzmeG6iV0jk20M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57;g35f391192_00:notes">
            <a:extLst>
              <a:ext uri="{FF2B5EF4-FFF2-40B4-BE49-F238E27FC236}">
                <a16:creationId xmlns:a16="http://schemas.microsoft.com/office/drawing/2014/main" id="{D73FAD41-5800-8FA7-37AD-84C1F3BC651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5363" name="Google Shape;58;g35f391192_00:notes">
            <a:extLst>
              <a:ext uri="{FF2B5EF4-FFF2-40B4-BE49-F238E27FC236}">
                <a16:creationId xmlns:a16="http://schemas.microsoft.com/office/drawing/2014/main" id="{96B32546-D3F4-A3B0-8827-D581CA13B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50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1" name="Google Shape;74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7" name="Google Shape;75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1" name="Google Shape;77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5" name="Google Shape;78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9" name="Google Shape;79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6" name="Google Shape;119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9" name="Google Shape;59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650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6" name="Google Shape;6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7" name="Google Shape;63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0" name="Google Shape;65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"/>
          <p:cNvSpPr txBox="1"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199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799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399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99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99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99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99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99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99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2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42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2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2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3"/>
          <p:cNvGrpSpPr/>
          <p:nvPr/>
        </p:nvGrpSpPr>
        <p:grpSpPr>
          <a:xfrm flipH="1">
            <a:off x="2282327" y="6225655"/>
            <a:ext cx="412599" cy="1820483"/>
            <a:chOff x="4980416" y="5037518"/>
            <a:chExt cx="412706" cy="1820482"/>
          </a:xfrm>
        </p:grpSpPr>
        <p:sp>
          <p:nvSpPr>
            <p:cNvPr id="105" name="Google Shape;105;p43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43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3"/>
            <p:cNvSpPr/>
            <p:nvPr/>
          </p:nvSpPr>
          <p:spPr>
            <a:xfrm>
              <a:off x="5078038" y="5468401"/>
              <a:ext cx="125899" cy="1386906"/>
            </a:xfrm>
            <a:custGeom>
              <a:avLst/>
              <a:gdLst/>
              <a:ahLst/>
              <a:cxnLst/>
              <a:rect l="l" t="t" r="r" b="b"/>
              <a:pathLst>
                <a:path w="79" h="871" extrusionOk="0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3"/>
            <p:cNvSpPr/>
            <p:nvPr/>
          </p:nvSpPr>
          <p:spPr>
            <a:xfrm>
              <a:off x="5200571" y="5465708"/>
              <a:ext cx="101662" cy="1387579"/>
            </a:xfrm>
            <a:custGeom>
              <a:avLst/>
              <a:gdLst/>
              <a:ahLst/>
              <a:cxnLst/>
              <a:rect l="l" t="t" r="r" b="b"/>
              <a:pathLst>
                <a:path w="64" h="872" extrusionOk="0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3"/>
            <p:cNvSpPr/>
            <p:nvPr/>
          </p:nvSpPr>
          <p:spPr>
            <a:xfrm>
              <a:off x="4980416" y="5465708"/>
              <a:ext cx="100315" cy="1387579"/>
            </a:xfrm>
            <a:custGeom>
              <a:avLst/>
              <a:gdLst/>
              <a:ahLst/>
              <a:cxnLst/>
              <a:rect l="l" t="t" r="r" b="b"/>
              <a:pathLst>
                <a:path w="63" h="872" extrusionOk="0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3"/>
            <p:cNvSpPr/>
            <p:nvPr/>
          </p:nvSpPr>
          <p:spPr>
            <a:xfrm>
              <a:off x="5076019" y="5038865"/>
              <a:ext cx="132631" cy="192551"/>
            </a:xfrm>
            <a:custGeom>
              <a:avLst/>
              <a:gdLst/>
              <a:ahLst/>
              <a:cxnLst/>
              <a:rect l="l" t="t" r="r" b="b"/>
              <a:pathLst>
                <a:path w="83" h="121" extrusionOk="0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3"/>
            <p:cNvSpPr/>
            <p:nvPr/>
          </p:nvSpPr>
          <p:spPr>
            <a:xfrm>
              <a:off x="5143344" y="5037518"/>
              <a:ext cx="249778" cy="1820482"/>
            </a:xfrm>
            <a:custGeom>
              <a:avLst/>
              <a:gdLst/>
              <a:ahLst/>
              <a:cxnLst/>
              <a:rect l="l" t="t" r="r" b="b"/>
              <a:pathLst>
                <a:path w="157" h="11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43"/>
            <p:cNvSpPr/>
            <p:nvPr/>
          </p:nvSpPr>
          <p:spPr>
            <a:xfrm>
              <a:off x="5143344" y="5218624"/>
              <a:ext cx="149463" cy="294886"/>
            </a:xfrm>
            <a:custGeom>
              <a:avLst/>
              <a:gdLst/>
              <a:ahLst/>
              <a:cxnLst/>
              <a:rect l="l" t="t" r="r" b="b"/>
              <a:pathLst>
                <a:path w="94" h="185" extrusionOk="0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3"/>
            <p:cNvSpPr/>
            <p:nvPr/>
          </p:nvSpPr>
          <p:spPr>
            <a:xfrm>
              <a:off x="5143344" y="5470421"/>
              <a:ext cx="60593" cy="1384886"/>
            </a:xfrm>
            <a:custGeom>
              <a:avLst/>
              <a:gdLst/>
              <a:ahLst/>
              <a:cxnLst/>
              <a:rect l="l" t="t" r="r" b="b"/>
              <a:pathLst>
                <a:path w="38" h="870" extrusionOk="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3"/>
            <p:cNvSpPr/>
            <p:nvPr/>
          </p:nvSpPr>
          <p:spPr>
            <a:xfrm>
              <a:off x="5200571" y="5467055"/>
              <a:ext cx="101662" cy="1386232"/>
            </a:xfrm>
            <a:custGeom>
              <a:avLst/>
              <a:gdLst/>
              <a:ahLst/>
              <a:cxnLst/>
              <a:rect l="l" t="t" r="r" b="b"/>
              <a:pathLst>
                <a:path w="64" h="871" extrusionOk="0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3"/>
            <p:cNvSpPr/>
            <p:nvPr/>
          </p:nvSpPr>
          <p:spPr>
            <a:xfrm>
              <a:off x="5143344" y="5038865"/>
              <a:ext cx="65306" cy="184472"/>
            </a:xfrm>
            <a:custGeom>
              <a:avLst/>
              <a:gdLst/>
              <a:ahLst/>
              <a:cxnLst/>
              <a:rect l="l" t="t" r="r" b="b"/>
              <a:pathLst>
                <a:path w="41" h="116" extrusionOk="0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43"/>
          <p:cNvGrpSpPr/>
          <p:nvPr/>
        </p:nvGrpSpPr>
        <p:grpSpPr>
          <a:xfrm flipH="1">
            <a:off x="1760018" y="6225655"/>
            <a:ext cx="412599" cy="1502707"/>
            <a:chOff x="5502862" y="5355294"/>
            <a:chExt cx="412706" cy="1502706"/>
          </a:xfrm>
        </p:grpSpPr>
        <p:sp>
          <p:nvSpPr>
            <p:cNvPr id="117" name="Google Shape;117;p4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3"/>
            <p:cNvSpPr/>
            <p:nvPr/>
          </p:nvSpPr>
          <p:spPr>
            <a:xfrm>
              <a:off x="5601831" y="5786851"/>
              <a:ext cx="125899" cy="1068456"/>
            </a:xfrm>
            <a:custGeom>
              <a:avLst/>
              <a:gdLst/>
              <a:ahLst/>
              <a:cxnLst/>
              <a:rect l="l" t="t" r="r" b="b"/>
              <a:pathLst>
                <a:path w="79" h="671" extrusionOk="0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3"/>
            <p:cNvSpPr/>
            <p:nvPr/>
          </p:nvSpPr>
          <p:spPr>
            <a:xfrm>
              <a:off x="5502862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3"/>
            <p:cNvSpPr/>
            <p:nvPr/>
          </p:nvSpPr>
          <p:spPr>
            <a:xfrm>
              <a:off x="5599811" y="5357314"/>
              <a:ext cx="130611" cy="189185"/>
            </a:xfrm>
            <a:custGeom>
              <a:avLst/>
              <a:gdLst/>
              <a:ahLst/>
              <a:cxnLst/>
              <a:rect l="l" t="t" r="r" b="b"/>
              <a:pathLst>
                <a:path w="82" h="119" extrusionOk="0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3"/>
            <p:cNvSpPr/>
            <p:nvPr/>
          </p:nvSpPr>
          <p:spPr>
            <a:xfrm>
              <a:off x="5665117" y="5355294"/>
              <a:ext cx="250451" cy="1502706"/>
            </a:xfrm>
            <a:custGeom>
              <a:avLst/>
              <a:gdLst/>
              <a:ahLst/>
              <a:cxnLst/>
              <a:rect l="l" t="t" r="r" b="b"/>
              <a:pathLst>
                <a:path w="157" h="9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3"/>
            <p:cNvSpPr/>
            <p:nvPr/>
          </p:nvSpPr>
          <p:spPr>
            <a:xfrm>
              <a:off x="5665117" y="5535727"/>
              <a:ext cx="151482" cy="295559"/>
            </a:xfrm>
            <a:custGeom>
              <a:avLst/>
              <a:gdLst/>
              <a:ahLst/>
              <a:cxnLst/>
              <a:rect l="l" t="t" r="r" b="b"/>
              <a:pathLst>
                <a:path w="95" h="186" extrusionOk="0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3"/>
            <p:cNvSpPr/>
            <p:nvPr/>
          </p:nvSpPr>
          <p:spPr>
            <a:xfrm>
              <a:off x="5679185" y="5788871"/>
              <a:ext cx="62613" cy="1066436"/>
            </a:xfrm>
            <a:custGeom>
              <a:avLst/>
              <a:gdLst/>
              <a:ahLst/>
              <a:cxnLst/>
              <a:rect l="l" t="t" r="r" b="b"/>
              <a:pathLst>
                <a:path w="39" h="670" extrusionOk="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3"/>
            <p:cNvSpPr/>
            <p:nvPr/>
          </p:nvSpPr>
          <p:spPr>
            <a:xfrm>
              <a:off x="5665117" y="5357314"/>
              <a:ext cx="65306" cy="181106"/>
            </a:xfrm>
            <a:custGeom>
              <a:avLst/>
              <a:gdLst/>
              <a:ahLst/>
              <a:cxnLst/>
              <a:rect l="l" t="t" r="r" b="b"/>
              <a:pathLst>
                <a:path w="41" h="114" extrusionOk="0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43"/>
          <p:cNvGrpSpPr/>
          <p:nvPr/>
        </p:nvGrpSpPr>
        <p:grpSpPr>
          <a:xfrm flipH="1">
            <a:off x="308856" y="6225655"/>
            <a:ext cx="407215" cy="1502707"/>
            <a:chOff x="6959786" y="5355294"/>
            <a:chExt cx="407320" cy="1502706"/>
          </a:xfrm>
        </p:grpSpPr>
        <p:sp>
          <p:nvSpPr>
            <p:cNvPr id="129" name="Google Shape;129;p43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/>
              <a:rect l="l" t="t" r="r" b="b"/>
              <a:pathLst>
                <a:path w="450" h="728" extrusionOk="0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3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/>
              <a:rect l="l" t="t" r="r" b="b"/>
              <a:pathLst>
                <a:path w="450" h="728" extrusionOk="0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3"/>
            <p:cNvSpPr/>
            <p:nvPr/>
          </p:nvSpPr>
          <p:spPr>
            <a:xfrm>
              <a:off x="7058755" y="5786851"/>
              <a:ext cx="123879" cy="1068456"/>
            </a:xfrm>
            <a:custGeom>
              <a:avLst/>
              <a:gdLst/>
              <a:ahLst/>
              <a:cxnLst/>
              <a:rect l="l" t="t" r="r" b="b"/>
              <a:pathLst>
                <a:path w="78" h="671" extrusionOk="0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3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43"/>
            <p:cNvSpPr/>
            <p:nvPr/>
          </p:nvSpPr>
          <p:spPr>
            <a:xfrm>
              <a:off x="6959786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43"/>
            <p:cNvSpPr/>
            <p:nvPr/>
          </p:nvSpPr>
          <p:spPr>
            <a:xfrm>
              <a:off x="7056735" y="5357314"/>
              <a:ext cx="130611" cy="191204"/>
            </a:xfrm>
            <a:custGeom>
              <a:avLst/>
              <a:gdLst/>
              <a:ahLst/>
              <a:cxnLst/>
              <a:rect l="l" t="t" r="r" b="b"/>
              <a:pathLst>
                <a:path w="82" h="120" extrusionOk="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3"/>
            <p:cNvSpPr/>
            <p:nvPr/>
          </p:nvSpPr>
          <p:spPr>
            <a:xfrm>
              <a:off x="7117328" y="5355294"/>
              <a:ext cx="249778" cy="1502706"/>
            </a:xfrm>
            <a:custGeom>
              <a:avLst/>
              <a:gdLst/>
              <a:ahLst/>
              <a:cxnLst/>
              <a:rect l="l" t="t" r="r" b="b"/>
              <a:pathLst>
                <a:path w="157" h="9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43"/>
            <p:cNvSpPr/>
            <p:nvPr/>
          </p:nvSpPr>
          <p:spPr>
            <a:xfrm>
              <a:off x="7117328" y="5535727"/>
              <a:ext cx="156195" cy="295559"/>
            </a:xfrm>
            <a:custGeom>
              <a:avLst/>
              <a:gdLst/>
              <a:ahLst/>
              <a:cxnLst/>
              <a:rect l="l" t="t" r="r" b="b"/>
              <a:pathLst>
                <a:path w="98" h="186" extrusionOk="0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43"/>
            <p:cNvSpPr/>
            <p:nvPr/>
          </p:nvSpPr>
          <p:spPr>
            <a:xfrm>
              <a:off x="7117328" y="5788871"/>
              <a:ext cx="65306" cy="1066436"/>
            </a:xfrm>
            <a:custGeom>
              <a:avLst/>
              <a:gdLst/>
              <a:ahLst/>
              <a:cxnLst/>
              <a:rect l="l" t="t" r="r" b="b"/>
              <a:pathLst>
                <a:path w="41" h="670" extrusionOk="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3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3"/>
            <p:cNvSpPr/>
            <p:nvPr/>
          </p:nvSpPr>
          <p:spPr>
            <a:xfrm>
              <a:off x="7117328" y="5357314"/>
              <a:ext cx="70019" cy="183125"/>
            </a:xfrm>
            <a:custGeom>
              <a:avLst/>
              <a:gdLst/>
              <a:ahLst/>
              <a:cxnLst/>
              <a:rect l="l" t="t" r="r" b="b"/>
              <a:pathLst>
                <a:path w="44" h="115" extrusionOk="0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40;p43"/>
          <p:cNvGrpSpPr/>
          <p:nvPr/>
        </p:nvGrpSpPr>
        <p:grpSpPr>
          <a:xfrm flipH="1">
            <a:off x="1263959" y="6225655"/>
            <a:ext cx="403847" cy="2588667"/>
            <a:chOff x="6007804" y="4266641"/>
            <a:chExt cx="403952" cy="2588666"/>
          </a:xfrm>
        </p:grpSpPr>
        <p:sp>
          <p:nvSpPr>
            <p:cNvPr id="141" name="Google Shape;141;p43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43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43"/>
            <p:cNvSpPr/>
            <p:nvPr/>
          </p:nvSpPr>
          <p:spPr>
            <a:xfrm>
              <a:off x="6104752" y="4694831"/>
              <a:ext cx="125899" cy="2160476"/>
            </a:xfrm>
            <a:custGeom>
              <a:avLst/>
              <a:gdLst/>
              <a:ahLst/>
              <a:cxnLst/>
              <a:rect l="l" t="t" r="r" b="b"/>
              <a:pathLst>
                <a:path w="79" h="1357" extrusionOk="0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4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43"/>
            <p:cNvSpPr/>
            <p:nvPr/>
          </p:nvSpPr>
          <p:spPr>
            <a:xfrm>
              <a:off x="6007804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43"/>
            <p:cNvSpPr/>
            <p:nvPr/>
          </p:nvSpPr>
          <p:spPr>
            <a:xfrm>
              <a:off x="6104752" y="4268661"/>
              <a:ext cx="129265" cy="185818"/>
            </a:xfrm>
            <a:custGeom>
              <a:avLst/>
              <a:gdLst/>
              <a:ahLst/>
              <a:cxnLst/>
              <a:rect l="l" t="t" r="r" b="b"/>
              <a:pathLst>
                <a:path w="81" h="117" extrusionOk="0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3"/>
            <p:cNvSpPr/>
            <p:nvPr/>
          </p:nvSpPr>
          <p:spPr>
            <a:xfrm>
              <a:off x="6173424" y="4266641"/>
              <a:ext cx="238332" cy="2588666"/>
            </a:xfrm>
            <a:custGeom>
              <a:avLst/>
              <a:gdLst/>
              <a:ahLst/>
              <a:cxnLst/>
              <a:rect l="l" t="t" r="r" b="b"/>
              <a:pathLst>
                <a:path w="150" h="1626" extrusionOk="0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3"/>
            <p:cNvSpPr/>
            <p:nvPr/>
          </p:nvSpPr>
          <p:spPr>
            <a:xfrm>
              <a:off x="6161979" y="4441687"/>
              <a:ext cx="157542" cy="29825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3"/>
            <p:cNvSpPr/>
            <p:nvPr/>
          </p:nvSpPr>
          <p:spPr>
            <a:xfrm>
              <a:off x="6161979" y="4696851"/>
              <a:ext cx="68672" cy="2158456"/>
            </a:xfrm>
            <a:custGeom>
              <a:avLst/>
              <a:gdLst/>
              <a:ahLst/>
              <a:cxnLst/>
              <a:rect l="l" t="t" r="r" b="b"/>
              <a:pathLst>
                <a:path w="43" h="1356" extrusionOk="0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3"/>
            <p:cNvSpPr/>
            <p:nvPr/>
          </p:nvSpPr>
          <p:spPr>
            <a:xfrm>
              <a:off x="6161979" y="4268661"/>
              <a:ext cx="72038" cy="178413"/>
            </a:xfrm>
            <a:custGeom>
              <a:avLst/>
              <a:gdLst/>
              <a:ahLst/>
              <a:cxnLst/>
              <a:rect l="l" t="t" r="r" b="b"/>
              <a:pathLst>
                <a:path w="45" h="112" extrusionOk="0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43"/>
          <p:cNvGrpSpPr/>
          <p:nvPr/>
        </p:nvGrpSpPr>
        <p:grpSpPr>
          <a:xfrm flipH="1">
            <a:off x="786071" y="6225655"/>
            <a:ext cx="409232" cy="3142083"/>
            <a:chOff x="6480429" y="3713225"/>
            <a:chExt cx="409339" cy="3142082"/>
          </a:xfrm>
        </p:grpSpPr>
        <p:sp>
          <p:nvSpPr>
            <p:cNvPr id="153" name="Google Shape;153;p43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3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3"/>
            <p:cNvSpPr/>
            <p:nvPr/>
          </p:nvSpPr>
          <p:spPr>
            <a:xfrm>
              <a:off x="6579397" y="4144108"/>
              <a:ext cx="125899" cy="2711199"/>
            </a:xfrm>
            <a:custGeom>
              <a:avLst/>
              <a:gdLst/>
              <a:ahLst/>
              <a:cxnLst/>
              <a:rect l="l" t="t" r="r" b="b"/>
              <a:pathLst>
                <a:path w="79" h="1703" extrusionOk="0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D86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3"/>
            <p:cNvSpPr/>
            <p:nvPr/>
          </p:nvSpPr>
          <p:spPr>
            <a:xfrm>
              <a:off x="6701930" y="4141415"/>
              <a:ext cx="100315" cy="2711872"/>
            </a:xfrm>
            <a:custGeom>
              <a:avLst/>
              <a:gdLst/>
              <a:ahLst/>
              <a:cxnLst/>
              <a:rect l="l" t="t" r="r" b="b"/>
              <a:pathLst>
                <a:path w="63" h="1704" extrusionOk="0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3"/>
            <p:cNvSpPr/>
            <p:nvPr/>
          </p:nvSpPr>
          <p:spPr>
            <a:xfrm>
              <a:off x="6480429" y="4141415"/>
              <a:ext cx="100315" cy="2711872"/>
            </a:xfrm>
            <a:custGeom>
              <a:avLst/>
              <a:gdLst/>
              <a:ahLst/>
              <a:cxnLst/>
              <a:rect l="l" t="t" r="r" b="b"/>
              <a:pathLst>
                <a:path w="63" h="1704" extrusionOk="0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D86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3"/>
            <p:cNvSpPr/>
            <p:nvPr/>
          </p:nvSpPr>
          <p:spPr>
            <a:xfrm>
              <a:off x="6576031" y="3714572"/>
              <a:ext cx="131958" cy="191204"/>
            </a:xfrm>
            <a:custGeom>
              <a:avLst/>
              <a:gdLst/>
              <a:ahLst/>
              <a:cxnLst/>
              <a:rect l="l" t="t" r="r" b="b"/>
              <a:pathLst>
                <a:path w="83" h="120" extrusionOk="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D86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3"/>
            <p:cNvSpPr/>
            <p:nvPr/>
          </p:nvSpPr>
          <p:spPr>
            <a:xfrm>
              <a:off x="6655475" y="3713225"/>
              <a:ext cx="234293" cy="3142082"/>
            </a:xfrm>
            <a:custGeom>
              <a:avLst/>
              <a:gdLst/>
              <a:ahLst/>
              <a:cxnLst/>
              <a:rect l="l" t="t" r="r" b="b"/>
              <a:pathLst>
                <a:path w="147" h="1974" extrusionOk="0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3"/>
            <p:cNvSpPr/>
            <p:nvPr/>
          </p:nvSpPr>
          <p:spPr>
            <a:xfrm>
              <a:off x="6639990" y="3894331"/>
              <a:ext cx="154175" cy="294886"/>
            </a:xfrm>
            <a:custGeom>
              <a:avLst/>
              <a:gdLst/>
              <a:ahLst/>
              <a:cxnLst/>
              <a:rect l="l" t="t" r="r" b="b"/>
              <a:pathLst>
                <a:path w="97" h="185" extrusionOk="0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3"/>
            <p:cNvSpPr/>
            <p:nvPr/>
          </p:nvSpPr>
          <p:spPr>
            <a:xfrm>
              <a:off x="6639990" y="4146128"/>
              <a:ext cx="65306" cy="2709179"/>
            </a:xfrm>
            <a:custGeom>
              <a:avLst/>
              <a:gdLst/>
              <a:ahLst/>
              <a:cxnLst/>
              <a:rect l="l" t="t" r="r" b="b"/>
              <a:pathLst>
                <a:path w="41" h="1702" extrusionOk="0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43"/>
            <p:cNvSpPr/>
            <p:nvPr/>
          </p:nvSpPr>
          <p:spPr>
            <a:xfrm>
              <a:off x="6701930" y="4142762"/>
              <a:ext cx="100315" cy="2710525"/>
            </a:xfrm>
            <a:custGeom>
              <a:avLst/>
              <a:gdLst/>
              <a:ahLst/>
              <a:cxnLst/>
              <a:rect l="l" t="t" r="r" b="b"/>
              <a:pathLst>
                <a:path w="63" h="1703" extrusionOk="0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3"/>
            <p:cNvSpPr/>
            <p:nvPr/>
          </p:nvSpPr>
          <p:spPr>
            <a:xfrm>
              <a:off x="6639990" y="3714572"/>
              <a:ext cx="67999" cy="184472"/>
            </a:xfrm>
            <a:custGeom>
              <a:avLst/>
              <a:gdLst/>
              <a:ahLst/>
              <a:cxnLst/>
              <a:rect l="l" t="t" r="r" b="b"/>
              <a:pathLst>
                <a:path w="43" h="116" extrusionOk="0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43"/>
          <p:cNvGrpSpPr/>
          <p:nvPr/>
        </p:nvGrpSpPr>
        <p:grpSpPr>
          <a:xfrm flipH="1">
            <a:off x="4579046" y="6225655"/>
            <a:ext cx="412599" cy="1820483"/>
            <a:chOff x="4980416" y="5037518"/>
            <a:chExt cx="412706" cy="1820482"/>
          </a:xfrm>
        </p:grpSpPr>
        <p:sp>
          <p:nvSpPr>
            <p:cNvPr id="165" name="Google Shape;165;p43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43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43"/>
            <p:cNvSpPr/>
            <p:nvPr/>
          </p:nvSpPr>
          <p:spPr>
            <a:xfrm>
              <a:off x="5078038" y="5468401"/>
              <a:ext cx="125899" cy="1386906"/>
            </a:xfrm>
            <a:custGeom>
              <a:avLst/>
              <a:gdLst/>
              <a:ahLst/>
              <a:cxnLst/>
              <a:rect l="l" t="t" r="r" b="b"/>
              <a:pathLst>
                <a:path w="79" h="871" extrusionOk="0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3"/>
            <p:cNvSpPr/>
            <p:nvPr/>
          </p:nvSpPr>
          <p:spPr>
            <a:xfrm>
              <a:off x="5200571" y="5465708"/>
              <a:ext cx="101662" cy="1387579"/>
            </a:xfrm>
            <a:custGeom>
              <a:avLst/>
              <a:gdLst/>
              <a:ahLst/>
              <a:cxnLst/>
              <a:rect l="l" t="t" r="r" b="b"/>
              <a:pathLst>
                <a:path w="64" h="872" extrusionOk="0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3"/>
            <p:cNvSpPr/>
            <p:nvPr/>
          </p:nvSpPr>
          <p:spPr>
            <a:xfrm>
              <a:off x="4980416" y="5465708"/>
              <a:ext cx="100315" cy="1387579"/>
            </a:xfrm>
            <a:custGeom>
              <a:avLst/>
              <a:gdLst/>
              <a:ahLst/>
              <a:cxnLst/>
              <a:rect l="l" t="t" r="r" b="b"/>
              <a:pathLst>
                <a:path w="63" h="872" extrusionOk="0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43"/>
            <p:cNvSpPr/>
            <p:nvPr/>
          </p:nvSpPr>
          <p:spPr>
            <a:xfrm>
              <a:off x="5076019" y="5038865"/>
              <a:ext cx="132631" cy="192551"/>
            </a:xfrm>
            <a:custGeom>
              <a:avLst/>
              <a:gdLst/>
              <a:ahLst/>
              <a:cxnLst/>
              <a:rect l="l" t="t" r="r" b="b"/>
              <a:pathLst>
                <a:path w="83" h="121" extrusionOk="0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3"/>
            <p:cNvSpPr/>
            <p:nvPr/>
          </p:nvSpPr>
          <p:spPr>
            <a:xfrm>
              <a:off x="5143344" y="5037518"/>
              <a:ext cx="249778" cy="1820482"/>
            </a:xfrm>
            <a:custGeom>
              <a:avLst/>
              <a:gdLst/>
              <a:ahLst/>
              <a:cxnLst/>
              <a:rect l="l" t="t" r="r" b="b"/>
              <a:pathLst>
                <a:path w="157" h="11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3"/>
            <p:cNvSpPr/>
            <p:nvPr/>
          </p:nvSpPr>
          <p:spPr>
            <a:xfrm>
              <a:off x="5143344" y="5218624"/>
              <a:ext cx="149463" cy="294886"/>
            </a:xfrm>
            <a:custGeom>
              <a:avLst/>
              <a:gdLst/>
              <a:ahLst/>
              <a:cxnLst/>
              <a:rect l="l" t="t" r="r" b="b"/>
              <a:pathLst>
                <a:path w="94" h="185" extrusionOk="0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3"/>
            <p:cNvSpPr/>
            <p:nvPr/>
          </p:nvSpPr>
          <p:spPr>
            <a:xfrm>
              <a:off x="5143344" y="5470421"/>
              <a:ext cx="60593" cy="1384886"/>
            </a:xfrm>
            <a:custGeom>
              <a:avLst/>
              <a:gdLst/>
              <a:ahLst/>
              <a:cxnLst/>
              <a:rect l="l" t="t" r="r" b="b"/>
              <a:pathLst>
                <a:path w="38" h="870" extrusionOk="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3"/>
            <p:cNvSpPr/>
            <p:nvPr/>
          </p:nvSpPr>
          <p:spPr>
            <a:xfrm>
              <a:off x="5200571" y="5467055"/>
              <a:ext cx="101662" cy="1386232"/>
            </a:xfrm>
            <a:custGeom>
              <a:avLst/>
              <a:gdLst/>
              <a:ahLst/>
              <a:cxnLst/>
              <a:rect l="l" t="t" r="r" b="b"/>
              <a:pathLst>
                <a:path w="64" h="871" extrusionOk="0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3"/>
            <p:cNvSpPr/>
            <p:nvPr/>
          </p:nvSpPr>
          <p:spPr>
            <a:xfrm>
              <a:off x="5143344" y="5038865"/>
              <a:ext cx="65306" cy="184472"/>
            </a:xfrm>
            <a:custGeom>
              <a:avLst/>
              <a:gdLst/>
              <a:ahLst/>
              <a:cxnLst/>
              <a:rect l="l" t="t" r="r" b="b"/>
              <a:pathLst>
                <a:path w="41" h="116" extrusionOk="0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43"/>
          <p:cNvGrpSpPr/>
          <p:nvPr/>
        </p:nvGrpSpPr>
        <p:grpSpPr>
          <a:xfrm flipH="1">
            <a:off x="3991939" y="6225655"/>
            <a:ext cx="412599" cy="1502707"/>
            <a:chOff x="5502862" y="5355294"/>
            <a:chExt cx="412706" cy="1502706"/>
          </a:xfrm>
        </p:grpSpPr>
        <p:sp>
          <p:nvSpPr>
            <p:cNvPr id="177" name="Google Shape;177;p4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43"/>
            <p:cNvSpPr/>
            <p:nvPr/>
          </p:nvSpPr>
          <p:spPr>
            <a:xfrm>
              <a:off x="5601831" y="5786851"/>
              <a:ext cx="125899" cy="1068456"/>
            </a:xfrm>
            <a:custGeom>
              <a:avLst/>
              <a:gdLst/>
              <a:ahLst/>
              <a:cxnLst/>
              <a:rect l="l" t="t" r="r" b="b"/>
              <a:pathLst>
                <a:path w="79" h="671" extrusionOk="0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43"/>
            <p:cNvSpPr/>
            <p:nvPr/>
          </p:nvSpPr>
          <p:spPr>
            <a:xfrm>
              <a:off x="5502862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3"/>
            <p:cNvSpPr/>
            <p:nvPr/>
          </p:nvSpPr>
          <p:spPr>
            <a:xfrm>
              <a:off x="5599811" y="5357314"/>
              <a:ext cx="130611" cy="189185"/>
            </a:xfrm>
            <a:custGeom>
              <a:avLst/>
              <a:gdLst/>
              <a:ahLst/>
              <a:cxnLst/>
              <a:rect l="l" t="t" r="r" b="b"/>
              <a:pathLst>
                <a:path w="82" h="119" extrusionOk="0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43"/>
            <p:cNvSpPr/>
            <p:nvPr/>
          </p:nvSpPr>
          <p:spPr>
            <a:xfrm>
              <a:off x="5665117" y="5355294"/>
              <a:ext cx="250451" cy="1502706"/>
            </a:xfrm>
            <a:custGeom>
              <a:avLst/>
              <a:gdLst/>
              <a:ahLst/>
              <a:cxnLst/>
              <a:rect l="l" t="t" r="r" b="b"/>
              <a:pathLst>
                <a:path w="157" h="9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3"/>
            <p:cNvSpPr/>
            <p:nvPr/>
          </p:nvSpPr>
          <p:spPr>
            <a:xfrm>
              <a:off x="5665117" y="5535727"/>
              <a:ext cx="151482" cy="295559"/>
            </a:xfrm>
            <a:custGeom>
              <a:avLst/>
              <a:gdLst/>
              <a:ahLst/>
              <a:cxnLst/>
              <a:rect l="l" t="t" r="r" b="b"/>
              <a:pathLst>
                <a:path w="95" h="186" extrusionOk="0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3"/>
            <p:cNvSpPr/>
            <p:nvPr/>
          </p:nvSpPr>
          <p:spPr>
            <a:xfrm>
              <a:off x="5679185" y="5788871"/>
              <a:ext cx="62613" cy="1066436"/>
            </a:xfrm>
            <a:custGeom>
              <a:avLst/>
              <a:gdLst/>
              <a:ahLst/>
              <a:cxnLst/>
              <a:rect l="l" t="t" r="r" b="b"/>
              <a:pathLst>
                <a:path w="39" h="670" extrusionOk="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3"/>
            <p:cNvSpPr/>
            <p:nvPr/>
          </p:nvSpPr>
          <p:spPr>
            <a:xfrm>
              <a:off x="5665117" y="5357314"/>
              <a:ext cx="65306" cy="181106"/>
            </a:xfrm>
            <a:custGeom>
              <a:avLst/>
              <a:gdLst/>
              <a:ahLst/>
              <a:cxnLst/>
              <a:rect l="l" t="t" r="r" b="b"/>
              <a:pathLst>
                <a:path w="41" h="114" extrusionOk="0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43"/>
          <p:cNvGrpSpPr/>
          <p:nvPr/>
        </p:nvGrpSpPr>
        <p:grpSpPr>
          <a:xfrm flipH="1">
            <a:off x="2803965" y="6225655"/>
            <a:ext cx="407215" cy="1502707"/>
            <a:chOff x="6959786" y="5355294"/>
            <a:chExt cx="407320" cy="1502706"/>
          </a:xfrm>
        </p:grpSpPr>
        <p:sp>
          <p:nvSpPr>
            <p:cNvPr id="189" name="Google Shape;189;p43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/>
              <a:rect l="l" t="t" r="r" b="b"/>
              <a:pathLst>
                <a:path w="450" h="728" extrusionOk="0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3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/>
              <a:rect l="l" t="t" r="r" b="b"/>
              <a:pathLst>
                <a:path w="450" h="728" extrusionOk="0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3"/>
            <p:cNvSpPr/>
            <p:nvPr/>
          </p:nvSpPr>
          <p:spPr>
            <a:xfrm>
              <a:off x="7058755" y="5786851"/>
              <a:ext cx="123879" cy="1068456"/>
            </a:xfrm>
            <a:custGeom>
              <a:avLst/>
              <a:gdLst/>
              <a:ahLst/>
              <a:cxnLst/>
              <a:rect l="l" t="t" r="r" b="b"/>
              <a:pathLst>
                <a:path w="78" h="671" extrusionOk="0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3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3"/>
            <p:cNvSpPr/>
            <p:nvPr/>
          </p:nvSpPr>
          <p:spPr>
            <a:xfrm>
              <a:off x="6959786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3"/>
            <p:cNvSpPr/>
            <p:nvPr/>
          </p:nvSpPr>
          <p:spPr>
            <a:xfrm>
              <a:off x="7056735" y="5357314"/>
              <a:ext cx="130611" cy="191204"/>
            </a:xfrm>
            <a:custGeom>
              <a:avLst/>
              <a:gdLst/>
              <a:ahLst/>
              <a:cxnLst/>
              <a:rect l="l" t="t" r="r" b="b"/>
              <a:pathLst>
                <a:path w="82" h="120" extrusionOk="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3"/>
            <p:cNvSpPr/>
            <p:nvPr/>
          </p:nvSpPr>
          <p:spPr>
            <a:xfrm>
              <a:off x="7117328" y="5355294"/>
              <a:ext cx="249778" cy="1502706"/>
            </a:xfrm>
            <a:custGeom>
              <a:avLst/>
              <a:gdLst/>
              <a:ahLst/>
              <a:cxnLst/>
              <a:rect l="l" t="t" r="r" b="b"/>
              <a:pathLst>
                <a:path w="157" h="9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3"/>
            <p:cNvSpPr/>
            <p:nvPr/>
          </p:nvSpPr>
          <p:spPr>
            <a:xfrm>
              <a:off x="7117328" y="5535727"/>
              <a:ext cx="156195" cy="295559"/>
            </a:xfrm>
            <a:custGeom>
              <a:avLst/>
              <a:gdLst/>
              <a:ahLst/>
              <a:cxnLst/>
              <a:rect l="l" t="t" r="r" b="b"/>
              <a:pathLst>
                <a:path w="98" h="186" extrusionOk="0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3"/>
            <p:cNvSpPr/>
            <p:nvPr/>
          </p:nvSpPr>
          <p:spPr>
            <a:xfrm>
              <a:off x="7117328" y="5788871"/>
              <a:ext cx="65306" cy="1066436"/>
            </a:xfrm>
            <a:custGeom>
              <a:avLst/>
              <a:gdLst/>
              <a:ahLst/>
              <a:cxnLst/>
              <a:rect l="l" t="t" r="r" b="b"/>
              <a:pathLst>
                <a:path w="41" h="670" extrusionOk="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3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3"/>
            <p:cNvSpPr/>
            <p:nvPr/>
          </p:nvSpPr>
          <p:spPr>
            <a:xfrm>
              <a:off x="7117328" y="5357314"/>
              <a:ext cx="70019" cy="183125"/>
            </a:xfrm>
            <a:custGeom>
              <a:avLst/>
              <a:gdLst/>
              <a:ahLst/>
              <a:cxnLst/>
              <a:rect l="l" t="t" r="r" b="b"/>
              <a:pathLst>
                <a:path w="44" h="115" extrusionOk="0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p43"/>
          <p:cNvGrpSpPr/>
          <p:nvPr/>
        </p:nvGrpSpPr>
        <p:grpSpPr>
          <a:xfrm flipH="1">
            <a:off x="3368350" y="6225656"/>
            <a:ext cx="403847" cy="2167807"/>
            <a:chOff x="6007804" y="4266641"/>
            <a:chExt cx="403952" cy="2588666"/>
          </a:xfrm>
        </p:grpSpPr>
        <p:sp>
          <p:nvSpPr>
            <p:cNvPr id="201" name="Google Shape;201;p43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43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43"/>
            <p:cNvSpPr/>
            <p:nvPr/>
          </p:nvSpPr>
          <p:spPr>
            <a:xfrm>
              <a:off x="6104752" y="4694831"/>
              <a:ext cx="125899" cy="2160476"/>
            </a:xfrm>
            <a:custGeom>
              <a:avLst/>
              <a:gdLst/>
              <a:ahLst/>
              <a:cxnLst/>
              <a:rect l="l" t="t" r="r" b="b"/>
              <a:pathLst>
                <a:path w="79" h="1357" extrusionOk="0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43"/>
            <p:cNvSpPr/>
            <p:nvPr/>
          </p:nvSpPr>
          <p:spPr>
            <a:xfrm>
              <a:off x="6007804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43"/>
            <p:cNvSpPr/>
            <p:nvPr/>
          </p:nvSpPr>
          <p:spPr>
            <a:xfrm>
              <a:off x="6104752" y="4268661"/>
              <a:ext cx="129265" cy="185818"/>
            </a:xfrm>
            <a:custGeom>
              <a:avLst/>
              <a:gdLst/>
              <a:ahLst/>
              <a:cxnLst/>
              <a:rect l="l" t="t" r="r" b="b"/>
              <a:pathLst>
                <a:path w="81" h="117" extrusionOk="0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3"/>
            <p:cNvSpPr/>
            <p:nvPr/>
          </p:nvSpPr>
          <p:spPr>
            <a:xfrm>
              <a:off x="6173424" y="4266641"/>
              <a:ext cx="238332" cy="2588666"/>
            </a:xfrm>
            <a:custGeom>
              <a:avLst/>
              <a:gdLst/>
              <a:ahLst/>
              <a:cxnLst/>
              <a:rect l="l" t="t" r="r" b="b"/>
              <a:pathLst>
                <a:path w="150" h="1626" extrusionOk="0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43"/>
            <p:cNvSpPr/>
            <p:nvPr/>
          </p:nvSpPr>
          <p:spPr>
            <a:xfrm>
              <a:off x="6161979" y="4441687"/>
              <a:ext cx="157542" cy="29825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43"/>
            <p:cNvSpPr/>
            <p:nvPr/>
          </p:nvSpPr>
          <p:spPr>
            <a:xfrm>
              <a:off x="6161979" y="4696851"/>
              <a:ext cx="68672" cy="2158456"/>
            </a:xfrm>
            <a:custGeom>
              <a:avLst/>
              <a:gdLst/>
              <a:ahLst/>
              <a:cxnLst/>
              <a:rect l="l" t="t" r="r" b="b"/>
              <a:pathLst>
                <a:path w="43" h="1356" extrusionOk="0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43"/>
            <p:cNvSpPr/>
            <p:nvPr/>
          </p:nvSpPr>
          <p:spPr>
            <a:xfrm>
              <a:off x="6161979" y="4268661"/>
              <a:ext cx="72038" cy="178413"/>
            </a:xfrm>
            <a:custGeom>
              <a:avLst/>
              <a:gdLst/>
              <a:ahLst/>
              <a:cxnLst/>
              <a:rect l="l" t="t" r="r" b="b"/>
              <a:pathLst>
                <a:path w="45" h="112" extrusionOk="0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43"/>
          <p:cNvGrpSpPr/>
          <p:nvPr/>
        </p:nvGrpSpPr>
        <p:grpSpPr>
          <a:xfrm flipH="1">
            <a:off x="11470739" y="6225655"/>
            <a:ext cx="409232" cy="3142083"/>
            <a:chOff x="6480429" y="3713225"/>
            <a:chExt cx="409339" cy="3142082"/>
          </a:xfrm>
        </p:grpSpPr>
        <p:sp>
          <p:nvSpPr>
            <p:cNvPr id="213" name="Google Shape;213;p43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43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43"/>
            <p:cNvSpPr/>
            <p:nvPr/>
          </p:nvSpPr>
          <p:spPr>
            <a:xfrm>
              <a:off x="6579397" y="4144108"/>
              <a:ext cx="125899" cy="2711199"/>
            </a:xfrm>
            <a:custGeom>
              <a:avLst/>
              <a:gdLst/>
              <a:ahLst/>
              <a:cxnLst/>
              <a:rect l="l" t="t" r="r" b="b"/>
              <a:pathLst>
                <a:path w="79" h="1703" extrusionOk="0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D86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3"/>
            <p:cNvSpPr/>
            <p:nvPr/>
          </p:nvSpPr>
          <p:spPr>
            <a:xfrm>
              <a:off x="6701930" y="4141415"/>
              <a:ext cx="100315" cy="2711872"/>
            </a:xfrm>
            <a:custGeom>
              <a:avLst/>
              <a:gdLst/>
              <a:ahLst/>
              <a:cxnLst/>
              <a:rect l="l" t="t" r="r" b="b"/>
              <a:pathLst>
                <a:path w="63" h="1704" extrusionOk="0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43"/>
            <p:cNvSpPr/>
            <p:nvPr/>
          </p:nvSpPr>
          <p:spPr>
            <a:xfrm>
              <a:off x="6480429" y="4141415"/>
              <a:ext cx="100315" cy="2711872"/>
            </a:xfrm>
            <a:custGeom>
              <a:avLst/>
              <a:gdLst/>
              <a:ahLst/>
              <a:cxnLst/>
              <a:rect l="l" t="t" r="r" b="b"/>
              <a:pathLst>
                <a:path w="63" h="1704" extrusionOk="0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D86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43"/>
            <p:cNvSpPr/>
            <p:nvPr/>
          </p:nvSpPr>
          <p:spPr>
            <a:xfrm>
              <a:off x="6576031" y="3714572"/>
              <a:ext cx="131958" cy="191204"/>
            </a:xfrm>
            <a:custGeom>
              <a:avLst/>
              <a:gdLst/>
              <a:ahLst/>
              <a:cxnLst/>
              <a:rect l="l" t="t" r="r" b="b"/>
              <a:pathLst>
                <a:path w="83" h="120" extrusionOk="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D86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3"/>
            <p:cNvSpPr/>
            <p:nvPr/>
          </p:nvSpPr>
          <p:spPr>
            <a:xfrm>
              <a:off x="6655475" y="3713225"/>
              <a:ext cx="234293" cy="3142082"/>
            </a:xfrm>
            <a:custGeom>
              <a:avLst/>
              <a:gdLst/>
              <a:ahLst/>
              <a:cxnLst/>
              <a:rect l="l" t="t" r="r" b="b"/>
              <a:pathLst>
                <a:path w="147" h="1974" extrusionOk="0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43"/>
            <p:cNvSpPr/>
            <p:nvPr/>
          </p:nvSpPr>
          <p:spPr>
            <a:xfrm>
              <a:off x="6639990" y="3894331"/>
              <a:ext cx="154175" cy="294886"/>
            </a:xfrm>
            <a:custGeom>
              <a:avLst/>
              <a:gdLst/>
              <a:ahLst/>
              <a:cxnLst/>
              <a:rect l="l" t="t" r="r" b="b"/>
              <a:pathLst>
                <a:path w="97" h="185" extrusionOk="0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43"/>
            <p:cNvSpPr/>
            <p:nvPr/>
          </p:nvSpPr>
          <p:spPr>
            <a:xfrm>
              <a:off x="6639990" y="4146128"/>
              <a:ext cx="65306" cy="2709179"/>
            </a:xfrm>
            <a:custGeom>
              <a:avLst/>
              <a:gdLst/>
              <a:ahLst/>
              <a:cxnLst/>
              <a:rect l="l" t="t" r="r" b="b"/>
              <a:pathLst>
                <a:path w="41" h="1702" extrusionOk="0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3"/>
            <p:cNvSpPr/>
            <p:nvPr/>
          </p:nvSpPr>
          <p:spPr>
            <a:xfrm>
              <a:off x="6701930" y="4142762"/>
              <a:ext cx="100315" cy="2710525"/>
            </a:xfrm>
            <a:custGeom>
              <a:avLst/>
              <a:gdLst/>
              <a:ahLst/>
              <a:cxnLst/>
              <a:rect l="l" t="t" r="r" b="b"/>
              <a:pathLst>
                <a:path w="63" h="1703" extrusionOk="0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43"/>
            <p:cNvSpPr/>
            <p:nvPr/>
          </p:nvSpPr>
          <p:spPr>
            <a:xfrm>
              <a:off x="6639990" y="3714572"/>
              <a:ext cx="67999" cy="184472"/>
            </a:xfrm>
            <a:custGeom>
              <a:avLst/>
              <a:gdLst/>
              <a:ahLst/>
              <a:cxnLst/>
              <a:rect l="l" t="t" r="r" b="b"/>
              <a:pathLst>
                <a:path w="43" h="116" extrusionOk="0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" name="Google Shape;224;p43"/>
          <p:cNvGrpSpPr/>
          <p:nvPr/>
        </p:nvGrpSpPr>
        <p:grpSpPr>
          <a:xfrm flipH="1">
            <a:off x="5124337" y="6225656"/>
            <a:ext cx="403847" cy="2167807"/>
            <a:chOff x="6007804" y="4266641"/>
            <a:chExt cx="403952" cy="2588666"/>
          </a:xfrm>
        </p:grpSpPr>
        <p:sp>
          <p:nvSpPr>
            <p:cNvPr id="225" name="Google Shape;225;p43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3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43"/>
            <p:cNvSpPr/>
            <p:nvPr/>
          </p:nvSpPr>
          <p:spPr>
            <a:xfrm>
              <a:off x="6104752" y="4694831"/>
              <a:ext cx="125899" cy="2160476"/>
            </a:xfrm>
            <a:custGeom>
              <a:avLst/>
              <a:gdLst/>
              <a:ahLst/>
              <a:cxnLst/>
              <a:rect l="l" t="t" r="r" b="b"/>
              <a:pathLst>
                <a:path w="79" h="1357" extrusionOk="0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4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43"/>
            <p:cNvSpPr/>
            <p:nvPr/>
          </p:nvSpPr>
          <p:spPr>
            <a:xfrm>
              <a:off x="6007804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43"/>
            <p:cNvSpPr/>
            <p:nvPr/>
          </p:nvSpPr>
          <p:spPr>
            <a:xfrm>
              <a:off x="6104752" y="4268661"/>
              <a:ext cx="129265" cy="185818"/>
            </a:xfrm>
            <a:custGeom>
              <a:avLst/>
              <a:gdLst/>
              <a:ahLst/>
              <a:cxnLst/>
              <a:rect l="l" t="t" r="r" b="b"/>
              <a:pathLst>
                <a:path w="81" h="117" extrusionOk="0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43"/>
            <p:cNvSpPr/>
            <p:nvPr/>
          </p:nvSpPr>
          <p:spPr>
            <a:xfrm>
              <a:off x="6173424" y="4266641"/>
              <a:ext cx="238332" cy="2588666"/>
            </a:xfrm>
            <a:custGeom>
              <a:avLst/>
              <a:gdLst/>
              <a:ahLst/>
              <a:cxnLst/>
              <a:rect l="l" t="t" r="r" b="b"/>
              <a:pathLst>
                <a:path w="150" h="1626" extrusionOk="0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43"/>
            <p:cNvSpPr/>
            <p:nvPr/>
          </p:nvSpPr>
          <p:spPr>
            <a:xfrm>
              <a:off x="6161979" y="4441687"/>
              <a:ext cx="157542" cy="29825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43"/>
            <p:cNvSpPr/>
            <p:nvPr/>
          </p:nvSpPr>
          <p:spPr>
            <a:xfrm>
              <a:off x="6161979" y="4696851"/>
              <a:ext cx="68672" cy="2158456"/>
            </a:xfrm>
            <a:custGeom>
              <a:avLst/>
              <a:gdLst/>
              <a:ahLst/>
              <a:cxnLst/>
              <a:rect l="l" t="t" r="r" b="b"/>
              <a:pathLst>
                <a:path w="43" h="1356" extrusionOk="0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4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43"/>
            <p:cNvSpPr/>
            <p:nvPr/>
          </p:nvSpPr>
          <p:spPr>
            <a:xfrm>
              <a:off x="6161979" y="4268661"/>
              <a:ext cx="72038" cy="178413"/>
            </a:xfrm>
            <a:custGeom>
              <a:avLst/>
              <a:gdLst/>
              <a:ahLst/>
              <a:cxnLst/>
              <a:rect l="l" t="t" r="r" b="b"/>
              <a:pathLst>
                <a:path w="45" h="112" extrusionOk="0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p43"/>
          <p:cNvGrpSpPr/>
          <p:nvPr/>
        </p:nvGrpSpPr>
        <p:grpSpPr>
          <a:xfrm flipH="1">
            <a:off x="8605767" y="6225656"/>
            <a:ext cx="412599" cy="1820483"/>
            <a:chOff x="4980416" y="5037518"/>
            <a:chExt cx="412706" cy="1820482"/>
          </a:xfrm>
        </p:grpSpPr>
        <p:sp>
          <p:nvSpPr>
            <p:cNvPr id="237" name="Google Shape;237;p43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43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43"/>
            <p:cNvSpPr/>
            <p:nvPr/>
          </p:nvSpPr>
          <p:spPr>
            <a:xfrm>
              <a:off x="5078038" y="5468401"/>
              <a:ext cx="125899" cy="1386906"/>
            </a:xfrm>
            <a:custGeom>
              <a:avLst/>
              <a:gdLst/>
              <a:ahLst/>
              <a:cxnLst/>
              <a:rect l="l" t="t" r="r" b="b"/>
              <a:pathLst>
                <a:path w="79" h="871" extrusionOk="0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43"/>
            <p:cNvSpPr/>
            <p:nvPr/>
          </p:nvSpPr>
          <p:spPr>
            <a:xfrm>
              <a:off x="5200571" y="5465708"/>
              <a:ext cx="101662" cy="1387579"/>
            </a:xfrm>
            <a:custGeom>
              <a:avLst/>
              <a:gdLst/>
              <a:ahLst/>
              <a:cxnLst/>
              <a:rect l="l" t="t" r="r" b="b"/>
              <a:pathLst>
                <a:path w="64" h="872" extrusionOk="0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43"/>
            <p:cNvSpPr/>
            <p:nvPr/>
          </p:nvSpPr>
          <p:spPr>
            <a:xfrm>
              <a:off x="4980416" y="5465708"/>
              <a:ext cx="100315" cy="1387579"/>
            </a:xfrm>
            <a:custGeom>
              <a:avLst/>
              <a:gdLst/>
              <a:ahLst/>
              <a:cxnLst/>
              <a:rect l="l" t="t" r="r" b="b"/>
              <a:pathLst>
                <a:path w="63" h="872" extrusionOk="0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43"/>
            <p:cNvSpPr/>
            <p:nvPr/>
          </p:nvSpPr>
          <p:spPr>
            <a:xfrm>
              <a:off x="5076019" y="5038865"/>
              <a:ext cx="132631" cy="192551"/>
            </a:xfrm>
            <a:custGeom>
              <a:avLst/>
              <a:gdLst/>
              <a:ahLst/>
              <a:cxnLst/>
              <a:rect l="l" t="t" r="r" b="b"/>
              <a:pathLst>
                <a:path w="83" h="121" extrusionOk="0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43"/>
            <p:cNvSpPr/>
            <p:nvPr/>
          </p:nvSpPr>
          <p:spPr>
            <a:xfrm>
              <a:off x="5143344" y="5037518"/>
              <a:ext cx="249778" cy="1820482"/>
            </a:xfrm>
            <a:custGeom>
              <a:avLst/>
              <a:gdLst/>
              <a:ahLst/>
              <a:cxnLst/>
              <a:rect l="l" t="t" r="r" b="b"/>
              <a:pathLst>
                <a:path w="157" h="11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43"/>
            <p:cNvSpPr/>
            <p:nvPr/>
          </p:nvSpPr>
          <p:spPr>
            <a:xfrm>
              <a:off x="5143344" y="5218624"/>
              <a:ext cx="149463" cy="294886"/>
            </a:xfrm>
            <a:custGeom>
              <a:avLst/>
              <a:gdLst/>
              <a:ahLst/>
              <a:cxnLst/>
              <a:rect l="l" t="t" r="r" b="b"/>
              <a:pathLst>
                <a:path w="94" h="185" extrusionOk="0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43"/>
            <p:cNvSpPr/>
            <p:nvPr/>
          </p:nvSpPr>
          <p:spPr>
            <a:xfrm>
              <a:off x="5143344" y="5470421"/>
              <a:ext cx="60593" cy="1384886"/>
            </a:xfrm>
            <a:custGeom>
              <a:avLst/>
              <a:gdLst/>
              <a:ahLst/>
              <a:cxnLst/>
              <a:rect l="l" t="t" r="r" b="b"/>
              <a:pathLst>
                <a:path w="38" h="870" extrusionOk="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43"/>
            <p:cNvSpPr/>
            <p:nvPr/>
          </p:nvSpPr>
          <p:spPr>
            <a:xfrm>
              <a:off x="5200571" y="5467055"/>
              <a:ext cx="101662" cy="1386232"/>
            </a:xfrm>
            <a:custGeom>
              <a:avLst/>
              <a:gdLst/>
              <a:ahLst/>
              <a:cxnLst/>
              <a:rect l="l" t="t" r="r" b="b"/>
              <a:pathLst>
                <a:path w="64" h="871" extrusionOk="0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43"/>
            <p:cNvSpPr/>
            <p:nvPr/>
          </p:nvSpPr>
          <p:spPr>
            <a:xfrm>
              <a:off x="5143344" y="5038865"/>
              <a:ext cx="65306" cy="184472"/>
            </a:xfrm>
            <a:custGeom>
              <a:avLst/>
              <a:gdLst/>
              <a:ahLst/>
              <a:cxnLst/>
              <a:rect l="l" t="t" r="r" b="b"/>
              <a:pathLst>
                <a:path w="41" h="116" extrusionOk="0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43"/>
          <p:cNvGrpSpPr/>
          <p:nvPr/>
        </p:nvGrpSpPr>
        <p:grpSpPr>
          <a:xfrm flipH="1">
            <a:off x="8083458" y="6225657"/>
            <a:ext cx="412599" cy="1494115"/>
            <a:chOff x="5502862" y="5355294"/>
            <a:chExt cx="412706" cy="1502706"/>
          </a:xfrm>
        </p:grpSpPr>
        <p:sp>
          <p:nvSpPr>
            <p:cNvPr id="249" name="Google Shape;249;p4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3"/>
            <p:cNvSpPr/>
            <p:nvPr/>
          </p:nvSpPr>
          <p:spPr>
            <a:xfrm>
              <a:off x="5601831" y="5786851"/>
              <a:ext cx="125899" cy="1068456"/>
            </a:xfrm>
            <a:custGeom>
              <a:avLst/>
              <a:gdLst/>
              <a:ahLst/>
              <a:cxnLst/>
              <a:rect l="l" t="t" r="r" b="b"/>
              <a:pathLst>
                <a:path w="79" h="671" extrusionOk="0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43"/>
            <p:cNvSpPr/>
            <p:nvPr/>
          </p:nvSpPr>
          <p:spPr>
            <a:xfrm>
              <a:off x="5502862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3"/>
            <p:cNvSpPr/>
            <p:nvPr/>
          </p:nvSpPr>
          <p:spPr>
            <a:xfrm>
              <a:off x="5599811" y="5357314"/>
              <a:ext cx="130611" cy="189185"/>
            </a:xfrm>
            <a:custGeom>
              <a:avLst/>
              <a:gdLst/>
              <a:ahLst/>
              <a:cxnLst/>
              <a:rect l="l" t="t" r="r" b="b"/>
              <a:pathLst>
                <a:path w="82" h="119" extrusionOk="0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3"/>
            <p:cNvSpPr/>
            <p:nvPr/>
          </p:nvSpPr>
          <p:spPr>
            <a:xfrm>
              <a:off x="5665117" y="5355294"/>
              <a:ext cx="250451" cy="1502706"/>
            </a:xfrm>
            <a:custGeom>
              <a:avLst/>
              <a:gdLst/>
              <a:ahLst/>
              <a:cxnLst/>
              <a:rect l="l" t="t" r="r" b="b"/>
              <a:pathLst>
                <a:path w="157" h="9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3"/>
            <p:cNvSpPr/>
            <p:nvPr/>
          </p:nvSpPr>
          <p:spPr>
            <a:xfrm>
              <a:off x="5665117" y="5535727"/>
              <a:ext cx="151482" cy="295559"/>
            </a:xfrm>
            <a:custGeom>
              <a:avLst/>
              <a:gdLst/>
              <a:ahLst/>
              <a:cxnLst/>
              <a:rect l="l" t="t" r="r" b="b"/>
              <a:pathLst>
                <a:path w="95" h="186" extrusionOk="0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43"/>
            <p:cNvSpPr/>
            <p:nvPr/>
          </p:nvSpPr>
          <p:spPr>
            <a:xfrm>
              <a:off x="5679185" y="5788871"/>
              <a:ext cx="62613" cy="1066436"/>
            </a:xfrm>
            <a:custGeom>
              <a:avLst/>
              <a:gdLst/>
              <a:ahLst/>
              <a:cxnLst/>
              <a:rect l="l" t="t" r="r" b="b"/>
              <a:pathLst>
                <a:path w="39" h="670" extrusionOk="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43"/>
            <p:cNvSpPr/>
            <p:nvPr/>
          </p:nvSpPr>
          <p:spPr>
            <a:xfrm>
              <a:off x="5665117" y="5357314"/>
              <a:ext cx="65306" cy="181106"/>
            </a:xfrm>
            <a:custGeom>
              <a:avLst/>
              <a:gdLst/>
              <a:ahLst/>
              <a:cxnLst/>
              <a:rect l="l" t="t" r="r" b="b"/>
              <a:pathLst>
                <a:path w="41" h="114" extrusionOk="0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" name="Google Shape;260;p43"/>
          <p:cNvGrpSpPr/>
          <p:nvPr/>
        </p:nvGrpSpPr>
        <p:grpSpPr>
          <a:xfrm flipH="1">
            <a:off x="10902486" y="6225657"/>
            <a:ext cx="412599" cy="1497992"/>
            <a:chOff x="4980416" y="5037518"/>
            <a:chExt cx="412706" cy="1820482"/>
          </a:xfrm>
        </p:grpSpPr>
        <p:sp>
          <p:nvSpPr>
            <p:cNvPr id="261" name="Google Shape;261;p43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3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43"/>
            <p:cNvSpPr/>
            <p:nvPr/>
          </p:nvSpPr>
          <p:spPr>
            <a:xfrm>
              <a:off x="5078038" y="5468401"/>
              <a:ext cx="125899" cy="1386906"/>
            </a:xfrm>
            <a:custGeom>
              <a:avLst/>
              <a:gdLst/>
              <a:ahLst/>
              <a:cxnLst/>
              <a:rect l="l" t="t" r="r" b="b"/>
              <a:pathLst>
                <a:path w="79" h="871" extrusionOk="0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43"/>
            <p:cNvSpPr/>
            <p:nvPr/>
          </p:nvSpPr>
          <p:spPr>
            <a:xfrm>
              <a:off x="5200571" y="5465708"/>
              <a:ext cx="101662" cy="1387579"/>
            </a:xfrm>
            <a:custGeom>
              <a:avLst/>
              <a:gdLst/>
              <a:ahLst/>
              <a:cxnLst/>
              <a:rect l="l" t="t" r="r" b="b"/>
              <a:pathLst>
                <a:path w="64" h="872" extrusionOk="0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43"/>
            <p:cNvSpPr/>
            <p:nvPr/>
          </p:nvSpPr>
          <p:spPr>
            <a:xfrm>
              <a:off x="4980416" y="5465708"/>
              <a:ext cx="100315" cy="1387579"/>
            </a:xfrm>
            <a:custGeom>
              <a:avLst/>
              <a:gdLst/>
              <a:ahLst/>
              <a:cxnLst/>
              <a:rect l="l" t="t" r="r" b="b"/>
              <a:pathLst>
                <a:path w="63" h="872" extrusionOk="0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43"/>
            <p:cNvSpPr/>
            <p:nvPr/>
          </p:nvSpPr>
          <p:spPr>
            <a:xfrm>
              <a:off x="5076019" y="5038865"/>
              <a:ext cx="132631" cy="192551"/>
            </a:xfrm>
            <a:custGeom>
              <a:avLst/>
              <a:gdLst/>
              <a:ahLst/>
              <a:cxnLst/>
              <a:rect l="l" t="t" r="r" b="b"/>
              <a:pathLst>
                <a:path w="83" h="121" extrusionOk="0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43"/>
            <p:cNvSpPr/>
            <p:nvPr/>
          </p:nvSpPr>
          <p:spPr>
            <a:xfrm>
              <a:off x="5143344" y="5037518"/>
              <a:ext cx="249778" cy="1820482"/>
            </a:xfrm>
            <a:custGeom>
              <a:avLst/>
              <a:gdLst/>
              <a:ahLst/>
              <a:cxnLst/>
              <a:rect l="l" t="t" r="r" b="b"/>
              <a:pathLst>
                <a:path w="157" h="11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43"/>
            <p:cNvSpPr/>
            <p:nvPr/>
          </p:nvSpPr>
          <p:spPr>
            <a:xfrm>
              <a:off x="5143344" y="5218624"/>
              <a:ext cx="149463" cy="294886"/>
            </a:xfrm>
            <a:custGeom>
              <a:avLst/>
              <a:gdLst/>
              <a:ahLst/>
              <a:cxnLst/>
              <a:rect l="l" t="t" r="r" b="b"/>
              <a:pathLst>
                <a:path w="94" h="185" extrusionOk="0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43"/>
            <p:cNvSpPr/>
            <p:nvPr/>
          </p:nvSpPr>
          <p:spPr>
            <a:xfrm>
              <a:off x="5143344" y="5470421"/>
              <a:ext cx="60593" cy="1384886"/>
            </a:xfrm>
            <a:custGeom>
              <a:avLst/>
              <a:gdLst/>
              <a:ahLst/>
              <a:cxnLst/>
              <a:rect l="l" t="t" r="r" b="b"/>
              <a:pathLst>
                <a:path w="38" h="870" extrusionOk="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3"/>
            <p:cNvSpPr/>
            <p:nvPr/>
          </p:nvSpPr>
          <p:spPr>
            <a:xfrm>
              <a:off x="5200571" y="5467055"/>
              <a:ext cx="101662" cy="1386232"/>
            </a:xfrm>
            <a:custGeom>
              <a:avLst/>
              <a:gdLst/>
              <a:ahLst/>
              <a:cxnLst/>
              <a:rect l="l" t="t" r="r" b="b"/>
              <a:pathLst>
                <a:path w="64" h="871" extrusionOk="0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43"/>
            <p:cNvSpPr/>
            <p:nvPr/>
          </p:nvSpPr>
          <p:spPr>
            <a:xfrm>
              <a:off x="5143344" y="5038865"/>
              <a:ext cx="65306" cy="184472"/>
            </a:xfrm>
            <a:custGeom>
              <a:avLst/>
              <a:gdLst/>
              <a:ahLst/>
              <a:cxnLst/>
              <a:rect l="l" t="t" r="r" b="b"/>
              <a:pathLst>
                <a:path w="41" h="116" extrusionOk="0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" name="Google Shape;272;p43"/>
          <p:cNvGrpSpPr/>
          <p:nvPr/>
        </p:nvGrpSpPr>
        <p:grpSpPr>
          <a:xfrm flipH="1">
            <a:off x="10315378" y="6225657"/>
            <a:ext cx="412599" cy="1299095"/>
            <a:chOff x="5502862" y="5355294"/>
            <a:chExt cx="412706" cy="1502706"/>
          </a:xfrm>
        </p:grpSpPr>
        <p:sp>
          <p:nvSpPr>
            <p:cNvPr id="273" name="Google Shape;273;p4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4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43"/>
            <p:cNvSpPr/>
            <p:nvPr/>
          </p:nvSpPr>
          <p:spPr>
            <a:xfrm>
              <a:off x="5601831" y="5786851"/>
              <a:ext cx="125899" cy="1068456"/>
            </a:xfrm>
            <a:custGeom>
              <a:avLst/>
              <a:gdLst/>
              <a:ahLst/>
              <a:cxnLst/>
              <a:rect l="l" t="t" r="r" b="b"/>
              <a:pathLst>
                <a:path w="79" h="671" extrusionOk="0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43"/>
            <p:cNvSpPr/>
            <p:nvPr/>
          </p:nvSpPr>
          <p:spPr>
            <a:xfrm>
              <a:off x="5502862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43"/>
            <p:cNvSpPr/>
            <p:nvPr/>
          </p:nvSpPr>
          <p:spPr>
            <a:xfrm>
              <a:off x="5599811" y="5357314"/>
              <a:ext cx="130611" cy="189185"/>
            </a:xfrm>
            <a:custGeom>
              <a:avLst/>
              <a:gdLst/>
              <a:ahLst/>
              <a:cxnLst/>
              <a:rect l="l" t="t" r="r" b="b"/>
              <a:pathLst>
                <a:path w="82" h="119" extrusionOk="0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3"/>
            <p:cNvSpPr/>
            <p:nvPr/>
          </p:nvSpPr>
          <p:spPr>
            <a:xfrm>
              <a:off x="5665117" y="5355294"/>
              <a:ext cx="250451" cy="1502706"/>
            </a:xfrm>
            <a:custGeom>
              <a:avLst/>
              <a:gdLst/>
              <a:ahLst/>
              <a:cxnLst/>
              <a:rect l="l" t="t" r="r" b="b"/>
              <a:pathLst>
                <a:path w="157" h="9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3"/>
            <p:cNvSpPr/>
            <p:nvPr/>
          </p:nvSpPr>
          <p:spPr>
            <a:xfrm>
              <a:off x="5665117" y="5535727"/>
              <a:ext cx="151482" cy="295559"/>
            </a:xfrm>
            <a:custGeom>
              <a:avLst/>
              <a:gdLst/>
              <a:ahLst/>
              <a:cxnLst/>
              <a:rect l="l" t="t" r="r" b="b"/>
              <a:pathLst>
                <a:path w="95" h="186" extrusionOk="0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43"/>
            <p:cNvSpPr/>
            <p:nvPr/>
          </p:nvSpPr>
          <p:spPr>
            <a:xfrm>
              <a:off x="5679185" y="5788871"/>
              <a:ext cx="62613" cy="1066436"/>
            </a:xfrm>
            <a:custGeom>
              <a:avLst/>
              <a:gdLst/>
              <a:ahLst/>
              <a:cxnLst/>
              <a:rect l="l" t="t" r="r" b="b"/>
              <a:pathLst>
                <a:path w="39" h="670" extrusionOk="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3"/>
            <p:cNvSpPr/>
            <p:nvPr/>
          </p:nvSpPr>
          <p:spPr>
            <a:xfrm>
              <a:off x="5665117" y="5357314"/>
              <a:ext cx="65306" cy="181106"/>
            </a:xfrm>
            <a:custGeom>
              <a:avLst/>
              <a:gdLst/>
              <a:ahLst/>
              <a:cxnLst/>
              <a:rect l="l" t="t" r="r" b="b"/>
              <a:pathLst>
                <a:path w="41" h="114" extrusionOk="0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" name="Google Shape;284;p43"/>
          <p:cNvGrpSpPr/>
          <p:nvPr/>
        </p:nvGrpSpPr>
        <p:grpSpPr>
          <a:xfrm flipH="1">
            <a:off x="9127402" y="6225657"/>
            <a:ext cx="407215" cy="1295020"/>
            <a:chOff x="6959786" y="5355294"/>
            <a:chExt cx="407320" cy="1502706"/>
          </a:xfrm>
        </p:grpSpPr>
        <p:sp>
          <p:nvSpPr>
            <p:cNvPr id="285" name="Google Shape;285;p43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/>
              <a:rect l="l" t="t" r="r" b="b"/>
              <a:pathLst>
                <a:path w="450" h="728" extrusionOk="0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3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/>
              <a:rect l="l" t="t" r="r" b="b"/>
              <a:pathLst>
                <a:path w="450" h="728" extrusionOk="0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3"/>
            <p:cNvSpPr/>
            <p:nvPr/>
          </p:nvSpPr>
          <p:spPr>
            <a:xfrm>
              <a:off x="7058755" y="5786851"/>
              <a:ext cx="123879" cy="1068456"/>
            </a:xfrm>
            <a:custGeom>
              <a:avLst/>
              <a:gdLst/>
              <a:ahLst/>
              <a:cxnLst/>
              <a:rect l="l" t="t" r="r" b="b"/>
              <a:pathLst>
                <a:path w="78" h="671" extrusionOk="0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3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43"/>
            <p:cNvSpPr/>
            <p:nvPr/>
          </p:nvSpPr>
          <p:spPr>
            <a:xfrm>
              <a:off x="6959786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3"/>
            <p:cNvSpPr/>
            <p:nvPr/>
          </p:nvSpPr>
          <p:spPr>
            <a:xfrm>
              <a:off x="7056735" y="5357314"/>
              <a:ext cx="130611" cy="191204"/>
            </a:xfrm>
            <a:custGeom>
              <a:avLst/>
              <a:gdLst/>
              <a:ahLst/>
              <a:cxnLst/>
              <a:rect l="l" t="t" r="r" b="b"/>
              <a:pathLst>
                <a:path w="82" h="120" extrusionOk="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3"/>
            <p:cNvSpPr/>
            <p:nvPr/>
          </p:nvSpPr>
          <p:spPr>
            <a:xfrm>
              <a:off x="7117328" y="5355294"/>
              <a:ext cx="249778" cy="1502706"/>
            </a:xfrm>
            <a:custGeom>
              <a:avLst/>
              <a:gdLst/>
              <a:ahLst/>
              <a:cxnLst/>
              <a:rect l="l" t="t" r="r" b="b"/>
              <a:pathLst>
                <a:path w="157" h="9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3"/>
            <p:cNvSpPr/>
            <p:nvPr/>
          </p:nvSpPr>
          <p:spPr>
            <a:xfrm>
              <a:off x="7117328" y="5535727"/>
              <a:ext cx="156195" cy="295559"/>
            </a:xfrm>
            <a:custGeom>
              <a:avLst/>
              <a:gdLst/>
              <a:ahLst/>
              <a:cxnLst/>
              <a:rect l="l" t="t" r="r" b="b"/>
              <a:pathLst>
                <a:path w="98" h="186" extrusionOk="0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3"/>
            <p:cNvSpPr/>
            <p:nvPr/>
          </p:nvSpPr>
          <p:spPr>
            <a:xfrm>
              <a:off x="7117328" y="5788871"/>
              <a:ext cx="65306" cy="1066436"/>
            </a:xfrm>
            <a:custGeom>
              <a:avLst/>
              <a:gdLst/>
              <a:ahLst/>
              <a:cxnLst/>
              <a:rect l="l" t="t" r="r" b="b"/>
              <a:pathLst>
                <a:path w="41" h="670" extrusionOk="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3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43"/>
            <p:cNvSpPr/>
            <p:nvPr/>
          </p:nvSpPr>
          <p:spPr>
            <a:xfrm>
              <a:off x="7117328" y="5357314"/>
              <a:ext cx="70019" cy="183125"/>
            </a:xfrm>
            <a:custGeom>
              <a:avLst/>
              <a:gdLst/>
              <a:ahLst/>
              <a:cxnLst/>
              <a:rect l="l" t="t" r="r" b="b"/>
              <a:pathLst>
                <a:path w="44" h="115" extrusionOk="0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" name="Google Shape;296;p43"/>
          <p:cNvGrpSpPr/>
          <p:nvPr/>
        </p:nvGrpSpPr>
        <p:grpSpPr>
          <a:xfrm flipH="1">
            <a:off x="9691791" y="6225658"/>
            <a:ext cx="403847" cy="2106477"/>
            <a:chOff x="6007804" y="4266641"/>
            <a:chExt cx="403952" cy="2588666"/>
          </a:xfrm>
        </p:grpSpPr>
        <p:sp>
          <p:nvSpPr>
            <p:cNvPr id="297" name="Google Shape;297;p43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3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3"/>
            <p:cNvSpPr/>
            <p:nvPr/>
          </p:nvSpPr>
          <p:spPr>
            <a:xfrm>
              <a:off x="6104752" y="4694831"/>
              <a:ext cx="125899" cy="2160476"/>
            </a:xfrm>
            <a:custGeom>
              <a:avLst/>
              <a:gdLst/>
              <a:ahLst/>
              <a:cxnLst/>
              <a:rect l="l" t="t" r="r" b="b"/>
              <a:pathLst>
                <a:path w="79" h="1357" extrusionOk="0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3"/>
            <p:cNvSpPr/>
            <p:nvPr/>
          </p:nvSpPr>
          <p:spPr>
            <a:xfrm>
              <a:off x="6007804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3"/>
            <p:cNvSpPr/>
            <p:nvPr/>
          </p:nvSpPr>
          <p:spPr>
            <a:xfrm>
              <a:off x="6104752" y="4268661"/>
              <a:ext cx="129265" cy="185818"/>
            </a:xfrm>
            <a:custGeom>
              <a:avLst/>
              <a:gdLst/>
              <a:ahLst/>
              <a:cxnLst/>
              <a:rect l="l" t="t" r="r" b="b"/>
              <a:pathLst>
                <a:path w="81" h="117" extrusionOk="0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43"/>
            <p:cNvSpPr/>
            <p:nvPr/>
          </p:nvSpPr>
          <p:spPr>
            <a:xfrm>
              <a:off x="6173424" y="4266641"/>
              <a:ext cx="238332" cy="2588666"/>
            </a:xfrm>
            <a:custGeom>
              <a:avLst/>
              <a:gdLst/>
              <a:ahLst/>
              <a:cxnLst/>
              <a:rect l="l" t="t" r="r" b="b"/>
              <a:pathLst>
                <a:path w="150" h="1626" extrusionOk="0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43"/>
            <p:cNvSpPr/>
            <p:nvPr/>
          </p:nvSpPr>
          <p:spPr>
            <a:xfrm>
              <a:off x="6161979" y="4441687"/>
              <a:ext cx="157542" cy="29825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43"/>
            <p:cNvSpPr/>
            <p:nvPr/>
          </p:nvSpPr>
          <p:spPr>
            <a:xfrm>
              <a:off x="6161979" y="4696851"/>
              <a:ext cx="68672" cy="2158456"/>
            </a:xfrm>
            <a:custGeom>
              <a:avLst/>
              <a:gdLst/>
              <a:ahLst/>
              <a:cxnLst/>
              <a:rect l="l" t="t" r="r" b="b"/>
              <a:pathLst>
                <a:path w="43" h="1356" extrusionOk="0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4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43"/>
            <p:cNvSpPr/>
            <p:nvPr/>
          </p:nvSpPr>
          <p:spPr>
            <a:xfrm>
              <a:off x="6161979" y="4268661"/>
              <a:ext cx="72038" cy="178413"/>
            </a:xfrm>
            <a:custGeom>
              <a:avLst/>
              <a:gdLst/>
              <a:ahLst/>
              <a:cxnLst/>
              <a:rect l="l" t="t" r="r" b="b"/>
              <a:pathLst>
                <a:path w="45" h="112" extrusionOk="0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" name="Google Shape;308;p43"/>
          <p:cNvGrpSpPr/>
          <p:nvPr/>
        </p:nvGrpSpPr>
        <p:grpSpPr>
          <a:xfrm flipH="1">
            <a:off x="7468563" y="6225658"/>
            <a:ext cx="409232" cy="2412631"/>
            <a:chOff x="6480429" y="3713225"/>
            <a:chExt cx="409339" cy="3142082"/>
          </a:xfrm>
        </p:grpSpPr>
        <p:sp>
          <p:nvSpPr>
            <p:cNvPr id="309" name="Google Shape;309;p43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43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3"/>
            <p:cNvSpPr/>
            <p:nvPr/>
          </p:nvSpPr>
          <p:spPr>
            <a:xfrm>
              <a:off x="6579397" y="4144108"/>
              <a:ext cx="125899" cy="2711199"/>
            </a:xfrm>
            <a:custGeom>
              <a:avLst/>
              <a:gdLst/>
              <a:ahLst/>
              <a:cxnLst/>
              <a:rect l="l" t="t" r="r" b="b"/>
              <a:pathLst>
                <a:path w="79" h="1703" extrusionOk="0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D86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3"/>
            <p:cNvSpPr/>
            <p:nvPr/>
          </p:nvSpPr>
          <p:spPr>
            <a:xfrm>
              <a:off x="6701930" y="4141415"/>
              <a:ext cx="100315" cy="2711872"/>
            </a:xfrm>
            <a:custGeom>
              <a:avLst/>
              <a:gdLst/>
              <a:ahLst/>
              <a:cxnLst/>
              <a:rect l="l" t="t" r="r" b="b"/>
              <a:pathLst>
                <a:path w="63" h="1704" extrusionOk="0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3"/>
            <p:cNvSpPr/>
            <p:nvPr/>
          </p:nvSpPr>
          <p:spPr>
            <a:xfrm>
              <a:off x="6480429" y="4141415"/>
              <a:ext cx="100315" cy="2711872"/>
            </a:xfrm>
            <a:custGeom>
              <a:avLst/>
              <a:gdLst/>
              <a:ahLst/>
              <a:cxnLst/>
              <a:rect l="l" t="t" r="r" b="b"/>
              <a:pathLst>
                <a:path w="63" h="1704" extrusionOk="0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D86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3"/>
            <p:cNvSpPr/>
            <p:nvPr/>
          </p:nvSpPr>
          <p:spPr>
            <a:xfrm>
              <a:off x="6576031" y="3714572"/>
              <a:ext cx="131958" cy="191204"/>
            </a:xfrm>
            <a:custGeom>
              <a:avLst/>
              <a:gdLst/>
              <a:ahLst/>
              <a:cxnLst/>
              <a:rect l="l" t="t" r="r" b="b"/>
              <a:pathLst>
                <a:path w="83" h="120" extrusionOk="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D86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3"/>
            <p:cNvSpPr/>
            <p:nvPr/>
          </p:nvSpPr>
          <p:spPr>
            <a:xfrm>
              <a:off x="6655475" y="3713225"/>
              <a:ext cx="234293" cy="3142082"/>
            </a:xfrm>
            <a:custGeom>
              <a:avLst/>
              <a:gdLst/>
              <a:ahLst/>
              <a:cxnLst/>
              <a:rect l="l" t="t" r="r" b="b"/>
              <a:pathLst>
                <a:path w="147" h="1974" extrusionOk="0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3"/>
            <p:cNvSpPr/>
            <p:nvPr/>
          </p:nvSpPr>
          <p:spPr>
            <a:xfrm>
              <a:off x="6639990" y="3894331"/>
              <a:ext cx="154175" cy="294886"/>
            </a:xfrm>
            <a:custGeom>
              <a:avLst/>
              <a:gdLst/>
              <a:ahLst/>
              <a:cxnLst/>
              <a:rect l="l" t="t" r="r" b="b"/>
              <a:pathLst>
                <a:path w="97" h="185" extrusionOk="0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3"/>
            <p:cNvSpPr/>
            <p:nvPr/>
          </p:nvSpPr>
          <p:spPr>
            <a:xfrm>
              <a:off x="6639990" y="4146128"/>
              <a:ext cx="65306" cy="2709179"/>
            </a:xfrm>
            <a:custGeom>
              <a:avLst/>
              <a:gdLst/>
              <a:ahLst/>
              <a:cxnLst/>
              <a:rect l="l" t="t" r="r" b="b"/>
              <a:pathLst>
                <a:path w="41" h="1702" extrusionOk="0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3"/>
            <p:cNvSpPr/>
            <p:nvPr/>
          </p:nvSpPr>
          <p:spPr>
            <a:xfrm>
              <a:off x="6701930" y="4142762"/>
              <a:ext cx="100315" cy="2710525"/>
            </a:xfrm>
            <a:custGeom>
              <a:avLst/>
              <a:gdLst/>
              <a:ahLst/>
              <a:cxnLst/>
              <a:rect l="l" t="t" r="r" b="b"/>
              <a:pathLst>
                <a:path w="63" h="1703" extrusionOk="0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3"/>
            <p:cNvSpPr/>
            <p:nvPr/>
          </p:nvSpPr>
          <p:spPr>
            <a:xfrm>
              <a:off x="6639990" y="3714572"/>
              <a:ext cx="67999" cy="184472"/>
            </a:xfrm>
            <a:custGeom>
              <a:avLst/>
              <a:gdLst/>
              <a:ahLst/>
              <a:cxnLst/>
              <a:rect l="l" t="t" r="r" b="b"/>
              <a:pathLst>
                <a:path w="43" h="116" extrusionOk="0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" name="Google Shape;320;p43"/>
          <p:cNvGrpSpPr/>
          <p:nvPr/>
        </p:nvGrpSpPr>
        <p:grpSpPr>
          <a:xfrm flipH="1">
            <a:off x="6865810" y="6225656"/>
            <a:ext cx="412599" cy="1502707"/>
            <a:chOff x="5502862" y="5355294"/>
            <a:chExt cx="412706" cy="1502706"/>
          </a:xfrm>
        </p:grpSpPr>
        <p:sp>
          <p:nvSpPr>
            <p:cNvPr id="321" name="Google Shape;321;p4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4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3"/>
            <p:cNvSpPr/>
            <p:nvPr/>
          </p:nvSpPr>
          <p:spPr>
            <a:xfrm>
              <a:off x="5601831" y="5786851"/>
              <a:ext cx="125899" cy="1068456"/>
            </a:xfrm>
            <a:custGeom>
              <a:avLst/>
              <a:gdLst/>
              <a:ahLst/>
              <a:cxnLst/>
              <a:rect l="l" t="t" r="r" b="b"/>
              <a:pathLst>
                <a:path w="79" h="671" extrusionOk="0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3"/>
            <p:cNvSpPr/>
            <p:nvPr/>
          </p:nvSpPr>
          <p:spPr>
            <a:xfrm>
              <a:off x="5502862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3"/>
            <p:cNvSpPr/>
            <p:nvPr/>
          </p:nvSpPr>
          <p:spPr>
            <a:xfrm>
              <a:off x="5599811" y="5357314"/>
              <a:ext cx="130611" cy="189185"/>
            </a:xfrm>
            <a:custGeom>
              <a:avLst/>
              <a:gdLst/>
              <a:ahLst/>
              <a:cxnLst/>
              <a:rect l="l" t="t" r="r" b="b"/>
              <a:pathLst>
                <a:path w="82" h="119" extrusionOk="0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3"/>
            <p:cNvSpPr/>
            <p:nvPr/>
          </p:nvSpPr>
          <p:spPr>
            <a:xfrm>
              <a:off x="5665117" y="5355294"/>
              <a:ext cx="250451" cy="1502706"/>
            </a:xfrm>
            <a:custGeom>
              <a:avLst/>
              <a:gdLst/>
              <a:ahLst/>
              <a:cxnLst/>
              <a:rect l="l" t="t" r="r" b="b"/>
              <a:pathLst>
                <a:path w="157" h="9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43"/>
            <p:cNvSpPr/>
            <p:nvPr/>
          </p:nvSpPr>
          <p:spPr>
            <a:xfrm>
              <a:off x="5665117" y="5535727"/>
              <a:ext cx="151482" cy="295559"/>
            </a:xfrm>
            <a:custGeom>
              <a:avLst/>
              <a:gdLst/>
              <a:ahLst/>
              <a:cxnLst/>
              <a:rect l="l" t="t" r="r" b="b"/>
              <a:pathLst>
                <a:path w="95" h="186" extrusionOk="0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3"/>
            <p:cNvSpPr/>
            <p:nvPr/>
          </p:nvSpPr>
          <p:spPr>
            <a:xfrm>
              <a:off x="5679185" y="5788871"/>
              <a:ext cx="62613" cy="1066436"/>
            </a:xfrm>
            <a:custGeom>
              <a:avLst/>
              <a:gdLst/>
              <a:ahLst/>
              <a:cxnLst/>
              <a:rect l="l" t="t" r="r" b="b"/>
              <a:pathLst>
                <a:path w="39" h="670" extrusionOk="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43"/>
            <p:cNvSpPr/>
            <p:nvPr/>
          </p:nvSpPr>
          <p:spPr>
            <a:xfrm>
              <a:off x="5665117" y="5357314"/>
              <a:ext cx="65306" cy="181106"/>
            </a:xfrm>
            <a:custGeom>
              <a:avLst/>
              <a:gdLst/>
              <a:ahLst/>
              <a:cxnLst/>
              <a:rect l="l" t="t" r="r" b="b"/>
              <a:pathLst>
                <a:path w="41" h="114" extrusionOk="0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43"/>
          <p:cNvGrpSpPr/>
          <p:nvPr/>
        </p:nvGrpSpPr>
        <p:grpSpPr>
          <a:xfrm flipH="1">
            <a:off x="5686438" y="6225658"/>
            <a:ext cx="407215" cy="1299095"/>
            <a:chOff x="6959786" y="5355294"/>
            <a:chExt cx="407320" cy="1502706"/>
          </a:xfrm>
        </p:grpSpPr>
        <p:sp>
          <p:nvSpPr>
            <p:cNvPr id="333" name="Google Shape;333;p43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/>
              <a:rect l="l" t="t" r="r" b="b"/>
              <a:pathLst>
                <a:path w="450" h="728" extrusionOk="0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3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/>
              <a:rect l="l" t="t" r="r" b="b"/>
              <a:pathLst>
                <a:path w="450" h="728" extrusionOk="0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3"/>
            <p:cNvSpPr/>
            <p:nvPr/>
          </p:nvSpPr>
          <p:spPr>
            <a:xfrm>
              <a:off x="7058755" y="5786851"/>
              <a:ext cx="123879" cy="1068456"/>
            </a:xfrm>
            <a:custGeom>
              <a:avLst/>
              <a:gdLst/>
              <a:ahLst/>
              <a:cxnLst/>
              <a:rect l="l" t="t" r="r" b="b"/>
              <a:pathLst>
                <a:path w="78" h="671" extrusionOk="0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43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3"/>
            <p:cNvSpPr/>
            <p:nvPr/>
          </p:nvSpPr>
          <p:spPr>
            <a:xfrm>
              <a:off x="6959786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3"/>
            <p:cNvSpPr/>
            <p:nvPr/>
          </p:nvSpPr>
          <p:spPr>
            <a:xfrm>
              <a:off x="7056735" y="5357314"/>
              <a:ext cx="130611" cy="191204"/>
            </a:xfrm>
            <a:custGeom>
              <a:avLst/>
              <a:gdLst/>
              <a:ahLst/>
              <a:cxnLst/>
              <a:rect l="l" t="t" r="r" b="b"/>
              <a:pathLst>
                <a:path w="82" h="120" extrusionOk="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3"/>
            <p:cNvSpPr/>
            <p:nvPr/>
          </p:nvSpPr>
          <p:spPr>
            <a:xfrm>
              <a:off x="7117328" y="5355294"/>
              <a:ext cx="249778" cy="1502706"/>
            </a:xfrm>
            <a:custGeom>
              <a:avLst/>
              <a:gdLst/>
              <a:ahLst/>
              <a:cxnLst/>
              <a:rect l="l" t="t" r="r" b="b"/>
              <a:pathLst>
                <a:path w="157" h="9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43"/>
            <p:cNvSpPr/>
            <p:nvPr/>
          </p:nvSpPr>
          <p:spPr>
            <a:xfrm>
              <a:off x="7117328" y="5535727"/>
              <a:ext cx="156195" cy="295559"/>
            </a:xfrm>
            <a:custGeom>
              <a:avLst/>
              <a:gdLst/>
              <a:ahLst/>
              <a:cxnLst/>
              <a:rect l="l" t="t" r="r" b="b"/>
              <a:pathLst>
                <a:path w="98" h="186" extrusionOk="0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3"/>
            <p:cNvSpPr/>
            <p:nvPr/>
          </p:nvSpPr>
          <p:spPr>
            <a:xfrm>
              <a:off x="7117328" y="5788871"/>
              <a:ext cx="65306" cy="1066436"/>
            </a:xfrm>
            <a:custGeom>
              <a:avLst/>
              <a:gdLst/>
              <a:ahLst/>
              <a:cxnLst/>
              <a:rect l="l" t="t" r="r" b="b"/>
              <a:pathLst>
                <a:path w="41" h="670" extrusionOk="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43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43"/>
            <p:cNvSpPr/>
            <p:nvPr/>
          </p:nvSpPr>
          <p:spPr>
            <a:xfrm>
              <a:off x="7117328" y="5357314"/>
              <a:ext cx="70019" cy="183125"/>
            </a:xfrm>
            <a:custGeom>
              <a:avLst/>
              <a:gdLst/>
              <a:ahLst/>
              <a:cxnLst/>
              <a:rect l="l" t="t" r="r" b="b"/>
              <a:pathLst>
                <a:path w="44" h="115" extrusionOk="0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43"/>
          <p:cNvGrpSpPr/>
          <p:nvPr/>
        </p:nvGrpSpPr>
        <p:grpSpPr>
          <a:xfrm flipH="1">
            <a:off x="6250823" y="6225656"/>
            <a:ext cx="403847" cy="2167807"/>
            <a:chOff x="6007804" y="4266641"/>
            <a:chExt cx="403952" cy="2588666"/>
          </a:xfrm>
        </p:grpSpPr>
        <p:sp>
          <p:nvSpPr>
            <p:cNvPr id="345" name="Google Shape;345;p43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43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43"/>
            <p:cNvSpPr/>
            <p:nvPr/>
          </p:nvSpPr>
          <p:spPr>
            <a:xfrm>
              <a:off x="6104752" y="4694831"/>
              <a:ext cx="125899" cy="2160476"/>
            </a:xfrm>
            <a:custGeom>
              <a:avLst/>
              <a:gdLst/>
              <a:ahLst/>
              <a:cxnLst/>
              <a:rect l="l" t="t" r="r" b="b"/>
              <a:pathLst>
                <a:path w="79" h="1357" extrusionOk="0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4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43"/>
            <p:cNvSpPr/>
            <p:nvPr/>
          </p:nvSpPr>
          <p:spPr>
            <a:xfrm>
              <a:off x="6007804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43"/>
            <p:cNvSpPr/>
            <p:nvPr/>
          </p:nvSpPr>
          <p:spPr>
            <a:xfrm>
              <a:off x="6104752" y="4268661"/>
              <a:ext cx="129265" cy="185818"/>
            </a:xfrm>
            <a:custGeom>
              <a:avLst/>
              <a:gdLst/>
              <a:ahLst/>
              <a:cxnLst/>
              <a:rect l="l" t="t" r="r" b="b"/>
              <a:pathLst>
                <a:path w="81" h="117" extrusionOk="0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3"/>
            <p:cNvSpPr/>
            <p:nvPr/>
          </p:nvSpPr>
          <p:spPr>
            <a:xfrm>
              <a:off x="6173424" y="4266641"/>
              <a:ext cx="238332" cy="2588666"/>
            </a:xfrm>
            <a:custGeom>
              <a:avLst/>
              <a:gdLst/>
              <a:ahLst/>
              <a:cxnLst/>
              <a:rect l="l" t="t" r="r" b="b"/>
              <a:pathLst>
                <a:path w="150" h="1626" extrusionOk="0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43"/>
            <p:cNvSpPr/>
            <p:nvPr/>
          </p:nvSpPr>
          <p:spPr>
            <a:xfrm>
              <a:off x="6161979" y="4441687"/>
              <a:ext cx="157542" cy="29825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3"/>
            <p:cNvSpPr/>
            <p:nvPr/>
          </p:nvSpPr>
          <p:spPr>
            <a:xfrm>
              <a:off x="6161979" y="4696851"/>
              <a:ext cx="68672" cy="2158456"/>
            </a:xfrm>
            <a:custGeom>
              <a:avLst/>
              <a:gdLst/>
              <a:ahLst/>
              <a:cxnLst/>
              <a:rect l="l" t="t" r="r" b="b"/>
              <a:pathLst>
                <a:path w="43" h="1356" extrusionOk="0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4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43"/>
            <p:cNvSpPr/>
            <p:nvPr/>
          </p:nvSpPr>
          <p:spPr>
            <a:xfrm>
              <a:off x="6161979" y="4268661"/>
              <a:ext cx="72038" cy="178413"/>
            </a:xfrm>
            <a:custGeom>
              <a:avLst/>
              <a:gdLst/>
              <a:ahLst/>
              <a:cxnLst/>
              <a:rect l="l" t="t" r="r" b="b"/>
              <a:pathLst>
                <a:path w="45" h="112" extrusionOk="0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" name="Google Shape;356;p43"/>
          <p:cNvGrpSpPr/>
          <p:nvPr/>
        </p:nvGrpSpPr>
        <p:grpSpPr>
          <a:xfrm>
            <a:off x="3794" y="231785"/>
            <a:ext cx="758751" cy="693260"/>
            <a:chOff x="0" y="532828"/>
            <a:chExt cx="759125" cy="568897"/>
          </a:xfrm>
        </p:grpSpPr>
        <p:sp>
          <p:nvSpPr>
            <p:cNvPr id="357" name="Google Shape;357;p43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4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43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43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1" name="Google Shape;361;p43"/>
          <p:cNvGrpSpPr/>
          <p:nvPr/>
        </p:nvGrpSpPr>
        <p:grpSpPr>
          <a:xfrm>
            <a:off x="3792" y="921963"/>
            <a:ext cx="12184419" cy="45708"/>
            <a:chOff x="0" y="532828"/>
            <a:chExt cx="759125" cy="568897"/>
          </a:xfrm>
        </p:grpSpPr>
        <p:sp>
          <p:nvSpPr>
            <p:cNvPr id="362" name="Google Shape;362;p43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43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43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43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44"/>
          <p:cNvSpPr txBox="1">
            <a:spLocks noGrp="1"/>
          </p:cNvSpPr>
          <p:nvPr>
            <p:ph type="body" idx="1"/>
          </p:nvPr>
        </p:nvSpPr>
        <p:spPr>
          <a:xfrm>
            <a:off x="812800" y="1600203"/>
            <a:ext cx="72157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336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99"/>
              <a:buChar char="•"/>
              <a:defRPr sz="2799"/>
            </a:lvl1pPr>
            <a:lvl2pPr marL="914400" lvl="1" indent="-380936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399"/>
            </a:lvl2pPr>
            <a:lvl3pPr marL="1371600" lvl="2" indent="-35553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3pPr>
            <a:lvl4pPr marL="1828800" lvl="3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–"/>
              <a:defRPr sz="1799"/>
            </a:lvl4pPr>
            <a:lvl5pPr marL="2286000" lvl="4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»"/>
              <a:defRPr sz="1799"/>
            </a:lvl5pPr>
            <a:lvl6pPr marL="2743200" lvl="5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99"/>
            </a:lvl6pPr>
            <a:lvl7pPr marL="3200400" lvl="6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99"/>
            </a:lvl7pPr>
            <a:lvl8pPr marL="3657600" lvl="7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99"/>
            </a:lvl8pPr>
            <a:lvl9pPr marL="4114800" lvl="8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99"/>
            </a:lvl9pPr>
          </a:lstStyle>
          <a:p>
            <a:endParaRPr/>
          </a:p>
        </p:txBody>
      </p:sp>
      <p:sp>
        <p:nvSpPr>
          <p:cNvPr id="369" name="Google Shape;369;p44"/>
          <p:cNvSpPr txBox="1">
            <a:spLocks noGrp="1"/>
          </p:cNvSpPr>
          <p:nvPr>
            <p:ph type="body" idx="2"/>
          </p:nvPr>
        </p:nvSpPr>
        <p:spPr>
          <a:xfrm>
            <a:off x="8231719" y="1600203"/>
            <a:ext cx="721571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336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99"/>
              <a:buChar char="•"/>
              <a:defRPr sz="2799"/>
            </a:lvl1pPr>
            <a:lvl2pPr marL="914400" lvl="1" indent="-380936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399"/>
            </a:lvl2pPr>
            <a:lvl3pPr marL="1371600" lvl="2" indent="-35553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3pPr>
            <a:lvl4pPr marL="1828800" lvl="3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–"/>
              <a:defRPr sz="1799"/>
            </a:lvl4pPr>
            <a:lvl5pPr marL="2286000" lvl="4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»"/>
              <a:defRPr sz="1799"/>
            </a:lvl5pPr>
            <a:lvl6pPr marL="2743200" lvl="5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99"/>
            </a:lvl6pPr>
            <a:lvl7pPr marL="3200400" lvl="6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99"/>
            </a:lvl7pPr>
            <a:lvl8pPr marL="3657600" lvl="7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99"/>
            </a:lvl8pPr>
            <a:lvl9pPr marL="4114800" lvl="8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99"/>
            </a:lvl9pPr>
          </a:lstStyle>
          <a:p>
            <a:endParaRPr/>
          </a:p>
        </p:txBody>
      </p:sp>
      <p:sp>
        <p:nvSpPr>
          <p:cNvPr id="370" name="Google Shape;370;p44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44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44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3" name="Google Shape;373;p44"/>
          <p:cNvSpPr/>
          <p:nvPr/>
        </p:nvSpPr>
        <p:spPr>
          <a:xfrm>
            <a:off x="8323062" y="6093298"/>
            <a:ext cx="774935" cy="29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3"/>
              <a:buFont typeface="Calibri"/>
              <a:buNone/>
            </a:pPr>
            <a:r>
              <a:rPr lang="en-US" sz="13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3"/>
              <a:buFont typeface="Calibri"/>
              <a:buNone/>
            </a:pPr>
            <a:r>
              <a:rPr lang="en-US" sz="13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3"/>
              <a:buFont typeface="Calibri"/>
              <a:buNone/>
            </a:pPr>
            <a:r>
              <a:rPr lang="en-US" sz="13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3"/>
              <a:buFont typeface="Calibri"/>
              <a:buNone/>
            </a:pPr>
            <a:r>
              <a:rPr lang="en-US" sz="13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3"/>
              <a:buFont typeface="Calibri"/>
              <a:buNone/>
            </a:pPr>
            <a:r>
              <a:rPr lang="en-US" sz="13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3"/>
              <a:buFont typeface="Calibri"/>
              <a:buNone/>
            </a:pPr>
            <a:r>
              <a:rPr lang="en-US" sz="13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3"/>
              <a:buFont typeface="Calibri"/>
              <a:buNone/>
            </a:pPr>
            <a:r>
              <a:rPr lang="en-US" sz="13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3"/>
              <a:buFont typeface="Calibri"/>
              <a:buNone/>
            </a:pPr>
            <a:r>
              <a:rPr lang="en-US" sz="13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3"/>
              <a:buFont typeface="Calibri"/>
              <a:buNone/>
            </a:pPr>
            <a:r>
              <a:rPr lang="en-US" sz="13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3"/>
              <a:buFont typeface="Calibri"/>
              <a:buNone/>
            </a:pPr>
            <a:r>
              <a:rPr lang="en-US" sz="13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99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45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None/>
              <a:defRPr sz="1999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None/>
              <a:defRPr sz="1799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7" name="Google Shape;377;p4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0936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1pPr>
            <a:lvl2pPr marL="914400" lvl="1" indent="-35553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–"/>
              <a:defRPr sz="1999"/>
            </a:lvl2pPr>
            <a:lvl3pPr marL="1371600" lvl="2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99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78" name="Google Shape;378;p45"/>
          <p:cNvSpPr txBox="1">
            <a:spLocks noGrp="1"/>
          </p:cNvSpPr>
          <p:nvPr>
            <p:ph type="body" idx="3"/>
          </p:nvPr>
        </p:nvSpPr>
        <p:spPr>
          <a:xfrm>
            <a:off x="6193367" y="1535113"/>
            <a:ext cx="538903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None/>
              <a:defRPr sz="1999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None/>
              <a:defRPr sz="1799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9" name="Google Shape;379;p45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0936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1pPr>
            <a:lvl2pPr marL="914400" lvl="1" indent="-35553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–"/>
              <a:defRPr sz="1999"/>
            </a:lvl2pPr>
            <a:lvl3pPr marL="1371600" lvl="2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99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80" name="Google Shape;380;p45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45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45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46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4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46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7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47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47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8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Calibri"/>
              <a:buNone/>
              <a:defRPr sz="1999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48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736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Char char="•"/>
              <a:defRPr sz="3199"/>
            </a:lvl1pPr>
            <a:lvl2pPr marL="914400" lvl="1" indent="-406336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99"/>
              <a:buChar char="–"/>
              <a:defRPr sz="2799"/>
            </a:lvl2pPr>
            <a:lvl3pPr marL="1371600" lvl="2" indent="-380936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3pPr>
            <a:lvl4pPr marL="1828800" lvl="3" indent="-35553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–"/>
              <a:defRPr sz="1999"/>
            </a:lvl4pPr>
            <a:lvl5pPr marL="2286000" lvl="4" indent="-35553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»"/>
              <a:defRPr sz="1999"/>
            </a:lvl5pPr>
            <a:lvl6pPr marL="2743200" lvl="5" indent="-35553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6pPr>
            <a:lvl7pPr marL="3200400" lvl="6" indent="-35553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7pPr>
            <a:lvl8pPr marL="3657600" lvl="7" indent="-35553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8pPr>
            <a:lvl9pPr marL="4114800" lvl="8" indent="-35553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9pPr>
          </a:lstStyle>
          <a:p>
            <a:endParaRPr/>
          </a:p>
        </p:txBody>
      </p:sp>
      <p:sp>
        <p:nvSpPr>
          <p:cNvPr id="395" name="Google Shape;395;p48"/>
          <p:cNvSpPr txBox="1">
            <a:spLocks noGrp="1"/>
          </p:cNvSpPr>
          <p:nvPr>
            <p:ph type="body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96" name="Google Shape;396;p48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48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48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Round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9"/>
          <p:cNvSpPr txBox="1">
            <a:spLocks noGrp="1"/>
          </p:cNvSpPr>
          <p:nvPr>
            <p:ph type="title"/>
          </p:nvPr>
        </p:nvSpPr>
        <p:spPr>
          <a:xfrm>
            <a:off x="2389719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Calibri"/>
              <a:buNone/>
              <a:defRPr sz="1999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49"/>
          <p:cNvSpPr>
            <a:spLocks noGrp="1"/>
          </p:cNvSpPr>
          <p:nvPr>
            <p:ph type="pic" idx="2"/>
          </p:nvPr>
        </p:nvSpPr>
        <p:spPr>
          <a:xfrm>
            <a:off x="2389719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02" name="Google Shape;402;p49"/>
          <p:cNvSpPr txBox="1">
            <a:spLocks noGrp="1"/>
          </p:cNvSpPr>
          <p:nvPr>
            <p:ph type="body" idx="1"/>
          </p:nvPr>
        </p:nvSpPr>
        <p:spPr>
          <a:xfrm>
            <a:off x="2389719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03" name="Google Shape;403;p49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49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49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5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5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9" name="Google Shape;409;p50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50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50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1"/>
          <p:cNvSpPr txBox="1">
            <a:spLocks noGrp="1"/>
          </p:cNvSpPr>
          <p:nvPr>
            <p:ph type="title"/>
          </p:nvPr>
        </p:nvSpPr>
        <p:spPr>
          <a:xfrm rot="5400000">
            <a:off x="10692870" y="1371603"/>
            <a:ext cx="5851525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51"/>
          <p:cNvSpPr txBox="1">
            <a:spLocks noGrp="1"/>
          </p:cNvSpPr>
          <p:nvPr>
            <p:ph type="body" idx="1"/>
          </p:nvPr>
        </p:nvSpPr>
        <p:spPr>
          <a:xfrm rot="5400000">
            <a:off x="3273956" y="-2186514"/>
            <a:ext cx="5851525" cy="1077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p51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51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51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7" name="Google Shape;42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3" name="Google Shape;43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5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9" name="Google Shape;439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5" name="Google Shape;445;p5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6" name="Google Shape;446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5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2" name="Google Shape;452;p5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3" name="Google Shape;453;p5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4" name="Google Shape;454;p5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5" name="Google Shape;455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Round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5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0" name="Google Shape;470;p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1" name="Google Shape;471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77" name="Google Shape;477;p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8" name="Google Shape;47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5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4" name="Google Shape;484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6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0" name="Google Shape;490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首页">
  <p:cSld name="首页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目录页">
  <p:cSld name="目录页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过度页1" type="blank">
  <p:cSld name="BLANK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页-1">
  <p:cSld name="内页-1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7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74" name="Google Shape;574;p75"/>
            <p:cNvPicPr preferRelativeResize="0"/>
            <p:nvPr/>
          </p:nvPicPr>
          <p:blipFill rotWithShape="1">
            <a:blip r:embed="rId2">
              <a:alphaModFix/>
            </a:blip>
            <a:srcRect l="15278" r="152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5" name="Google Shape;575;p75"/>
            <p:cNvSpPr/>
            <p:nvPr/>
          </p:nvSpPr>
          <p:spPr>
            <a:xfrm>
              <a:off x="711200" y="419101"/>
              <a:ext cx="10693400" cy="6146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sp>
        <p:nvSpPr>
          <p:cNvPr id="576" name="Google Shape;576;p75"/>
          <p:cNvSpPr txBox="1"/>
          <p:nvPr/>
        </p:nvSpPr>
        <p:spPr>
          <a:xfrm>
            <a:off x="4448196" y="540363"/>
            <a:ext cx="5225625" cy="54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请输入您的标题</a:t>
            </a:r>
            <a:endParaRPr/>
          </a:p>
        </p:txBody>
      </p:sp>
      <p:pic>
        <p:nvPicPr>
          <p:cNvPr id="577" name="Google Shape;577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3127" y="1030497"/>
            <a:ext cx="3252218" cy="245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内页-1">
  <p:cSld name="1_内页-1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7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80" name="Google Shape;580;p76"/>
            <p:cNvPicPr preferRelativeResize="0"/>
            <p:nvPr/>
          </p:nvPicPr>
          <p:blipFill rotWithShape="1">
            <a:blip r:embed="rId2">
              <a:alphaModFix/>
            </a:blip>
            <a:srcRect l="15278" r="152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1" name="Google Shape;581;p76"/>
            <p:cNvSpPr/>
            <p:nvPr/>
          </p:nvSpPr>
          <p:spPr>
            <a:xfrm>
              <a:off x="711200" y="419101"/>
              <a:ext cx="10693400" cy="6146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sp>
        <p:nvSpPr>
          <p:cNvPr id="582" name="Google Shape;582;p76"/>
          <p:cNvSpPr txBox="1"/>
          <p:nvPr/>
        </p:nvSpPr>
        <p:spPr>
          <a:xfrm>
            <a:off x="4377858" y="540224"/>
            <a:ext cx="5225625" cy="54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请输入您的标题</a:t>
            </a:r>
            <a:endParaRPr/>
          </a:p>
        </p:txBody>
      </p:sp>
      <p:pic>
        <p:nvPicPr>
          <p:cNvPr id="583" name="Google Shape;583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3127" y="1030497"/>
            <a:ext cx="3252218" cy="245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内页-1">
  <p:cSld name="2_内页-1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Google Shape;585;p7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86" name="Google Shape;586;p77"/>
            <p:cNvPicPr preferRelativeResize="0"/>
            <p:nvPr/>
          </p:nvPicPr>
          <p:blipFill rotWithShape="1">
            <a:blip r:embed="rId2">
              <a:alphaModFix/>
            </a:blip>
            <a:srcRect l="15278" r="152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7" name="Google Shape;587;p77"/>
            <p:cNvSpPr/>
            <p:nvPr/>
          </p:nvSpPr>
          <p:spPr>
            <a:xfrm>
              <a:off x="711200" y="419101"/>
              <a:ext cx="10693400" cy="6146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sp>
        <p:nvSpPr>
          <p:cNvPr id="588" name="Google Shape;588;p77"/>
          <p:cNvSpPr txBox="1"/>
          <p:nvPr/>
        </p:nvSpPr>
        <p:spPr>
          <a:xfrm>
            <a:off x="4377858" y="552924"/>
            <a:ext cx="5225625" cy="54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请输入您的标题</a:t>
            </a:r>
            <a:endParaRPr/>
          </a:p>
        </p:txBody>
      </p:sp>
      <p:pic>
        <p:nvPicPr>
          <p:cNvPr id="589" name="Google Shape;589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3127" y="1030497"/>
            <a:ext cx="3252218" cy="245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内页-1">
  <p:cSld name="3_内页-1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Google Shape;591;p7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92" name="Google Shape;592;p78"/>
            <p:cNvPicPr preferRelativeResize="0"/>
            <p:nvPr/>
          </p:nvPicPr>
          <p:blipFill rotWithShape="1">
            <a:blip r:embed="rId2">
              <a:alphaModFix/>
            </a:blip>
            <a:srcRect l="15278" r="152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3" name="Google Shape;593;p78"/>
            <p:cNvSpPr/>
            <p:nvPr/>
          </p:nvSpPr>
          <p:spPr>
            <a:xfrm>
              <a:off x="711200" y="419101"/>
              <a:ext cx="10693400" cy="6146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sp>
        <p:nvSpPr>
          <p:cNvPr id="594" name="Google Shape;594;p78"/>
          <p:cNvSpPr txBox="1"/>
          <p:nvPr/>
        </p:nvSpPr>
        <p:spPr>
          <a:xfrm>
            <a:off x="4377858" y="527524"/>
            <a:ext cx="5225625" cy="54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请输入您的标题</a:t>
            </a:r>
            <a:endParaRPr/>
          </a:p>
        </p:txBody>
      </p:sp>
      <p:pic>
        <p:nvPicPr>
          <p:cNvPr id="595" name="Google Shape;595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3127" y="1030497"/>
            <a:ext cx="3252218" cy="245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权页">
  <p:cSld name="版权页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C2EF-9002-49EC-AF1D-C0BD5FFCD51E}" type="datetimeFigureOut">
              <a:rPr lang="en-US" smtClean="0"/>
              <a:pPr/>
              <a:t>26/01/2026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28FE-2779-40B5-9D57-E0C02E75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25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4587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C2EF-9002-49EC-AF1D-C0BD5FFCD51E}" type="datetimeFigureOut">
              <a:rPr lang="en-US" smtClean="0"/>
              <a:pPr/>
              <a:t>26/01/2026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28FE-2779-40B5-9D57-E0C02E75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86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9298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972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C2EF-9002-49EC-AF1D-C0BD5FFCD51E}" type="datetimeFigureOut">
              <a:rPr lang="en-US" smtClean="0"/>
              <a:pPr/>
              <a:t>26/01/2026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28FE-2779-40B5-9D57-E0C02E75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919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C2EF-9002-49EC-AF1D-C0BD5FFCD51E}" type="datetimeFigureOut">
              <a:rPr lang="en-US" smtClean="0"/>
              <a:pPr/>
              <a:t>26/01/2026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28FE-2779-40B5-9D57-E0C02E75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785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3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C2EF-9002-49EC-AF1D-C0BD5FFCD51E}" type="datetimeFigureOut">
              <a:rPr lang="en-US" smtClean="0"/>
              <a:pPr/>
              <a:t>26/01/2026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28FE-2779-40B5-9D57-E0C02E75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365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3716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5953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54286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5796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6593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384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5892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0672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BCDB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519333" y="2655767"/>
            <a:ext cx="515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986898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C2EF-9002-49EC-AF1D-C0BD5FFCD51E}" type="datetimeFigureOut">
              <a:rPr lang="en-US" smtClean="0"/>
              <a:pPr/>
              <a:t>26/01/2026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28FE-2779-40B5-9D57-E0C02E75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786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>
  <p:cSld name="1_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44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05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Round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791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Round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34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23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347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51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810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Rounde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052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Rounde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532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00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00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Rounde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Rounde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Rounded"/>
              <a:buNone/>
              <a:defRPr sz="44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99"/>
              <a:buFont typeface="Calibri"/>
              <a:buNone/>
              <a:defRPr sz="4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736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336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Arial"/>
              <a:buChar char="–"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09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53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–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53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»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53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53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53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53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0" name="Google Shape;420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1" name="Google Shape;42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2" name="Google Shape;42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3" name="Google Shape;42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78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Rounded"/>
              <a:buNone/>
              <a:defRPr sz="44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1632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7.jp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28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7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7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7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7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2">
            <a:extLst>
              <a:ext uri="{FF2B5EF4-FFF2-40B4-BE49-F238E27FC236}">
                <a16:creationId xmlns:a16="http://schemas.microsoft.com/office/drawing/2014/main" id="{9256D371-5E10-1E3D-661A-FC13EC1C9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530" y="5731805"/>
            <a:ext cx="52880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viên: 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  <a:sym typeface="+mn-ea"/>
              </a:rPr>
              <a:t>Nguyễn Thị Sao Thu Hồng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  <a:sym typeface="+mn-ea"/>
              </a:rPr>
              <a:t>Lớp: 1A2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BA899A5-A473-02BC-AE50-98AC6647D1FE}"/>
              </a:ext>
            </a:extLst>
          </p:cNvPr>
          <p:cNvSpPr txBox="1"/>
          <p:nvPr/>
        </p:nvSpPr>
        <p:spPr>
          <a:xfrm>
            <a:off x="762000" y="1337466"/>
            <a:ext cx="11201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GIẢNG ĐIỆN TỬ</a:t>
            </a:r>
            <a:endParaRPr kumimoji="0" lang="en-US" sz="4000" b="1" i="0" u="none" strike="noStrike" kern="1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4341" name="Picture 9">
            <a:extLst>
              <a:ext uri="{FF2B5EF4-FFF2-40B4-BE49-F238E27FC236}">
                <a16:creationId xmlns:a16="http://schemas.microsoft.com/office/drawing/2014/main" id="{9A4967AC-73E7-42A8-1B8C-05EC920BD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57"/>
          <a:stretch>
            <a:fillRect/>
          </a:stretch>
        </p:blipFill>
        <p:spPr bwMode="auto">
          <a:xfrm>
            <a:off x="-139870" y="-41275"/>
            <a:ext cx="3695655" cy="481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>
            <a:extLst>
              <a:ext uri="{FF2B5EF4-FFF2-40B4-BE49-F238E27FC236}">
                <a16:creationId xmlns:a16="http://schemas.microsoft.com/office/drawing/2014/main" id="{546C3985-DA74-ED24-A6D9-A2908513A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7"/>
          <a:stretch>
            <a:fillRect/>
          </a:stretch>
        </p:blipFill>
        <p:spPr bwMode="auto">
          <a:xfrm>
            <a:off x="8176981" y="-43421"/>
            <a:ext cx="4084636" cy="499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BA6B9C-E07E-F7B1-CD92-6790D2C33FA1}"/>
              </a:ext>
            </a:extLst>
          </p:cNvPr>
          <p:cNvSpPr/>
          <p:nvPr/>
        </p:nvSpPr>
        <p:spPr>
          <a:xfrm>
            <a:off x="2509295" y="34953"/>
            <a:ext cx="6805612" cy="727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25" b="1" i="0" u="none" strike="noStrike" kern="10" cap="none" spc="0" normalizeH="0" baseline="0" noProof="0">
                <a:ln w="9525"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1800" b="1" i="0" u="none" strike="noStrike" kern="10" cap="none" spc="0" normalizeH="0" baseline="0" noProof="0">
                <a:ln w="9525"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UỶ BAN NHÂN DÂN PHƯỜNG HƯNG ĐẠO</a:t>
            </a:r>
            <a:endParaRPr kumimoji="0" lang="en-US" sz="18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>
                <a:ln w="9525"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HƯNG ĐẠO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344" name="TextBox 3">
            <a:extLst>
              <a:ext uri="{FF2B5EF4-FFF2-40B4-BE49-F238E27FC236}">
                <a16:creationId xmlns:a16="http://schemas.microsoft.com/office/drawing/2014/main" id="{92BFE14F-2A36-B86A-9A87-9E6F123FA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175" y="2092375"/>
            <a:ext cx="5695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Môn Tiếng Việt lớp 1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1121F7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46" name="Picture 6">
            <a:extLst>
              <a:ext uri="{FF2B5EF4-FFF2-40B4-BE49-F238E27FC236}">
                <a16:creationId xmlns:a16="http://schemas.microsoft.com/office/drawing/2014/main" id="{0E7E39B5-CEFA-130F-27ED-560C814AE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7"/>
          <a:stretch>
            <a:fillRect/>
          </a:stretch>
        </p:blipFill>
        <p:spPr bwMode="auto">
          <a:xfrm>
            <a:off x="8849577" y="2423711"/>
            <a:ext cx="4642945" cy="379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A6103D09-F7B3-86BC-65B1-0FD3E7CC6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7"/>
          <a:stretch>
            <a:fillRect/>
          </a:stretch>
        </p:blipFill>
        <p:spPr bwMode="auto">
          <a:xfrm rot="5400000">
            <a:off x="-487576" y="2984677"/>
            <a:ext cx="4391066" cy="358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3CD9B8EA-C3B2-E56F-5AF4-8B9CAD21E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595" y="3709455"/>
            <a:ext cx="99188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4: Giải thưởng tình bạn (Tiết 3)</a:t>
            </a:r>
            <a:endParaRPr kumimoji="0" lang="en-US" altLang="en-US" sz="4800" b="1" i="1" u="none" strike="noStrike" kern="1200" cap="none" spc="0" normalizeH="0" baseline="0" noProof="0">
              <a:ln>
                <a:noFill/>
              </a:ln>
              <a:solidFill>
                <a:srgbClr val="1121F7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152071-9490-55BD-1D5D-3FDC0F410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450" y="2901066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 đề 1: Tôi và các bạn</a:t>
            </a:r>
            <a:endParaRPr kumimoji="0" lang="en-US" altLang="en-US" sz="4400" b="1" i="1" u="none" strike="noStrike" kern="1200" cap="none" spc="0" normalizeH="0" baseline="0" noProof="0">
              <a:ln>
                <a:noFill/>
              </a:ln>
              <a:solidFill>
                <a:srgbClr val="1121F7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" name="Google Shape;72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870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47529" y="0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9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Hoàn thiện câu sau: “Trước (…), nai và hoẵng xoạc chân lấy đà”</a:t>
            </a:r>
            <a:endParaRPr sz="3200" b="1" i="0" u="none" strike="noStrike" cap="none">
              <a:solidFill>
                <a:srgbClr val="FFFFFF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731" name="Google Shape;731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297" y="1603081"/>
            <a:ext cx="1600706" cy="1607820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9"/>
          <p:cNvSpPr/>
          <p:nvPr/>
        </p:nvSpPr>
        <p:spPr>
          <a:xfrm>
            <a:off x="394948" y="5724063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A. trọng tài</a:t>
            </a:r>
            <a:endParaRPr sz="32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733" name="Google Shape;73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7165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9"/>
          <p:cNvSpPr/>
          <p:nvPr/>
        </p:nvSpPr>
        <p:spPr>
          <a:xfrm>
            <a:off x="3227243" y="5724063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B. cây cối</a:t>
            </a:r>
            <a:endParaRPr sz="32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735" name="Google Shape;73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9460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9"/>
          <p:cNvSpPr/>
          <p:nvPr/>
        </p:nvSpPr>
        <p:spPr>
          <a:xfrm>
            <a:off x="6059538" y="5724063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C. đích</a:t>
            </a:r>
            <a:endParaRPr sz="28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737" name="Google Shape;73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1755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9"/>
          <p:cNvSpPr/>
          <p:nvPr/>
        </p:nvSpPr>
        <p:spPr>
          <a:xfrm>
            <a:off x="8891833" y="5724063"/>
            <a:ext cx="3036464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D.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vạch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xuất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phát</a:t>
            </a:r>
            <a:endParaRPr sz="2800" b="0" i="0" u="none" strike="noStrike" cap="none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Google Shape;74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10"/>
          <p:cNvSpPr/>
          <p:nvPr/>
        </p:nvSpPr>
        <p:spPr>
          <a:xfrm>
            <a:off x="450958" y="418794"/>
            <a:ext cx="11290083" cy="60204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746" name="Google Shape;74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1591" y="3692125"/>
            <a:ext cx="3248025" cy="27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10"/>
          <p:cNvSpPr txBox="1"/>
          <p:nvPr/>
        </p:nvSpPr>
        <p:spPr>
          <a:xfrm>
            <a:off x="1160994" y="451220"/>
            <a:ext cx="98700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D1B7"/>
              </a:buClr>
              <a:buSzPts val="3200"/>
              <a:buFont typeface="Arial Rounded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Quan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sát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tranh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và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kể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lại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câu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chuyện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Giải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thưởng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tình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bạn</a:t>
            </a:r>
            <a:endParaRPr sz="3200" b="1" i="0" u="none" strike="noStrike" cap="none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751" name="Google Shape;75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-93003" y="-71243"/>
            <a:ext cx="1010366" cy="98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67012" y="960110"/>
            <a:ext cx="3257550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71591" y="988685"/>
            <a:ext cx="3219450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67012" y="3712815"/>
            <a:ext cx="3209925" cy="2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0" name="Google Shape;76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Google Shape;761;p11"/>
          <p:cNvSpPr/>
          <p:nvPr/>
        </p:nvSpPr>
        <p:spPr>
          <a:xfrm>
            <a:off x="450958" y="418794"/>
            <a:ext cx="11290083" cy="60204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762" name="Google Shape;76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8752" y="6056988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9934" y="3149504"/>
            <a:ext cx="1742066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63441" y="4594452"/>
            <a:ext cx="1114892" cy="1807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-93003" y="-71243"/>
            <a:ext cx="1010366" cy="98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265" y="2941535"/>
            <a:ext cx="1990179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819851" y="709747"/>
            <a:ext cx="4269736" cy="36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11"/>
          <p:cNvSpPr txBox="1"/>
          <p:nvPr/>
        </p:nvSpPr>
        <p:spPr>
          <a:xfrm>
            <a:off x="2883436" y="4371324"/>
            <a:ext cx="6794819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Nai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và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hoẵng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tham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dự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một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cuộc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chạy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đua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.                                                                  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Trước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vạch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xuất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phát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,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nai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và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hoẵng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xoạc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chân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lấy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đà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. Sau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khi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trọng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tài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ra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hiệu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,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hai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bạn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lao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như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tên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bắn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. </a:t>
            </a:r>
            <a:endParaRPr sz="1800" b="0" i="0" u="none" strike="noStrike" cap="none" dirty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77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12"/>
          <p:cNvSpPr/>
          <p:nvPr/>
        </p:nvSpPr>
        <p:spPr>
          <a:xfrm>
            <a:off x="450958" y="418794"/>
            <a:ext cx="11290083" cy="60204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776" name="Google Shape;77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8752" y="6056988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9934" y="3149504"/>
            <a:ext cx="1742066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63441" y="4594452"/>
            <a:ext cx="1114892" cy="1807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-93003" y="-71243"/>
            <a:ext cx="1010366" cy="98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265" y="2941535"/>
            <a:ext cx="1990179" cy="3493349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12"/>
          <p:cNvSpPr txBox="1"/>
          <p:nvPr/>
        </p:nvSpPr>
        <p:spPr>
          <a:xfrm>
            <a:off x="2892736" y="4802630"/>
            <a:ext cx="642512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Cả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hai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luôn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ở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vị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trí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dẫn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đầu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.</a:t>
            </a:r>
            <a:endParaRPr sz="2400" b="0" i="0" u="none" strike="noStrike" cap="none" dirty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782" name="Google Shape;782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33847" y="871455"/>
            <a:ext cx="4324306" cy="3722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" name="Google Shape;7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3"/>
          <p:cNvSpPr/>
          <p:nvPr/>
        </p:nvSpPr>
        <p:spPr>
          <a:xfrm>
            <a:off x="450958" y="418794"/>
            <a:ext cx="11290083" cy="60204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790" name="Google Shape;79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8752" y="6056988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9934" y="3149504"/>
            <a:ext cx="1742066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63441" y="4594452"/>
            <a:ext cx="1114892" cy="1807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-93003" y="-71243"/>
            <a:ext cx="1010366" cy="98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265" y="2941535"/>
            <a:ext cx="1990179" cy="3493349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13"/>
          <p:cNvSpPr txBox="1"/>
          <p:nvPr/>
        </p:nvSpPr>
        <p:spPr>
          <a:xfrm>
            <a:off x="2876764" y="4603007"/>
            <a:ext cx="610284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Bỗng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nhiên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,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hoẵng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vấp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phải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một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hòn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đá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rồi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ngã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oạch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. Nai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vội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dừng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lại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,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đỡ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hoẵng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đứng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dậy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. </a:t>
            </a:r>
            <a:endParaRPr sz="3200" b="0" i="0" u="none" strike="noStrike" cap="none" dirty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796" name="Google Shape;796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87202" y="646971"/>
            <a:ext cx="4496678" cy="3802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" name="Google Shape;80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"/>
          <p:cNvSpPr/>
          <p:nvPr/>
        </p:nvSpPr>
        <p:spPr>
          <a:xfrm>
            <a:off x="450958" y="418794"/>
            <a:ext cx="11290083" cy="60204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804" name="Google Shape;80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8752" y="6056988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9934" y="3149504"/>
            <a:ext cx="1742066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63441" y="4594452"/>
            <a:ext cx="1114892" cy="1807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-93003" y="-71243"/>
            <a:ext cx="1010366" cy="98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265" y="2941535"/>
            <a:ext cx="1990179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04442" y="622125"/>
            <a:ext cx="4383113" cy="3740428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14"/>
          <p:cNvSpPr txBox="1"/>
          <p:nvPr/>
        </p:nvSpPr>
        <p:spPr>
          <a:xfrm>
            <a:off x="3143892" y="4565884"/>
            <a:ext cx="5426536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Rounded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Nai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và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hoẵng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về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đích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cuối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cùng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.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Nhưng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cả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hai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đều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được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tặng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giải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thưởng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tình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bạn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.</a:t>
            </a:r>
            <a:endParaRPr sz="1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9" name="Google Shape;119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21"/>
          <p:cNvSpPr/>
          <p:nvPr/>
        </p:nvSpPr>
        <p:spPr>
          <a:xfrm>
            <a:off x="959975" y="1077520"/>
            <a:ext cx="8146707" cy="474617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Rounded"/>
              <a:buNone/>
            </a:pPr>
            <a:endParaRPr sz="1800" b="0" i="0" u="none" strike="noStrike" cap="none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201" name="Google Shape;120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71308" y="101991"/>
            <a:ext cx="2239327" cy="240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9228" y="5746819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9934" y="3147909"/>
            <a:ext cx="1742066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-85419"/>
            <a:ext cx="2308675" cy="223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36455" y="4670413"/>
            <a:ext cx="1240542" cy="1730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56298" y="-188881"/>
            <a:ext cx="3135726" cy="2176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7" name="Google Shape;1207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48363" y="5159244"/>
            <a:ext cx="1240542" cy="167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8" name="Google Shape;1208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335556" y="2833603"/>
            <a:ext cx="2239326" cy="34933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09" name="Google Shape;1209;p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4633" y="4427110"/>
            <a:ext cx="2751012" cy="232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0" name="Google Shape;1210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>
            <a:off x="70775" y="2008905"/>
            <a:ext cx="1415668" cy="1373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1" name="Google Shape;1211;p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5400000">
            <a:off x="2093685" y="656476"/>
            <a:ext cx="1010366" cy="98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p2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5400000">
            <a:off x="99237" y="5921457"/>
            <a:ext cx="822072" cy="79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Google Shape;1213;p21"/>
          <p:cNvSpPr txBox="1"/>
          <p:nvPr/>
        </p:nvSpPr>
        <p:spPr>
          <a:xfrm>
            <a:off x="2125798" y="2081079"/>
            <a:ext cx="5940497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D1B7"/>
              </a:buClr>
              <a:buSzPts val="6600"/>
              <a:buFont typeface="Arial Rounded"/>
              <a:buNone/>
            </a:pPr>
            <a:r>
              <a:rPr lang="en-US" sz="6600" b="1" i="0" u="none" strike="noStrike" cap="none" dirty="0" err="1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Tạm</a:t>
            </a:r>
            <a:r>
              <a:rPr lang="en-US" sz="66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 </a:t>
            </a:r>
            <a:r>
              <a:rPr lang="en-US" sz="6600" b="1" i="0" u="none" strike="noStrike" cap="none" dirty="0" err="1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biệt</a:t>
            </a:r>
            <a:r>
              <a:rPr lang="en-US" sz="66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 </a:t>
            </a:r>
            <a:r>
              <a:rPr lang="en-US" sz="6600" b="1" i="0" u="none" strike="noStrike" cap="none" dirty="0" err="1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và</a:t>
            </a:r>
            <a:r>
              <a:rPr lang="en-US" sz="66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 </a:t>
            </a:r>
            <a:r>
              <a:rPr lang="en-US" sz="6600" b="1" i="0" u="none" strike="noStrike" cap="none" dirty="0" err="1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hẹn</a:t>
            </a:r>
            <a:r>
              <a:rPr lang="en-US" sz="66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 </a:t>
            </a:r>
            <a:r>
              <a:rPr lang="en-US" sz="6600" b="1" i="0" u="none" strike="noStrike" cap="none" dirty="0" err="1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gặp</a:t>
            </a:r>
            <a:r>
              <a:rPr lang="en-US" sz="66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 </a:t>
            </a:r>
            <a:r>
              <a:rPr lang="en-US" sz="6600" b="1" i="0" u="none" strike="noStrike" cap="none" dirty="0" err="1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lại</a:t>
            </a:r>
            <a:r>
              <a:rPr lang="en-US" sz="66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 </a:t>
            </a:r>
            <a:r>
              <a:rPr lang="en-US" sz="6600" b="1" i="0" u="none" strike="noStrike" cap="none" dirty="0" err="1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các</a:t>
            </a:r>
            <a:r>
              <a:rPr lang="en-US" sz="66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 </a:t>
            </a:r>
            <a:r>
              <a:rPr lang="en-US" sz="6600" b="1" i="0" u="none" strike="noStrike" cap="none" dirty="0" err="1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em</a:t>
            </a:r>
            <a:r>
              <a:rPr lang="en-US" sz="66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!</a:t>
            </a:r>
            <a:endParaRPr sz="6600" b="1" i="0" u="none" strike="noStrike" cap="none" dirty="0">
              <a:solidFill>
                <a:srgbClr val="FF0000"/>
              </a:solidFill>
              <a:latin typeface="Calibri" panose="020F0502020204030204" pitchFamily="34" charset="0"/>
              <a:ea typeface="Arial Rounded"/>
              <a:cs typeface="Calibri" panose="020F0502020204030204" pitchFamily="34" charset="0"/>
              <a:sym typeface="Arial Round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Google Shape;60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5356" y="373462"/>
            <a:ext cx="1503363" cy="761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6018" y="1680310"/>
            <a:ext cx="1892506" cy="95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24" y="2913485"/>
            <a:ext cx="12192000" cy="3923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1"/>
          <p:cNvPicPr preferRelativeResize="0"/>
          <p:nvPr/>
        </p:nvPicPr>
        <p:blipFill rotWithShape="1">
          <a:blip r:embed="rId5">
            <a:alphaModFix/>
          </a:blip>
          <a:srcRect t="39410"/>
          <a:stretch/>
        </p:blipFill>
        <p:spPr>
          <a:xfrm>
            <a:off x="57924" y="0"/>
            <a:ext cx="12192000" cy="2377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-71457" y="4276684"/>
            <a:ext cx="6167457" cy="2581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72164" y="4255974"/>
            <a:ext cx="6167457" cy="2581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8932" y="318622"/>
            <a:ext cx="1855631" cy="216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73924" y="355755"/>
            <a:ext cx="1676754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62377" y="3339017"/>
            <a:ext cx="889995" cy="736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70482" y="2956868"/>
            <a:ext cx="1288686" cy="1418638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1"/>
          <p:cNvSpPr txBox="1"/>
          <p:nvPr/>
        </p:nvSpPr>
        <p:spPr>
          <a:xfrm>
            <a:off x="3074344" y="2321118"/>
            <a:ext cx="678197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Chào mừng thầy cô và các em</a:t>
            </a:r>
            <a:endParaRPr kumimoji="0" sz="5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"/>
          <p:cNvSpPr txBox="1"/>
          <p:nvPr/>
        </p:nvSpPr>
        <p:spPr>
          <a:xfrm>
            <a:off x="-1776850" y="2712025"/>
            <a:ext cx="897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68115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22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822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44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44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2"/>
          <p:cNvSpPr/>
          <p:nvPr/>
        </p:nvSpPr>
        <p:spPr>
          <a:xfrm>
            <a:off x="959975" y="1077520"/>
            <a:ext cx="8146707" cy="474617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21" name="Google Shape;62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71308" y="101991"/>
            <a:ext cx="2239327" cy="240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9228" y="5746819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9934" y="3147909"/>
            <a:ext cx="1742066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-85419"/>
            <a:ext cx="2308675" cy="223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36455" y="4670413"/>
            <a:ext cx="1240542" cy="1730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56298" y="-188881"/>
            <a:ext cx="3135726" cy="2176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48363" y="5159244"/>
            <a:ext cx="1240542" cy="167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335556" y="2833603"/>
            <a:ext cx="2239326" cy="34933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629" name="Google Shape;629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4633" y="4427110"/>
            <a:ext cx="2751012" cy="232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>
            <a:off x="70775" y="2008905"/>
            <a:ext cx="1415668" cy="1373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5400000">
            <a:off x="2093685" y="656476"/>
            <a:ext cx="1010366" cy="98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5400000">
            <a:off x="99237" y="5921457"/>
            <a:ext cx="822072" cy="797425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2"/>
          <p:cNvSpPr txBox="1"/>
          <p:nvPr/>
        </p:nvSpPr>
        <p:spPr>
          <a:xfrm>
            <a:off x="934948" y="2047363"/>
            <a:ext cx="743849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D1B7"/>
              </a:buClr>
              <a:buSzPts val="6000"/>
              <a:buFont typeface="Arial Rounded"/>
              <a:buNone/>
            </a:pPr>
            <a:r>
              <a:rPr lang="en-US" sz="6600" b="1" i="0" u="none" strike="noStrike" cap="none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BÀI 4 : </a:t>
            </a:r>
            <a:endParaRPr sz="1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D1B7"/>
              </a:buClr>
              <a:buSzPts val="6000"/>
              <a:buFont typeface="Arial Rounded"/>
              <a:buNone/>
            </a:pPr>
            <a:r>
              <a:rPr lang="en-US" sz="66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Giải</a:t>
            </a:r>
            <a:r>
              <a:rPr lang="en-US" sz="6600" b="1" i="0" u="none" strike="noStrike" cap="none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66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thưởng</a:t>
            </a:r>
            <a:r>
              <a:rPr lang="en-US" sz="6600" b="1" i="0" u="none" strike="noStrike" cap="none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66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tình</a:t>
            </a:r>
            <a:r>
              <a:rPr lang="en-US" sz="6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66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bạn</a:t>
            </a:r>
            <a:endParaRPr sz="6600" b="1" i="0" u="none" strike="noStrike" cap="none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634" name="Google Shape;634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93240" y="-123126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3"/>
          <p:cNvPicPr preferRelativeResize="0"/>
          <p:nvPr/>
        </p:nvPicPr>
        <p:blipFill rotWithShape="1">
          <a:blip r:embed="rId3">
            <a:alphaModFix/>
          </a:blip>
          <a:srcRect r="1773"/>
          <a:stretch/>
        </p:blipFill>
        <p:spPr>
          <a:xfrm>
            <a:off x="1590" y="3852663"/>
            <a:ext cx="12203511" cy="3004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3"/>
          <p:cNvPicPr preferRelativeResize="0"/>
          <p:nvPr/>
        </p:nvPicPr>
        <p:blipFill rotWithShape="1">
          <a:blip r:embed="rId4">
            <a:alphaModFix/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926" y="4077532"/>
            <a:ext cx="11936454" cy="2786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242" y="2844922"/>
            <a:ext cx="810409" cy="95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101487">
            <a:off x="2167716" y="-100060"/>
            <a:ext cx="1525011" cy="2729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521259" flipH="1">
            <a:off x="7493169" y="-204437"/>
            <a:ext cx="1525011" cy="2729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3" descr="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44440" y="-58312"/>
            <a:ext cx="4793571" cy="4766263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3"/>
          <p:cNvSpPr txBox="1"/>
          <p:nvPr/>
        </p:nvSpPr>
        <p:spPr>
          <a:xfrm>
            <a:off x="3831536" y="2235905"/>
            <a:ext cx="324011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Tiết 3</a:t>
            </a:r>
            <a:endParaRPr sz="80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4"/>
          <p:cNvSpPr/>
          <p:nvPr/>
        </p:nvSpPr>
        <p:spPr>
          <a:xfrm>
            <a:off x="785803" y="2931886"/>
            <a:ext cx="10622426" cy="317862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656" name="Google Shape;65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27583" y="203932"/>
            <a:ext cx="1302287" cy="126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19468" y="2807371"/>
            <a:ext cx="1972673" cy="136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78726" y="1660994"/>
            <a:ext cx="707192" cy="685989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4"/>
          <p:cNvSpPr/>
          <p:nvPr/>
        </p:nvSpPr>
        <p:spPr>
          <a:xfrm>
            <a:off x="9609163" y="3146723"/>
            <a:ext cx="1668782" cy="649124"/>
          </a:xfrm>
          <a:prstGeom prst="ellipse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 Rounded"/>
              <a:buNone/>
            </a:pPr>
            <a:endParaRPr sz="5400" b="1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64" name="Google Shape;664;p4"/>
          <p:cNvSpPr txBox="1"/>
          <p:nvPr/>
        </p:nvSpPr>
        <p:spPr>
          <a:xfrm>
            <a:off x="1019195" y="400848"/>
            <a:ext cx="858921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D1B7"/>
              </a:buClr>
              <a:buSzPts val="3200"/>
              <a:buFont typeface="Arial Rounded"/>
              <a:buNone/>
            </a:pPr>
            <a:r>
              <a:rPr lang="en-US" sz="3200" b="1" i="0" u="none" strike="noStrike" cap="none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Chọn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từ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ngữ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để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hoàn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thiện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câu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và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viết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câu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vào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vở</a:t>
            </a:r>
            <a:endParaRPr sz="3200" b="1" i="0" u="none" strike="noStrike" cap="none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665" name="Google Shape;665;p4"/>
          <p:cNvSpPr/>
          <p:nvPr/>
        </p:nvSpPr>
        <p:spPr>
          <a:xfrm>
            <a:off x="2164080" y="4390829"/>
            <a:ext cx="7830638" cy="47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26262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Khi </a:t>
            </a:r>
            <a:r>
              <a:rPr lang="en-US" sz="3200" b="0" i="0" u="none" strike="noStrike" cap="none" dirty="0" err="1">
                <a:solidFill>
                  <a:srgbClr val="26262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học</a:t>
            </a:r>
            <a:r>
              <a:rPr lang="en-US" sz="3200" b="0" i="0" u="none" strike="noStrike" cap="none" dirty="0">
                <a:solidFill>
                  <a:srgbClr val="26262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26262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múa</a:t>
            </a:r>
            <a:r>
              <a:rPr lang="en-US" sz="3200" b="0" i="0" u="none" strike="noStrike" cap="none" dirty="0">
                <a:solidFill>
                  <a:srgbClr val="26262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, </a:t>
            </a:r>
            <a:r>
              <a:rPr lang="en-US" sz="3200" b="0" i="0" u="none" strike="noStrike" cap="none" dirty="0" err="1">
                <a:solidFill>
                  <a:srgbClr val="26262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em</a:t>
            </a:r>
            <a:r>
              <a:rPr lang="en-US" sz="3200" b="0" i="0" u="none" strike="noStrike" cap="none" dirty="0">
                <a:solidFill>
                  <a:srgbClr val="26262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26262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phải</a:t>
            </a:r>
            <a:r>
              <a:rPr lang="en-US" sz="3200" b="0" i="0" u="none" strike="noStrike" cap="none" dirty="0">
                <a:solidFill>
                  <a:srgbClr val="26262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26262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tập</a:t>
            </a:r>
            <a:r>
              <a:rPr lang="en-US" sz="3200" b="0" i="0" u="none" strike="noStrike" cap="none" dirty="0">
                <a:solidFill>
                  <a:srgbClr val="26262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  (…)    </a:t>
            </a:r>
            <a:r>
              <a:rPr lang="en-US" sz="3200" b="0" i="0" u="none" strike="noStrike" cap="none" dirty="0" err="1">
                <a:solidFill>
                  <a:srgbClr val="26262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chân</a:t>
            </a:r>
            <a:endParaRPr sz="3200" b="0" i="0" u="none" strike="noStrike" cap="none" dirty="0">
              <a:solidFill>
                <a:srgbClr val="26262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666" name="Google Shape;666;p4"/>
          <p:cNvSpPr/>
          <p:nvPr/>
        </p:nvSpPr>
        <p:spPr>
          <a:xfrm>
            <a:off x="3057440" y="1116818"/>
            <a:ext cx="1192991" cy="833949"/>
          </a:xfrm>
          <a:prstGeom prst="rect">
            <a:avLst/>
          </a:prstGeom>
          <a:solidFill>
            <a:schemeClr val="accent6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đi lại</a:t>
            </a:r>
            <a:endParaRPr sz="3200" b="1" i="0" u="none" strike="noStrike" cap="none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667" name="Google Shape;667;p4"/>
          <p:cNvSpPr/>
          <p:nvPr/>
        </p:nvSpPr>
        <p:spPr>
          <a:xfrm>
            <a:off x="4928785" y="1124804"/>
            <a:ext cx="1192991" cy="833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xoạc</a:t>
            </a:r>
            <a:endParaRPr sz="3200" b="0" i="0" u="none" strike="noStrike" cap="none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668" name="Google Shape;668;p4"/>
          <p:cNvSpPr/>
          <p:nvPr/>
        </p:nvSpPr>
        <p:spPr>
          <a:xfrm>
            <a:off x="4932064" y="1124805"/>
            <a:ext cx="1192991" cy="833949"/>
          </a:xfrm>
          <a:prstGeom prst="rect">
            <a:avLst/>
          </a:prstGeom>
          <a:solidFill>
            <a:schemeClr val="accent6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xoạc</a:t>
            </a:r>
            <a:endParaRPr sz="3200" b="1" i="0" u="none" strike="noStrike" cap="none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669" name="Google Shape;669;p4"/>
          <p:cNvSpPr/>
          <p:nvPr/>
        </p:nvSpPr>
        <p:spPr>
          <a:xfrm>
            <a:off x="6806688" y="1132792"/>
            <a:ext cx="2058532" cy="833949"/>
          </a:xfrm>
          <a:prstGeom prst="rect">
            <a:avLst/>
          </a:prstGeom>
          <a:solidFill>
            <a:schemeClr val="accent6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đứng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dậy</a:t>
            </a:r>
            <a:endParaRPr sz="3200" b="1" i="0" u="none" strike="noStrike" cap="none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0.13997 0.43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2729" y="883919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5"/>
          <p:cNvSpPr/>
          <p:nvPr/>
        </p:nvSpPr>
        <p:spPr>
          <a:xfrm>
            <a:off x="315850" y="1379218"/>
            <a:ext cx="2740154" cy="2362201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9E7400"/>
              </a:gs>
              <a:gs pos="50000">
                <a:srgbClr val="E4A800"/>
              </a:gs>
              <a:gs pos="100000">
                <a:srgbClr val="FFC900"/>
              </a:gs>
            </a:gsLst>
            <a:lin ang="2700000" scaled="0"/>
          </a:gra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lang="en-US" sz="6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Ong</a:t>
            </a:r>
            <a:endParaRPr sz="6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5"/>
          <p:cNvSpPr/>
          <p:nvPr/>
        </p:nvSpPr>
        <p:spPr>
          <a:xfrm>
            <a:off x="2471927" y="198118"/>
            <a:ext cx="2740154" cy="2362201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9E7400"/>
              </a:gs>
              <a:gs pos="50000">
                <a:srgbClr val="E4A800"/>
              </a:gs>
              <a:gs pos="100000">
                <a:srgbClr val="FFC900"/>
              </a:gs>
            </a:gsLst>
            <a:lin ang="2700000" scaled="0"/>
          </a:gra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lang="en-US" sz="6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non</a:t>
            </a:r>
            <a:endParaRPr sz="6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5"/>
          <p:cNvSpPr/>
          <p:nvPr/>
        </p:nvSpPr>
        <p:spPr>
          <a:xfrm>
            <a:off x="6784081" y="2560318"/>
            <a:ext cx="2740154" cy="2362201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9E7400"/>
              </a:gs>
              <a:gs pos="50000">
                <a:srgbClr val="E4A800"/>
              </a:gs>
              <a:gs pos="100000">
                <a:srgbClr val="FFC900"/>
              </a:gs>
            </a:gsLst>
            <a:lin ang="2700000" scaled="0"/>
          </a:gra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lang="en-US" sz="6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việc</a:t>
            </a:r>
            <a:endParaRPr/>
          </a:p>
        </p:txBody>
      </p:sp>
      <p:sp>
        <p:nvSpPr>
          <p:cNvPr id="678" name="Google Shape;678;p5"/>
          <p:cNvSpPr/>
          <p:nvPr/>
        </p:nvSpPr>
        <p:spPr>
          <a:xfrm>
            <a:off x="4628004" y="1379218"/>
            <a:ext cx="2740154" cy="2362201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9E7400"/>
              </a:gs>
              <a:gs pos="50000">
                <a:srgbClr val="E4A800"/>
              </a:gs>
              <a:gs pos="100000">
                <a:srgbClr val="FFC900"/>
              </a:gs>
            </a:gsLst>
            <a:lin ang="2700000" scaled="0"/>
          </a:gra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lang="en-US" sz="6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học</a:t>
            </a:r>
            <a:endParaRPr sz="6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9" name="Google Shape;67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35952" y="3436622"/>
            <a:ext cx="2650039" cy="2661817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5"/>
          <p:cNvSpPr/>
          <p:nvPr/>
        </p:nvSpPr>
        <p:spPr>
          <a:xfrm>
            <a:off x="4753960" y="5417818"/>
            <a:ext cx="583869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lang="en-US" sz="6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Trò</a:t>
            </a:r>
            <a:r>
              <a:rPr lang="en-US" sz="6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chơi</a:t>
            </a:r>
            <a:r>
              <a:rPr lang="en-US" sz="6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củng</a:t>
            </a:r>
            <a:r>
              <a:rPr lang="en-US" sz="6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cố</a:t>
            </a:r>
            <a:endParaRPr sz="6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Google Shape;68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870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47529" y="0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6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Hoàn thiện câu sau: “Vì dịch covid, chúng ta phải hạn chế (…) ngoài đường.”</a:t>
            </a:r>
            <a:endParaRPr sz="3200" b="1" i="0" u="none" strike="noStrike" cap="none">
              <a:solidFill>
                <a:srgbClr val="FFFFFF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688" name="Google Shape;68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297" y="1603081"/>
            <a:ext cx="1600706" cy="160782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6"/>
          <p:cNvSpPr/>
          <p:nvPr/>
        </p:nvSpPr>
        <p:spPr>
          <a:xfrm>
            <a:off x="394948" y="5724063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A.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đ</a:t>
            </a:r>
            <a:r>
              <a:rPr lang="en-US" sz="32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i</a:t>
            </a:r>
            <a:r>
              <a:rPr lang="en-US" sz="32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lại</a:t>
            </a:r>
            <a:endParaRPr sz="3200" b="0" i="0" u="none" strike="noStrike" cap="none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690" name="Google Shape;69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7165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6"/>
          <p:cNvSpPr/>
          <p:nvPr/>
        </p:nvSpPr>
        <p:spPr>
          <a:xfrm>
            <a:off x="3227243" y="5724063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B. xoạc</a:t>
            </a:r>
            <a:endParaRPr sz="32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692" name="Google Shape;69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9460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6"/>
          <p:cNvSpPr/>
          <p:nvPr/>
        </p:nvSpPr>
        <p:spPr>
          <a:xfrm>
            <a:off x="6059538" y="5724063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C. đứng dậy</a:t>
            </a:r>
            <a:endParaRPr sz="28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694" name="Google Shape;69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1755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6"/>
          <p:cNvSpPr/>
          <p:nvPr/>
        </p:nvSpPr>
        <p:spPr>
          <a:xfrm>
            <a:off x="8891833" y="5724063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D. nằm xuống</a:t>
            </a:r>
            <a:endParaRPr sz="28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Google Shape;70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870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47529" y="0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Hoàn thiện câu sau: “ Bé Bi đang chạy thì bị (…)” </a:t>
            </a:r>
            <a:endParaRPr sz="3200" b="1" i="0" u="none" strike="noStrike" cap="none">
              <a:solidFill>
                <a:srgbClr val="FFFFFF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703" name="Google Shape;70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297" y="1603081"/>
            <a:ext cx="1600706" cy="1607820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7"/>
          <p:cNvSpPr/>
          <p:nvPr/>
        </p:nvSpPr>
        <p:spPr>
          <a:xfrm>
            <a:off x="394948" y="5724063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A. Đi chơi</a:t>
            </a:r>
            <a:endParaRPr sz="32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705" name="Google Shape;70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7165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7"/>
          <p:cNvSpPr/>
          <p:nvPr/>
        </p:nvSpPr>
        <p:spPr>
          <a:xfrm>
            <a:off x="3227243" y="5724063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B. Ngã oạch</a:t>
            </a:r>
            <a:endParaRPr sz="32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707" name="Google Shape;70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9460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7"/>
          <p:cNvSpPr/>
          <p:nvPr/>
        </p:nvSpPr>
        <p:spPr>
          <a:xfrm>
            <a:off x="6059538" y="5724063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C. Vui vẻ</a:t>
            </a:r>
            <a:endParaRPr sz="28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709" name="Google Shape;70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1755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7"/>
          <p:cNvSpPr/>
          <p:nvPr/>
        </p:nvSpPr>
        <p:spPr>
          <a:xfrm>
            <a:off x="8891833" y="5724063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D. chạy nh</a:t>
            </a:r>
            <a:endParaRPr sz="28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66031" y="3787751"/>
            <a:ext cx="2934336" cy="293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47529" y="0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8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Hoàn thiện câu sau: “ (…) thổi còi bắt đầu cuộc thi” 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8" name="Google Shape;718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297" y="1603081"/>
            <a:ext cx="1600706" cy="1607820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8"/>
          <p:cNvSpPr/>
          <p:nvPr/>
        </p:nvSpPr>
        <p:spPr>
          <a:xfrm>
            <a:off x="1632003" y="2785065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A. Học sinh</a:t>
            </a:r>
            <a:endParaRPr sz="32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720" name="Google Shape;720;p8"/>
          <p:cNvSpPr/>
          <p:nvPr/>
        </p:nvSpPr>
        <p:spPr>
          <a:xfrm>
            <a:off x="1653353" y="3787751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B. Thí sinh</a:t>
            </a:r>
            <a:endParaRPr sz="32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721" name="Google Shape;721;p8"/>
          <p:cNvSpPr/>
          <p:nvPr/>
        </p:nvSpPr>
        <p:spPr>
          <a:xfrm>
            <a:off x="8102100" y="2699479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C. Trọng tài</a:t>
            </a:r>
            <a:endParaRPr sz="28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722" name="Google Shape;72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7664" y="3900477"/>
            <a:ext cx="2934336" cy="2934336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8"/>
          <p:cNvSpPr/>
          <p:nvPr/>
        </p:nvSpPr>
        <p:spPr>
          <a:xfrm>
            <a:off x="8102100" y="3727907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D. Vận động viên</a:t>
            </a:r>
            <a:endParaRPr sz="28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eppt.com">
  <a:themeElements>
    <a:clrScheme name="中性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千图网海量PPT模板www.58pic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5B"/>
      </a:accent1>
      <a:accent2>
        <a:srgbClr val="D22866"/>
      </a:accent2>
      <a:accent3>
        <a:srgbClr val="FF8900"/>
      </a:accent3>
      <a:accent4>
        <a:srgbClr val="00345B"/>
      </a:accent4>
      <a:accent5>
        <a:srgbClr val="D22866"/>
      </a:accent5>
      <a:accent6>
        <a:srgbClr val="FF89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6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348</Words>
  <Application>Microsoft Office PowerPoint</Application>
  <PresentationFormat>Widescreen</PresentationFormat>
  <Paragraphs>59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Microsoft Yahei</vt:lpstr>
      <vt:lpstr>Arial</vt:lpstr>
      <vt:lpstr>Arial Rounded</vt:lpstr>
      <vt:lpstr>Arial-Rounded</vt:lpstr>
      <vt:lpstr>Calibri</vt:lpstr>
      <vt:lpstr>Times New Roman</vt:lpstr>
      <vt:lpstr>Tw Cen MT</vt:lpstr>
      <vt:lpstr>Office 主题​​</vt:lpstr>
      <vt:lpstr>jeppt.com</vt:lpstr>
      <vt:lpstr>Office Theme</vt:lpstr>
      <vt:lpstr>千图网海量PPT模板www.58pic.com</vt:lpstr>
      <vt:lpstr>Droplet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张 建春</dc:creator>
  <cp:lastModifiedBy>MSI</cp:lastModifiedBy>
  <cp:revision>14</cp:revision>
  <dcterms:created xsi:type="dcterms:W3CDTF">2018-10-18T04:28:00Z</dcterms:created>
  <dcterms:modified xsi:type="dcterms:W3CDTF">2026-01-26T10:22:13Z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2052-10.1.0.7521</vt:lpwstr>
  </property>
</Properties>
</file>