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5" r:id="rId3"/>
    <p:sldMasterId id="2147483705" r:id="rId4"/>
    <p:sldMasterId id="2147483717" r:id="rId5"/>
  </p:sldMasterIdLst>
  <p:notesMasterIdLst>
    <p:notesMasterId r:id="rId13"/>
  </p:notesMasterIdLst>
  <p:sldIdLst>
    <p:sldId id="463" r:id="rId6"/>
    <p:sldId id="274" r:id="rId7"/>
    <p:sldId id="9441" r:id="rId8"/>
    <p:sldId id="259" r:id="rId9"/>
    <p:sldId id="511" r:id="rId10"/>
    <p:sldId id="510" r:id="rId11"/>
    <p:sldId id="9443"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668951-4E28-4B05-A68B-658573819757}">
          <p14:sldIdLst>
            <p14:sldId id="463"/>
            <p14:sldId id="274"/>
          </p14:sldIdLst>
        </p14:section>
        <p14:section name="Tiết 3" id="{C6DC84CB-8AD5-4D2C-A6ED-47CF031E7A2C}">
          <p14:sldIdLst>
            <p14:sldId id="9441"/>
            <p14:sldId id="259"/>
            <p14:sldId id="511"/>
            <p14:sldId id="510"/>
            <p14:sldId id="9443"/>
          </p14:sldIdLst>
        </p14:section>
        <p14:section name="Tiết 4" id="{D846CEAF-832F-422A-B9E2-D7DCA514ACE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84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26/01/2026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57;g35f391192_00:notes">
            <a:extLst>
              <a:ext uri="{FF2B5EF4-FFF2-40B4-BE49-F238E27FC236}">
                <a16:creationId xmlns:a16="http://schemas.microsoft.com/office/drawing/2014/main" id="{D73FAD41-5800-8FA7-37AD-84C1F3BC65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363" name="Google Shape;58;g35f391192_00:notes">
            <a:extLst>
              <a:ext uri="{FF2B5EF4-FFF2-40B4-BE49-F238E27FC236}">
                <a16:creationId xmlns:a16="http://schemas.microsoft.com/office/drawing/2014/main" id="{96B32546-D3F4-A3B0-8827-D581CA13B8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Tree>
    <p:extLst>
      <p:ext uri="{BB962C8B-B14F-4D97-AF65-F5344CB8AC3E}">
        <p14:creationId xmlns:p14="http://schemas.microsoft.com/office/powerpoint/2010/main" val="9865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D997B5FA-0921-464F-AAE1-844C04324D75}" type="datetimeFigureOut">
              <a:rPr lang="zh-CN" altLang="en-US" smtClean="0"/>
              <a:t>2026/1/26</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2271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2026/1/26</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dirty="0"/>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23555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2026/1/26</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628650" y="1640583"/>
            <a:ext cx="7886700" cy="1862336"/>
          </a:xfrm>
        </p:spPr>
        <p:txBody>
          <a:bodyPr>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305018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2026/1/26</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40510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2026/1/26</a:t>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2502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2026/1/26</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2428875" y="2799901"/>
            <a:ext cx="4286250" cy="889453"/>
          </a:xfrm>
        </p:spPr>
        <p:txBody>
          <a:bodyPr>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6450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2026/1/26</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39012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fld id="{9EFD9D74-47D9-4702-A33C-335B63B48DBF}" type="datetimeFigureOut">
              <a:rPr lang="zh-CN" altLang="en-US" smtClean="0"/>
              <a:t>2026/1/26</a:t>
            </a:fld>
            <a:endParaRPr lang="zh-CN" altLang="en-US" dirty="0"/>
          </a:p>
        </p:txBody>
      </p:sp>
      <p:sp>
        <p:nvSpPr>
          <p:cNvPr id="6" name="页脚占位符 5"/>
          <p:cNvSpPr>
            <a:spLocks noGrp="1"/>
          </p:cNvSpPr>
          <p:nvPr>
            <p:ph type="ftr" sz="quarter" idx="11"/>
          </p:nvPr>
        </p:nvSpPr>
        <p:spPr>
          <a:xfrm>
            <a:off x="3028950" y="4767263"/>
            <a:ext cx="3086100" cy="273844"/>
          </a:xfrm>
        </p:spPr>
        <p:txBody>
          <a:bodyPr/>
          <a:lstStyle/>
          <a:p>
            <a:endParaRPr lang="zh-CN" altLang="en-US" dirty="0"/>
          </a:p>
        </p:txBody>
      </p:sp>
      <p:sp>
        <p:nvSpPr>
          <p:cNvPr id="7" name="灯片编号占位符 6"/>
          <p:cNvSpPr>
            <a:spLocks noGrp="1"/>
          </p:cNvSpPr>
          <p:nvPr>
            <p:ph type="sldNum" sz="quarter" idx="12"/>
          </p:nvPr>
        </p:nvSpPr>
        <p:spPr>
          <a:xfrm>
            <a:off x="6457950" y="4767263"/>
            <a:ext cx="2057400" cy="273844"/>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703588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2026/1/26</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429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2026/1/26</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8"/>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394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p:nvPr/>
        </p:nvSpPr>
        <p:spPr>
          <a:xfrm>
            <a:off x="-832524" y="-307850"/>
            <a:ext cx="4073168" cy="2580424"/>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0;p2"/>
          <p:cNvSpPr/>
          <p:nvPr/>
        </p:nvSpPr>
        <p:spPr>
          <a:xfrm flipH="1">
            <a:off x="-832528" y="3297076"/>
            <a:ext cx="3961554" cy="25803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5748026" y="-228599"/>
            <a:ext cx="4073209" cy="244344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5803850" y="3432726"/>
            <a:ext cx="3961554" cy="2309078"/>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 name="Google Shape;13;p2"/>
          <p:cNvGrpSpPr/>
          <p:nvPr/>
        </p:nvGrpSpPr>
        <p:grpSpPr>
          <a:xfrm rot="-7278531">
            <a:off x="-243140" y="3839709"/>
            <a:ext cx="2590764" cy="1109833"/>
            <a:chOff x="3260100" y="4040200"/>
            <a:chExt cx="1579600" cy="893550"/>
          </a:xfrm>
        </p:grpSpPr>
        <p:sp>
          <p:nvSpPr>
            <p:cNvPr id="14" name="Google Shape;14;p2"/>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1" name="Google Shape;41;p2"/>
          <p:cNvSpPr txBox="1">
            <a:spLocks noGrp="1"/>
          </p:cNvSpPr>
          <p:nvPr>
            <p:ph type="ctrTitle"/>
          </p:nvPr>
        </p:nvSpPr>
        <p:spPr>
          <a:xfrm>
            <a:off x="2535450" y="1290123"/>
            <a:ext cx="4073100" cy="21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800">
                <a:solidFill>
                  <a:schemeClr val="accent1"/>
                </a:solidFill>
              </a:defRPr>
            </a:lvl1pPr>
            <a:lvl2pPr lvl="1" algn="ctr" rtl="0">
              <a:spcBef>
                <a:spcPts val="0"/>
              </a:spcBef>
              <a:spcAft>
                <a:spcPts val="0"/>
              </a:spcAft>
              <a:buClr>
                <a:schemeClr val="accent1"/>
              </a:buClr>
              <a:buSzPts val="5200"/>
              <a:buNone/>
              <a:defRPr sz="5200">
                <a:solidFill>
                  <a:schemeClr val="accent1"/>
                </a:solidFill>
              </a:defRPr>
            </a:lvl2pPr>
            <a:lvl3pPr lvl="2" algn="ctr" rtl="0">
              <a:spcBef>
                <a:spcPts val="0"/>
              </a:spcBef>
              <a:spcAft>
                <a:spcPts val="0"/>
              </a:spcAft>
              <a:buClr>
                <a:schemeClr val="accent1"/>
              </a:buClr>
              <a:buSzPts val="5200"/>
              <a:buNone/>
              <a:defRPr sz="5200">
                <a:solidFill>
                  <a:schemeClr val="accent1"/>
                </a:solidFill>
              </a:defRPr>
            </a:lvl3pPr>
            <a:lvl4pPr lvl="3" algn="ctr" rtl="0">
              <a:spcBef>
                <a:spcPts val="0"/>
              </a:spcBef>
              <a:spcAft>
                <a:spcPts val="0"/>
              </a:spcAft>
              <a:buClr>
                <a:schemeClr val="accent1"/>
              </a:buClr>
              <a:buSzPts val="5200"/>
              <a:buNone/>
              <a:defRPr sz="5200">
                <a:solidFill>
                  <a:schemeClr val="accent1"/>
                </a:solidFill>
              </a:defRPr>
            </a:lvl4pPr>
            <a:lvl5pPr lvl="4" algn="ctr" rtl="0">
              <a:spcBef>
                <a:spcPts val="0"/>
              </a:spcBef>
              <a:spcAft>
                <a:spcPts val="0"/>
              </a:spcAft>
              <a:buClr>
                <a:schemeClr val="accent1"/>
              </a:buClr>
              <a:buSzPts val="5200"/>
              <a:buNone/>
              <a:defRPr sz="5200">
                <a:solidFill>
                  <a:schemeClr val="accent1"/>
                </a:solidFill>
              </a:defRPr>
            </a:lvl5pPr>
            <a:lvl6pPr lvl="5" algn="ctr" rtl="0">
              <a:spcBef>
                <a:spcPts val="0"/>
              </a:spcBef>
              <a:spcAft>
                <a:spcPts val="0"/>
              </a:spcAft>
              <a:buClr>
                <a:schemeClr val="accent1"/>
              </a:buClr>
              <a:buSzPts val="5200"/>
              <a:buNone/>
              <a:defRPr sz="5200">
                <a:solidFill>
                  <a:schemeClr val="accent1"/>
                </a:solidFill>
              </a:defRPr>
            </a:lvl6pPr>
            <a:lvl7pPr lvl="6" algn="ctr" rtl="0">
              <a:spcBef>
                <a:spcPts val="0"/>
              </a:spcBef>
              <a:spcAft>
                <a:spcPts val="0"/>
              </a:spcAft>
              <a:buClr>
                <a:schemeClr val="accent1"/>
              </a:buClr>
              <a:buSzPts val="5200"/>
              <a:buNone/>
              <a:defRPr sz="5200">
                <a:solidFill>
                  <a:schemeClr val="accent1"/>
                </a:solidFill>
              </a:defRPr>
            </a:lvl7pPr>
            <a:lvl8pPr lvl="7" algn="ctr" rtl="0">
              <a:spcBef>
                <a:spcPts val="0"/>
              </a:spcBef>
              <a:spcAft>
                <a:spcPts val="0"/>
              </a:spcAft>
              <a:buClr>
                <a:schemeClr val="accent1"/>
              </a:buClr>
              <a:buSzPts val="5200"/>
              <a:buNone/>
              <a:defRPr sz="5200">
                <a:solidFill>
                  <a:schemeClr val="accent1"/>
                </a:solidFill>
              </a:defRPr>
            </a:lvl8pPr>
            <a:lvl9pPr lvl="8" algn="ctr" rtl="0">
              <a:spcBef>
                <a:spcPts val="0"/>
              </a:spcBef>
              <a:spcAft>
                <a:spcPts val="0"/>
              </a:spcAft>
              <a:buClr>
                <a:schemeClr val="accent1"/>
              </a:buClr>
              <a:buSzPts val="5200"/>
              <a:buNone/>
              <a:defRPr sz="5200">
                <a:solidFill>
                  <a:schemeClr val="accent1"/>
                </a:solidFill>
              </a:defRPr>
            </a:lvl9pPr>
          </a:lstStyle>
          <a:p>
            <a:endParaRPr/>
          </a:p>
        </p:txBody>
      </p:sp>
      <p:sp>
        <p:nvSpPr>
          <p:cNvPr id="42" name="Google Shape;42;p2"/>
          <p:cNvSpPr txBox="1">
            <a:spLocks noGrp="1"/>
          </p:cNvSpPr>
          <p:nvPr>
            <p:ph type="subTitle" idx="1"/>
          </p:nvPr>
        </p:nvSpPr>
        <p:spPr>
          <a:xfrm>
            <a:off x="2535450" y="3430077"/>
            <a:ext cx="4073100" cy="4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grpSp>
        <p:nvGrpSpPr>
          <p:cNvPr id="43" name="Google Shape;43;p2"/>
          <p:cNvGrpSpPr/>
          <p:nvPr/>
        </p:nvGrpSpPr>
        <p:grpSpPr>
          <a:xfrm rot="1310010">
            <a:off x="6740051" y="329147"/>
            <a:ext cx="1507401" cy="1355932"/>
            <a:chOff x="3495050" y="1152875"/>
            <a:chExt cx="1082275" cy="881498"/>
          </a:xfrm>
        </p:grpSpPr>
        <p:sp>
          <p:nvSpPr>
            <p:cNvPr id="44" name="Google Shape;44;p2"/>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4250888" y="1844127"/>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4342837" y="1953823"/>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2" name="Google Shape;52;p2"/>
          <p:cNvGrpSpPr/>
          <p:nvPr/>
        </p:nvGrpSpPr>
        <p:grpSpPr>
          <a:xfrm>
            <a:off x="770046" y="3779335"/>
            <a:ext cx="756400" cy="688304"/>
            <a:chOff x="853450" y="2614875"/>
            <a:chExt cx="654325" cy="595625"/>
          </a:xfrm>
        </p:grpSpPr>
        <p:sp>
          <p:nvSpPr>
            <p:cNvPr id="53" name="Google Shape;53;p2"/>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 name="Google Shape;56;p2"/>
          <p:cNvGrpSpPr/>
          <p:nvPr/>
        </p:nvGrpSpPr>
        <p:grpSpPr>
          <a:xfrm>
            <a:off x="7660301" y="3459624"/>
            <a:ext cx="421308" cy="1448042"/>
            <a:chOff x="4871700" y="1797250"/>
            <a:chExt cx="319900" cy="1099500"/>
          </a:xfrm>
        </p:grpSpPr>
        <p:sp>
          <p:nvSpPr>
            <p:cNvPr id="57" name="Google Shape;57;p2"/>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1" name="Google Shape;71;p2"/>
          <p:cNvGrpSpPr/>
          <p:nvPr/>
        </p:nvGrpSpPr>
        <p:grpSpPr>
          <a:xfrm rot="9275241">
            <a:off x="7200004" y="4165994"/>
            <a:ext cx="2176608" cy="909045"/>
            <a:chOff x="2915775" y="2073500"/>
            <a:chExt cx="874750" cy="365333"/>
          </a:xfrm>
        </p:grpSpPr>
        <p:sp>
          <p:nvSpPr>
            <p:cNvPr id="72" name="Google Shape;72;p2"/>
            <p:cNvSpPr/>
            <p:nvPr/>
          </p:nvSpPr>
          <p:spPr>
            <a:xfrm>
              <a:off x="3004557" y="2399858"/>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2"/>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2"/>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2"/>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2"/>
            <p:cNvSpPr/>
            <p:nvPr/>
          </p:nvSpPr>
          <p:spPr>
            <a:xfrm>
              <a:off x="3134334" y="2346583"/>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a:off x="3094872" y="2268209"/>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a:off x="3241721" y="2268481"/>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2" name="Google Shape;92;p2"/>
          <p:cNvGrpSpPr/>
          <p:nvPr/>
        </p:nvGrpSpPr>
        <p:grpSpPr>
          <a:xfrm rot="410726">
            <a:off x="8306110" y="926376"/>
            <a:ext cx="671663" cy="673538"/>
            <a:chOff x="1474000" y="3672875"/>
            <a:chExt cx="492050" cy="495800"/>
          </a:xfrm>
        </p:grpSpPr>
        <p:sp>
          <p:nvSpPr>
            <p:cNvPr id="93" name="Google Shape;93;p2"/>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2"/>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2"/>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2" name="Google Shape;102;p2"/>
          <p:cNvGrpSpPr/>
          <p:nvPr/>
        </p:nvGrpSpPr>
        <p:grpSpPr>
          <a:xfrm rot="-789270">
            <a:off x="189871" y="117652"/>
            <a:ext cx="783145" cy="1083726"/>
            <a:chOff x="5709775" y="2441350"/>
            <a:chExt cx="700850" cy="908350"/>
          </a:xfrm>
        </p:grpSpPr>
        <p:sp>
          <p:nvSpPr>
            <p:cNvPr id="103" name="Google Shape;103;p2"/>
            <p:cNvSpPr/>
            <p:nvPr/>
          </p:nvSpPr>
          <p:spPr>
            <a:xfrm>
              <a:off x="6044200" y="2441350"/>
              <a:ext cx="366425" cy="341725"/>
            </a:xfrm>
            <a:custGeom>
              <a:avLst/>
              <a:gdLst/>
              <a:ahLst/>
              <a:cxnLst/>
              <a:rect l="l" t="t" r="r" b="b"/>
              <a:pathLst>
                <a:path w="14657" h="13669" extrusionOk="0">
                  <a:moveTo>
                    <a:pt x="8510" y="1"/>
                  </a:moveTo>
                  <a:cubicBezTo>
                    <a:pt x="8081" y="1"/>
                    <a:pt x="7753" y="439"/>
                    <a:pt x="7561" y="780"/>
                  </a:cubicBezTo>
                  <a:cubicBezTo>
                    <a:pt x="6700" y="2339"/>
                    <a:pt x="5816" y="3781"/>
                    <a:pt x="4955" y="5340"/>
                  </a:cubicBezTo>
                  <a:cubicBezTo>
                    <a:pt x="4955" y="4479"/>
                    <a:pt x="5048" y="3502"/>
                    <a:pt x="5048" y="2618"/>
                  </a:cubicBezTo>
                  <a:cubicBezTo>
                    <a:pt x="5005" y="2614"/>
                    <a:pt x="4962" y="2612"/>
                    <a:pt x="4919" y="2612"/>
                  </a:cubicBezTo>
                  <a:cubicBezTo>
                    <a:pt x="4004" y="2612"/>
                    <a:pt x="3291" y="3545"/>
                    <a:pt x="3024" y="4479"/>
                  </a:cubicBezTo>
                  <a:cubicBezTo>
                    <a:pt x="2815" y="5433"/>
                    <a:pt x="2908" y="6410"/>
                    <a:pt x="2815" y="7387"/>
                  </a:cubicBezTo>
                  <a:cubicBezTo>
                    <a:pt x="2815" y="7666"/>
                    <a:pt x="2722" y="7969"/>
                    <a:pt x="2536" y="7969"/>
                  </a:cubicBezTo>
                  <a:cubicBezTo>
                    <a:pt x="2484" y="7993"/>
                    <a:pt x="2433" y="8004"/>
                    <a:pt x="2386" y="8004"/>
                  </a:cubicBezTo>
                  <a:cubicBezTo>
                    <a:pt x="2073" y="8004"/>
                    <a:pt x="1874" y="7521"/>
                    <a:pt x="1954" y="7178"/>
                  </a:cubicBezTo>
                  <a:cubicBezTo>
                    <a:pt x="2047" y="6898"/>
                    <a:pt x="2233" y="6410"/>
                    <a:pt x="2047" y="6107"/>
                  </a:cubicBezTo>
                  <a:cubicBezTo>
                    <a:pt x="1913" y="5900"/>
                    <a:pt x="1704" y="5804"/>
                    <a:pt x="1489" y="5804"/>
                  </a:cubicBezTo>
                  <a:cubicBezTo>
                    <a:pt x="1222" y="5804"/>
                    <a:pt x="946" y="5953"/>
                    <a:pt x="791" y="6224"/>
                  </a:cubicBezTo>
                  <a:cubicBezTo>
                    <a:pt x="489" y="6596"/>
                    <a:pt x="489" y="7085"/>
                    <a:pt x="489" y="7573"/>
                  </a:cubicBezTo>
                  <a:cubicBezTo>
                    <a:pt x="489" y="9411"/>
                    <a:pt x="0" y="11923"/>
                    <a:pt x="489" y="13668"/>
                  </a:cubicBezTo>
                  <a:cubicBezTo>
                    <a:pt x="1163" y="13575"/>
                    <a:pt x="1861" y="13389"/>
                    <a:pt x="2536" y="13389"/>
                  </a:cubicBezTo>
                  <a:cubicBezTo>
                    <a:pt x="3232" y="13464"/>
                    <a:pt x="3883" y="13601"/>
                    <a:pt x="4513" y="13601"/>
                  </a:cubicBezTo>
                  <a:cubicBezTo>
                    <a:pt x="4661" y="13601"/>
                    <a:pt x="4809" y="13593"/>
                    <a:pt x="4955" y="13575"/>
                  </a:cubicBezTo>
                  <a:cubicBezTo>
                    <a:pt x="5723" y="13482"/>
                    <a:pt x="6514" y="13087"/>
                    <a:pt x="6886" y="12412"/>
                  </a:cubicBezTo>
                  <a:cubicBezTo>
                    <a:pt x="7189" y="11644"/>
                    <a:pt x="6700" y="10667"/>
                    <a:pt x="5932" y="10574"/>
                  </a:cubicBezTo>
                  <a:cubicBezTo>
                    <a:pt x="5630" y="10574"/>
                    <a:pt x="5234" y="10760"/>
                    <a:pt x="4955" y="10877"/>
                  </a:cubicBezTo>
                  <a:cubicBezTo>
                    <a:pt x="4560" y="10877"/>
                    <a:pt x="4188" y="10760"/>
                    <a:pt x="4071" y="10481"/>
                  </a:cubicBezTo>
                  <a:cubicBezTo>
                    <a:pt x="3978" y="10295"/>
                    <a:pt x="4071" y="9993"/>
                    <a:pt x="4281" y="9806"/>
                  </a:cubicBezTo>
                  <a:cubicBezTo>
                    <a:pt x="4798" y="8986"/>
                    <a:pt x="5767" y="8507"/>
                    <a:pt x="6716" y="8507"/>
                  </a:cubicBezTo>
                  <a:cubicBezTo>
                    <a:pt x="7004" y="8507"/>
                    <a:pt x="7290" y="8551"/>
                    <a:pt x="7561" y="8643"/>
                  </a:cubicBezTo>
                  <a:cubicBezTo>
                    <a:pt x="8259" y="8829"/>
                    <a:pt x="8724" y="9225"/>
                    <a:pt x="9422" y="9318"/>
                  </a:cubicBezTo>
                  <a:cubicBezTo>
                    <a:pt x="9479" y="9327"/>
                    <a:pt x="9538" y="9331"/>
                    <a:pt x="9598" y="9331"/>
                  </a:cubicBezTo>
                  <a:cubicBezTo>
                    <a:pt x="10148" y="9331"/>
                    <a:pt x="10780" y="8958"/>
                    <a:pt x="10864" y="8434"/>
                  </a:cubicBezTo>
                  <a:cubicBezTo>
                    <a:pt x="10957" y="7759"/>
                    <a:pt x="10190" y="7271"/>
                    <a:pt x="9608" y="7085"/>
                  </a:cubicBezTo>
                  <a:cubicBezTo>
                    <a:pt x="8933" y="6898"/>
                    <a:pt x="8142" y="6689"/>
                    <a:pt x="7956" y="6107"/>
                  </a:cubicBezTo>
                  <a:cubicBezTo>
                    <a:pt x="9422" y="5921"/>
                    <a:pt x="10957" y="5642"/>
                    <a:pt x="12516" y="5433"/>
                  </a:cubicBezTo>
                  <a:cubicBezTo>
                    <a:pt x="13098" y="5433"/>
                    <a:pt x="13679" y="5247"/>
                    <a:pt x="14075" y="4851"/>
                  </a:cubicBezTo>
                  <a:cubicBezTo>
                    <a:pt x="14656" y="4084"/>
                    <a:pt x="13958" y="2827"/>
                    <a:pt x="13098" y="2525"/>
                  </a:cubicBezTo>
                  <a:cubicBezTo>
                    <a:pt x="12814" y="2444"/>
                    <a:pt x="12532" y="2410"/>
                    <a:pt x="12253" y="2410"/>
                  </a:cubicBezTo>
                  <a:cubicBezTo>
                    <a:pt x="11572" y="2410"/>
                    <a:pt x="10910" y="2613"/>
                    <a:pt x="10283" y="2827"/>
                  </a:cubicBezTo>
                  <a:cubicBezTo>
                    <a:pt x="9515" y="3106"/>
                    <a:pt x="8840" y="3316"/>
                    <a:pt x="8049" y="3502"/>
                  </a:cubicBezTo>
                  <a:cubicBezTo>
                    <a:pt x="7863" y="2920"/>
                    <a:pt x="8445" y="2246"/>
                    <a:pt x="8840" y="1664"/>
                  </a:cubicBezTo>
                  <a:cubicBezTo>
                    <a:pt x="9306" y="1176"/>
                    <a:pt x="9306" y="105"/>
                    <a:pt x="8631" y="12"/>
                  </a:cubicBezTo>
                  <a:cubicBezTo>
                    <a:pt x="8590" y="5"/>
                    <a:pt x="8550" y="1"/>
                    <a:pt x="8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2"/>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6039550" y="2550400"/>
              <a:ext cx="220450" cy="329800"/>
            </a:xfrm>
            <a:custGeom>
              <a:avLst/>
              <a:gdLst/>
              <a:ahLst/>
              <a:cxnLst/>
              <a:rect l="l" t="t" r="r" b="b"/>
              <a:pathLst>
                <a:path w="8818" h="13192" extrusionOk="0">
                  <a:moveTo>
                    <a:pt x="8817" y="1"/>
                  </a:moveTo>
                  <a:lnTo>
                    <a:pt x="8817" y="1"/>
                  </a:lnTo>
                  <a:cubicBezTo>
                    <a:pt x="7468" y="303"/>
                    <a:pt x="6118" y="1071"/>
                    <a:pt x="5048" y="1955"/>
                  </a:cubicBezTo>
                  <a:cubicBezTo>
                    <a:pt x="3885" y="2816"/>
                    <a:pt x="2908" y="3886"/>
                    <a:pt x="2140" y="5049"/>
                  </a:cubicBezTo>
                  <a:cubicBezTo>
                    <a:pt x="1349" y="6305"/>
                    <a:pt x="768" y="7678"/>
                    <a:pt x="489" y="9027"/>
                  </a:cubicBezTo>
                  <a:cubicBezTo>
                    <a:pt x="93" y="10376"/>
                    <a:pt x="0" y="11842"/>
                    <a:pt x="186" y="13191"/>
                  </a:cubicBezTo>
                  <a:cubicBezTo>
                    <a:pt x="489" y="11842"/>
                    <a:pt x="884" y="10586"/>
                    <a:pt x="1349" y="9306"/>
                  </a:cubicBezTo>
                  <a:cubicBezTo>
                    <a:pt x="1838" y="8050"/>
                    <a:pt x="2419" y="6794"/>
                    <a:pt x="3094" y="5724"/>
                  </a:cubicBezTo>
                  <a:cubicBezTo>
                    <a:pt x="3885" y="4560"/>
                    <a:pt x="4746" y="3607"/>
                    <a:pt x="5630" y="2630"/>
                  </a:cubicBezTo>
                  <a:cubicBezTo>
                    <a:pt x="6584" y="1652"/>
                    <a:pt x="7654" y="792"/>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5867375" y="2810250"/>
              <a:ext cx="346675" cy="539450"/>
            </a:xfrm>
            <a:custGeom>
              <a:avLst/>
              <a:gdLst/>
              <a:ahLst/>
              <a:cxnLst/>
              <a:rect l="l" t="t" r="r" b="b"/>
              <a:pathLst>
                <a:path w="13867" h="21578" extrusionOk="0">
                  <a:moveTo>
                    <a:pt x="6909" y="0"/>
                  </a:moveTo>
                  <a:cubicBezTo>
                    <a:pt x="4470" y="0"/>
                    <a:pt x="2052" y="1119"/>
                    <a:pt x="978" y="3379"/>
                  </a:cubicBezTo>
                  <a:cubicBezTo>
                    <a:pt x="1" y="5426"/>
                    <a:pt x="303" y="7939"/>
                    <a:pt x="1746" y="9683"/>
                  </a:cubicBezTo>
                  <a:cubicBezTo>
                    <a:pt x="3211" y="11335"/>
                    <a:pt x="5631" y="12103"/>
                    <a:pt x="7283" y="13568"/>
                  </a:cubicBezTo>
                  <a:cubicBezTo>
                    <a:pt x="6887" y="16569"/>
                    <a:pt x="6119" y="19850"/>
                    <a:pt x="9306" y="21501"/>
                  </a:cubicBezTo>
                  <a:cubicBezTo>
                    <a:pt x="9411" y="21554"/>
                    <a:pt x="9516" y="21577"/>
                    <a:pt x="9616" y="21577"/>
                  </a:cubicBezTo>
                  <a:cubicBezTo>
                    <a:pt x="10272" y="21577"/>
                    <a:pt x="10748" y="20576"/>
                    <a:pt x="9981" y="20152"/>
                  </a:cubicBezTo>
                  <a:cubicBezTo>
                    <a:pt x="8143" y="19268"/>
                    <a:pt x="8143" y="16849"/>
                    <a:pt x="8446" y="15104"/>
                  </a:cubicBezTo>
                  <a:cubicBezTo>
                    <a:pt x="8539" y="14732"/>
                    <a:pt x="8632" y="14429"/>
                    <a:pt x="8632" y="14150"/>
                  </a:cubicBezTo>
                  <a:cubicBezTo>
                    <a:pt x="10190" y="12684"/>
                    <a:pt x="11726" y="11126"/>
                    <a:pt x="12703" y="9288"/>
                  </a:cubicBezTo>
                  <a:cubicBezTo>
                    <a:pt x="13773" y="7171"/>
                    <a:pt x="13866" y="4542"/>
                    <a:pt x="12517" y="2611"/>
                  </a:cubicBezTo>
                  <a:cubicBezTo>
                    <a:pt x="11240" y="875"/>
                    <a:pt x="9066" y="0"/>
                    <a:pt x="6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2"/>
            <p:cNvSpPr/>
            <p:nvPr/>
          </p:nvSpPr>
          <p:spPr>
            <a:xfrm>
              <a:off x="5877275" y="2926125"/>
              <a:ext cx="276275" cy="55850"/>
            </a:xfrm>
            <a:custGeom>
              <a:avLst/>
              <a:gdLst/>
              <a:ahLst/>
              <a:cxnLst/>
              <a:rect l="l" t="t" r="r" b="b"/>
              <a:pathLst>
                <a:path w="11051" h="2234" extrusionOk="0">
                  <a:moveTo>
                    <a:pt x="11051" y="0"/>
                  </a:moveTo>
                  <a:lnTo>
                    <a:pt x="11051" y="0"/>
                  </a:lnTo>
                  <a:cubicBezTo>
                    <a:pt x="10074" y="303"/>
                    <a:pt x="9213" y="582"/>
                    <a:pt x="8236" y="791"/>
                  </a:cubicBezTo>
                  <a:cubicBezTo>
                    <a:pt x="7375" y="884"/>
                    <a:pt x="6491" y="977"/>
                    <a:pt x="5514" y="1070"/>
                  </a:cubicBezTo>
                  <a:cubicBezTo>
                    <a:pt x="4653" y="1070"/>
                    <a:pt x="3676" y="977"/>
                    <a:pt x="2815" y="884"/>
                  </a:cubicBezTo>
                  <a:cubicBezTo>
                    <a:pt x="1838" y="791"/>
                    <a:pt x="977" y="489"/>
                    <a:pt x="0" y="303"/>
                  </a:cubicBezTo>
                  <a:lnTo>
                    <a:pt x="0" y="303"/>
                  </a:lnTo>
                  <a:cubicBezTo>
                    <a:pt x="675" y="977"/>
                    <a:pt x="1652" y="1466"/>
                    <a:pt x="2606" y="1745"/>
                  </a:cubicBezTo>
                  <a:cubicBezTo>
                    <a:pt x="3490" y="2047"/>
                    <a:pt x="4560" y="2233"/>
                    <a:pt x="5514" y="2233"/>
                  </a:cubicBezTo>
                  <a:cubicBezTo>
                    <a:pt x="6584" y="2140"/>
                    <a:pt x="7561" y="1954"/>
                    <a:pt x="8538" y="1652"/>
                  </a:cubicBezTo>
                  <a:cubicBezTo>
                    <a:pt x="9492" y="1256"/>
                    <a:pt x="10376" y="675"/>
                    <a:pt x="1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2"/>
            <p:cNvSpPr/>
            <p:nvPr/>
          </p:nvSpPr>
          <p:spPr>
            <a:xfrm>
              <a:off x="6032550" y="2974975"/>
              <a:ext cx="171600" cy="75050"/>
            </a:xfrm>
            <a:custGeom>
              <a:avLst/>
              <a:gdLst/>
              <a:ahLst/>
              <a:cxnLst/>
              <a:rect l="l" t="t" r="r" b="b"/>
              <a:pathLst>
                <a:path w="6864" h="3002" extrusionOk="0">
                  <a:moveTo>
                    <a:pt x="6771" y="0"/>
                  </a:moveTo>
                  <a:cubicBezTo>
                    <a:pt x="6398" y="582"/>
                    <a:pt x="5910" y="954"/>
                    <a:pt x="5421" y="1257"/>
                  </a:cubicBezTo>
                  <a:cubicBezTo>
                    <a:pt x="4933" y="1443"/>
                    <a:pt x="4351" y="1629"/>
                    <a:pt x="3770" y="1745"/>
                  </a:cubicBezTo>
                  <a:cubicBezTo>
                    <a:pt x="2606" y="2024"/>
                    <a:pt x="1257" y="2117"/>
                    <a:pt x="1" y="2606"/>
                  </a:cubicBezTo>
                  <a:cubicBezTo>
                    <a:pt x="676" y="2792"/>
                    <a:pt x="1350" y="2908"/>
                    <a:pt x="2025" y="3001"/>
                  </a:cubicBezTo>
                  <a:cubicBezTo>
                    <a:pt x="2606" y="3001"/>
                    <a:pt x="3281" y="3001"/>
                    <a:pt x="4072" y="2908"/>
                  </a:cubicBezTo>
                  <a:cubicBezTo>
                    <a:pt x="4747" y="2792"/>
                    <a:pt x="5421" y="2420"/>
                    <a:pt x="6003" y="1931"/>
                  </a:cubicBezTo>
                  <a:cubicBezTo>
                    <a:pt x="6491" y="1443"/>
                    <a:pt x="6864" y="675"/>
                    <a:pt x="6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5925550" y="3054650"/>
              <a:ext cx="167525" cy="45975"/>
            </a:xfrm>
            <a:custGeom>
              <a:avLst/>
              <a:gdLst/>
              <a:ahLst/>
              <a:cxnLst/>
              <a:rect l="l" t="t" r="r" b="b"/>
              <a:pathLst>
                <a:path w="6701" h="1839" extrusionOk="0">
                  <a:moveTo>
                    <a:pt x="0" y="0"/>
                  </a:moveTo>
                  <a:lnTo>
                    <a:pt x="0" y="0"/>
                  </a:lnTo>
                  <a:cubicBezTo>
                    <a:pt x="303" y="582"/>
                    <a:pt x="791" y="1071"/>
                    <a:pt x="1373" y="1350"/>
                  </a:cubicBezTo>
                  <a:cubicBezTo>
                    <a:pt x="1954" y="1652"/>
                    <a:pt x="2629" y="1838"/>
                    <a:pt x="3304" y="1838"/>
                  </a:cubicBezTo>
                  <a:cubicBezTo>
                    <a:pt x="3978" y="1838"/>
                    <a:pt x="4653" y="1745"/>
                    <a:pt x="5235" y="1466"/>
                  </a:cubicBezTo>
                  <a:cubicBezTo>
                    <a:pt x="5816" y="1164"/>
                    <a:pt x="6398" y="675"/>
                    <a:pt x="6700" y="93"/>
                  </a:cubicBezTo>
                  <a:lnTo>
                    <a:pt x="6700" y="93"/>
                  </a:lnTo>
                  <a:cubicBezTo>
                    <a:pt x="6026" y="303"/>
                    <a:pt x="5537" y="489"/>
                    <a:pt x="4956" y="582"/>
                  </a:cubicBezTo>
                  <a:cubicBezTo>
                    <a:pt x="4374" y="675"/>
                    <a:pt x="3885" y="675"/>
                    <a:pt x="3304" y="675"/>
                  </a:cubicBezTo>
                  <a:cubicBezTo>
                    <a:pt x="2815" y="675"/>
                    <a:pt x="2234" y="675"/>
                    <a:pt x="1745" y="489"/>
                  </a:cubicBezTo>
                  <a:cubicBezTo>
                    <a:pt x="1163" y="396"/>
                    <a:pt x="582" y="18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1" name="Google Shape;111;p2"/>
          <p:cNvGrpSpPr/>
          <p:nvPr/>
        </p:nvGrpSpPr>
        <p:grpSpPr>
          <a:xfrm>
            <a:off x="8396395" y="2026542"/>
            <a:ext cx="771411" cy="827102"/>
            <a:chOff x="1721175" y="2665325"/>
            <a:chExt cx="809625" cy="868075"/>
          </a:xfrm>
        </p:grpSpPr>
        <p:sp>
          <p:nvSpPr>
            <p:cNvPr id="112" name="Google Shape;112;p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8" name="Google Shape;118;p2"/>
          <p:cNvGrpSpPr/>
          <p:nvPr/>
        </p:nvGrpSpPr>
        <p:grpSpPr>
          <a:xfrm rot="-84533">
            <a:off x="211573" y="561201"/>
            <a:ext cx="1765237" cy="1267436"/>
            <a:chOff x="3095850" y="2740875"/>
            <a:chExt cx="1972838" cy="1216700"/>
          </a:xfrm>
        </p:grpSpPr>
        <p:sp>
          <p:nvSpPr>
            <p:cNvPr id="119" name="Google Shape;119;p2"/>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2"/>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2"/>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2"/>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4" name="Google Shape;124;p2"/>
          <p:cNvGrpSpPr/>
          <p:nvPr/>
        </p:nvGrpSpPr>
        <p:grpSpPr>
          <a:xfrm rot="196141">
            <a:off x="73218" y="1769085"/>
            <a:ext cx="395606" cy="599652"/>
            <a:chOff x="2525525" y="689125"/>
            <a:chExt cx="298400" cy="452275"/>
          </a:xfrm>
        </p:grpSpPr>
        <p:sp>
          <p:nvSpPr>
            <p:cNvPr id="125" name="Google Shape;125;p2"/>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2"/>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2"/>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2"/>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2"/>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2"/>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2"/>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2"/>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2"/>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2"/>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2"/>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2"/>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2"/>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2"/>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2"/>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2"/>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586022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8"/>
        <p:cNvGrpSpPr/>
        <p:nvPr/>
      </p:nvGrpSpPr>
      <p:grpSpPr>
        <a:xfrm>
          <a:off x="0" y="0"/>
          <a:ext cx="0" cy="0"/>
          <a:chOff x="0" y="0"/>
          <a:chExt cx="0" cy="0"/>
        </a:xfrm>
      </p:grpSpPr>
      <p:sp>
        <p:nvSpPr>
          <p:cNvPr id="149" name="Google Shape;149;p3"/>
          <p:cNvSpPr/>
          <p:nvPr/>
        </p:nvSpPr>
        <p:spPr>
          <a:xfrm>
            <a:off x="-252818" y="3257457"/>
            <a:ext cx="3301526" cy="1993438"/>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3"/>
          <p:cNvSpPr txBox="1">
            <a:spLocks noGrp="1"/>
          </p:cNvSpPr>
          <p:nvPr>
            <p:ph type="title" hasCustomPrompt="1"/>
          </p:nvPr>
        </p:nvSpPr>
        <p:spPr>
          <a:xfrm>
            <a:off x="2662800" y="1386088"/>
            <a:ext cx="3818400" cy="14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20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151" name="Google Shape;151;p3"/>
          <p:cNvSpPr txBox="1">
            <a:spLocks noGrp="1"/>
          </p:cNvSpPr>
          <p:nvPr>
            <p:ph type="title" idx="2"/>
          </p:nvPr>
        </p:nvSpPr>
        <p:spPr>
          <a:xfrm>
            <a:off x="2921250" y="2256802"/>
            <a:ext cx="3301500" cy="70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400"/>
              <a:buNone/>
              <a:defRPr sz="4400">
                <a:solidFill>
                  <a:schemeClr val="accent1"/>
                </a:solidFill>
              </a:defRPr>
            </a:lvl1pPr>
            <a:lvl2pPr lvl="1" algn="ctr" rtl="0">
              <a:spcBef>
                <a:spcPts val="0"/>
              </a:spcBef>
              <a:spcAft>
                <a:spcPts val="0"/>
              </a:spcAft>
              <a:buClr>
                <a:schemeClr val="accent1"/>
              </a:buClr>
              <a:buSzPts val="4400"/>
              <a:buNone/>
              <a:defRPr sz="4400">
                <a:solidFill>
                  <a:schemeClr val="accent1"/>
                </a:solidFill>
              </a:defRPr>
            </a:lvl2pPr>
            <a:lvl3pPr lvl="2" algn="ctr" rtl="0">
              <a:spcBef>
                <a:spcPts val="0"/>
              </a:spcBef>
              <a:spcAft>
                <a:spcPts val="0"/>
              </a:spcAft>
              <a:buClr>
                <a:schemeClr val="accent1"/>
              </a:buClr>
              <a:buSzPts val="4400"/>
              <a:buNone/>
              <a:defRPr sz="4400">
                <a:solidFill>
                  <a:schemeClr val="accent1"/>
                </a:solidFill>
              </a:defRPr>
            </a:lvl3pPr>
            <a:lvl4pPr lvl="3" algn="ctr" rtl="0">
              <a:spcBef>
                <a:spcPts val="0"/>
              </a:spcBef>
              <a:spcAft>
                <a:spcPts val="0"/>
              </a:spcAft>
              <a:buClr>
                <a:schemeClr val="accent1"/>
              </a:buClr>
              <a:buSzPts val="4400"/>
              <a:buNone/>
              <a:defRPr sz="4400">
                <a:solidFill>
                  <a:schemeClr val="accent1"/>
                </a:solidFill>
              </a:defRPr>
            </a:lvl4pPr>
            <a:lvl5pPr lvl="4" algn="ctr" rtl="0">
              <a:spcBef>
                <a:spcPts val="0"/>
              </a:spcBef>
              <a:spcAft>
                <a:spcPts val="0"/>
              </a:spcAft>
              <a:buClr>
                <a:schemeClr val="accent1"/>
              </a:buClr>
              <a:buSzPts val="4400"/>
              <a:buNone/>
              <a:defRPr sz="4400">
                <a:solidFill>
                  <a:schemeClr val="accent1"/>
                </a:solidFill>
              </a:defRPr>
            </a:lvl5pPr>
            <a:lvl6pPr lvl="5" algn="ctr" rtl="0">
              <a:spcBef>
                <a:spcPts val="0"/>
              </a:spcBef>
              <a:spcAft>
                <a:spcPts val="0"/>
              </a:spcAft>
              <a:buClr>
                <a:schemeClr val="accent1"/>
              </a:buClr>
              <a:buSzPts val="4400"/>
              <a:buNone/>
              <a:defRPr sz="4400">
                <a:solidFill>
                  <a:schemeClr val="accent1"/>
                </a:solidFill>
              </a:defRPr>
            </a:lvl6pPr>
            <a:lvl7pPr lvl="6" algn="ctr" rtl="0">
              <a:spcBef>
                <a:spcPts val="0"/>
              </a:spcBef>
              <a:spcAft>
                <a:spcPts val="0"/>
              </a:spcAft>
              <a:buClr>
                <a:schemeClr val="accent1"/>
              </a:buClr>
              <a:buSzPts val="4400"/>
              <a:buNone/>
              <a:defRPr sz="4400">
                <a:solidFill>
                  <a:schemeClr val="accent1"/>
                </a:solidFill>
              </a:defRPr>
            </a:lvl7pPr>
            <a:lvl8pPr lvl="7" algn="ctr" rtl="0">
              <a:spcBef>
                <a:spcPts val="0"/>
              </a:spcBef>
              <a:spcAft>
                <a:spcPts val="0"/>
              </a:spcAft>
              <a:buClr>
                <a:schemeClr val="accent1"/>
              </a:buClr>
              <a:buSzPts val="4400"/>
              <a:buNone/>
              <a:defRPr sz="4400">
                <a:solidFill>
                  <a:schemeClr val="accent1"/>
                </a:solidFill>
              </a:defRPr>
            </a:lvl8pPr>
            <a:lvl9pPr lvl="8" algn="ctr" rtl="0">
              <a:spcBef>
                <a:spcPts val="0"/>
              </a:spcBef>
              <a:spcAft>
                <a:spcPts val="0"/>
              </a:spcAft>
              <a:buClr>
                <a:schemeClr val="accent1"/>
              </a:buClr>
              <a:buSzPts val="4400"/>
              <a:buNone/>
              <a:defRPr sz="4400">
                <a:solidFill>
                  <a:schemeClr val="accent1"/>
                </a:solidFill>
              </a:defRPr>
            </a:lvl9pPr>
          </a:lstStyle>
          <a:p>
            <a:endParaRPr/>
          </a:p>
        </p:txBody>
      </p:sp>
      <p:sp>
        <p:nvSpPr>
          <p:cNvPr id="152" name="Google Shape;152;p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3"/>
          <p:cNvSpPr/>
          <p:nvPr/>
        </p:nvSpPr>
        <p:spPr>
          <a:xfrm>
            <a:off x="5110142" y="3398494"/>
            <a:ext cx="4480581" cy="203871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54" name="Google Shape;154;p3"/>
          <p:cNvGrpSpPr/>
          <p:nvPr/>
        </p:nvGrpSpPr>
        <p:grpSpPr>
          <a:xfrm>
            <a:off x="1120712" y="-282579"/>
            <a:ext cx="1767552" cy="1392514"/>
            <a:chOff x="2533100" y="1212175"/>
            <a:chExt cx="1066075" cy="839825"/>
          </a:xfrm>
        </p:grpSpPr>
        <p:sp>
          <p:nvSpPr>
            <p:cNvPr id="155" name="Google Shape;155;p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6" name="Google Shape;176;p3"/>
          <p:cNvGrpSpPr/>
          <p:nvPr/>
        </p:nvGrpSpPr>
        <p:grpSpPr>
          <a:xfrm>
            <a:off x="4638231" y="4357530"/>
            <a:ext cx="2265304" cy="1281440"/>
            <a:chOff x="3260100" y="4040200"/>
            <a:chExt cx="1579600" cy="893550"/>
          </a:xfrm>
        </p:grpSpPr>
        <p:sp>
          <p:nvSpPr>
            <p:cNvPr id="177" name="Google Shape;177;p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 name="Google Shape;186;p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 name="Google Shape;187;p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4" name="Google Shape;204;p3"/>
          <p:cNvGrpSpPr/>
          <p:nvPr/>
        </p:nvGrpSpPr>
        <p:grpSpPr>
          <a:xfrm rot="8219760">
            <a:off x="-182790" y="-187379"/>
            <a:ext cx="912246" cy="978105"/>
            <a:chOff x="1721175" y="2665325"/>
            <a:chExt cx="809625" cy="868075"/>
          </a:xfrm>
        </p:grpSpPr>
        <p:sp>
          <p:nvSpPr>
            <p:cNvPr id="205" name="Google Shape;205;p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1" name="Google Shape;211;p3"/>
          <p:cNvGrpSpPr/>
          <p:nvPr/>
        </p:nvGrpSpPr>
        <p:grpSpPr>
          <a:xfrm>
            <a:off x="8301946" y="1705857"/>
            <a:ext cx="700827" cy="706168"/>
            <a:chOff x="1474000" y="3672875"/>
            <a:chExt cx="492050" cy="495800"/>
          </a:xfrm>
        </p:grpSpPr>
        <p:sp>
          <p:nvSpPr>
            <p:cNvPr id="212" name="Google Shape;212;p3"/>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3"/>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3"/>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3"/>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3"/>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3"/>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3"/>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3"/>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3"/>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1" name="Google Shape;221;p3"/>
          <p:cNvGrpSpPr/>
          <p:nvPr/>
        </p:nvGrpSpPr>
        <p:grpSpPr>
          <a:xfrm>
            <a:off x="2619438" y="-34737"/>
            <a:ext cx="429250" cy="561650"/>
            <a:chOff x="5840625" y="3436675"/>
            <a:chExt cx="429250" cy="561650"/>
          </a:xfrm>
        </p:grpSpPr>
        <p:sp>
          <p:nvSpPr>
            <p:cNvPr id="222" name="Google Shape;222;p3"/>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3"/>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3"/>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3"/>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6" name="Google Shape;226;p3"/>
          <p:cNvGrpSpPr/>
          <p:nvPr/>
        </p:nvGrpSpPr>
        <p:grpSpPr>
          <a:xfrm>
            <a:off x="8493067" y="4274775"/>
            <a:ext cx="700874" cy="766574"/>
            <a:chOff x="5164825" y="3105675"/>
            <a:chExt cx="569400" cy="622775"/>
          </a:xfrm>
        </p:grpSpPr>
        <p:sp>
          <p:nvSpPr>
            <p:cNvPr id="227" name="Google Shape;227;p3"/>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3"/>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3"/>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3"/>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3"/>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3"/>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3"/>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4" name="Google Shape;234;p3"/>
          <p:cNvGrpSpPr/>
          <p:nvPr/>
        </p:nvGrpSpPr>
        <p:grpSpPr>
          <a:xfrm rot="3369565">
            <a:off x="7221722" y="3321432"/>
            <a:ext cx="489715" cy="1683158"/>
            <a:chOff x="4871700" y="1797250"/>
            <a:chExt cx="319900" cy="1099500"/>
          </a:xfrm>
        </p:grpSpPr>
        <p:sp>
          <p:nvSpPr>
            <p:cNvPr id="235" name="Google Shape;235;p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9" name="Google Shape;249;p3"/>
          <p:cNvSpPr txBox="1">
            <a:spLocks noGrp="1"/>
          </p:cNvSpPr>
          <p:nvPr>
            <p:ph type="subTitle" idx="1"/>
          </p:nvPr>
        </p:nvSpPr>
        <p:spPr>
          <a:xfrm>
            <a:off x="3012000" y="2924725"/>
            <a:ext cx="31200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sp>
        <p:nvSpPr>
          <p:cNvPr id="250" name="Google Shape;250;p3"/>
          <p:cNvSpPr/>
          <p:nvPr/>
        </p:nvSpPr>
        <p:spPr>
          <a:xfrm>
            <a:off x="6284035" y="-342974"/>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51" name="Google Shape;251;p3"/>
          <p:cNvGrpSpPr/>
          <p:nvPr/>
        </p:nvGrpSpPr>
        <p:grpSpPr>
          <a:xfrm>
            <a:off x="183500" y="3690400"/>
            <a:ext cx="1972838" cy="1216700"/>
            <a:chOff x="3095850" y="2740875"/>
            <a:chExt cx="1972838" cy="1216700"/>
          </a:xfrm>
        </p:grpSpPr>
        <p:sp>
          <p:nvSpPr>
            <p:cNvPr id="252" name="Google Shape;252;p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 name="Google Shape;257;p3"/>
          <p:cNvGrpSpPr/>
          <p:nvPr/>
        </p:nvGrpSpPr>
        <p:grpSpPr>
          <a:xfrm rot="659021">
            <a:off x="6962465" y="287510"/>
            <a:ext cx="1763181" cy="1381188"/>
            <a:chOff x="3495050" y="1152875"/>
            <a:chExt cx="1082275" cy="847800"/>
          </a:xfrm>
        </p:grpSpPr>
        <p:sp>
          <p:nvSpPr>
            <p:cNvPr id="258" name="Google Shape;258;p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 name="Google Shape;266;p3"/>
          <p:cNvGrpSpPr/>
          <p:nvPr/>
        </p:nvGrpSpPr>
        <p:grpSpPr>
          <a:xfrm>
            <a:off x="8406210" y="-90113"/>
            <a:ext cx="492294" cy="1007595"/>
            <a:chOff x="5291025" y="2315450"/>
            <a:chExt cx="319900" cy="654750"/>
          </a:xfrm>
        </p:grpSpPr>
        <p:sp>
          <p:nvSpPr>
            <p:cNvPr id="267" name="Google Shape;267;p3"/>
            <p:cNvSpPr/>
            <p:nvPr/>
          </p:nvSpPr>
          <p:spPr>
            <a:xfrm>
              <a:off x="5382925" y="2317775"/>
              <a:ext cx="193675" cy="348975"/>
            </a:xfrm>
            <a:custGeom>
              <a:avLst/>
              <a:gdLst/>
              <a:ahLst/>
              <a:cxnLst/>
              <a:rect l="l" t="t" r="r" b="b"/>
              <a:pathLst>
                <a:path w="7747" h="13959" extrusionOk="0">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3"/>
            <p:cNvSpPr/>
            <p:nvPr/>
          </p:nvSpPr>
          <p:spPr>
            <a:xfrm>
              <a:off x="5322425" y="2315450"/>
              <a:ext cx="196025" cy="342000"/>
            </a:xfrm>
            <a:custGeom>
              <a:avLst/>
              <a:gdLst/>
              <a:ahLst/>
              <a:cxnLst/>
              <a:rect l="l" t="t" r="r" b="b"/>
              <a:pathLst>
                <a:path w="7841" h="13680" extrusionOk="0">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3"/>
            <p:cNvSpPr/>
            <p:nvPr/>
          </p:nvSpPr>
          <p:spPr>
            <a:xfrm>
              <a:off x="5291025" y="2579050"/>
              <a:ext cx="319900" cy="391150"/>
            </a:xfrm>
            <a:custGeom>
              <a:avLst/>
              <a:gdLst/>
              <a:ahLst/>
              <a:cxnLst/>
              <a:rect l="l" t="t" r="r" b="b"/>
              <a:pathLst>
                <a:path w="12796" h="15646" extrusionOk="0">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0" name="Google Shape;270;p3"/>
          <p:cNvGrpSpPr/>
          <p:nvPr/>
        </p:nvGrpSpPr>
        <p:grpSpPr>
          <a:xfrm>
            <a:off x="276386" y="1439557"/>
            <a:ext cx="489708" cy="839276"/>
            <a:chOff x="1332275" y="1990950"/>
            <a:chExt cx="359050" cy="615350"/>
          </a:xfrm>
        </p:grpSpPr>
        <p:sp>
          <p:nvSpPr>
            <p:cNvPr id="271" name="Google Shape;271;p3"/>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3"/>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3"/>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 name="Google Shape;274;p3"/>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3"/>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3"/>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3"/>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3"/>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3"/>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3"/>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3"/>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3"/>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3"/>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4" name="Google Shape;284;p3"/>
          <p:cNvGrpSpPr/>
          <p:nvPr/>
        </p:nvGrpSpPr>
        <p:grpSpPr>
          <a:xfrm rot="-7942932">
            <a:off x="5853667" y="-365813"/>
            <a:ext cx="845641" cy="831543"/>
            <a:chOff x="4452350" y="1286250"/>
            <a:chExt cx="700275" cy="688600"/>
          </a:xfrm>
        </p:grpSpPr>
        <p:sp>
          <p:nvSpPr>
            <p:cNvPr id="285" name="Google Shape;285;p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8" name="Google Shape;298;p3"/>
          <p:cNvGrpSpPr/>
          <p:nvPr/>
        </p:nvGrpSpPr>
        <p:grpSpPr>
          <a:xfrm>
            <a:off x="2411250" y="4357514"/>
            <a:ext cx="845650" cy="713075"/>
            <a:chOff x="2385375" y="4063625"/>
            <a:chExt cx="845650" cy="713075"/>
          </a:xfrm>
        </p:grpSpPr>
        <p:sp>
          <p:nvSpPr>
            <p:cNvPr id="299" name="Google Shape;299;p3"/>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3"/>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3"/>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3"/>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3" name="Google Shape;303;p3"/>
          <p:cNvGrpSpPr/>
          <p:nvPr/>
        </p:nvGrpSpPr>
        <p:grpSpPr>
          <a:xfrm rot="2700000">
            <a:off x="-292677" y="3107155"/>
            <a:ext cx="764885" cy="1148083"/>
            <a:chOff x="3463650" y="2615600"/>
            <a:chExt cx="467625" cy="701900"/>
          </a:xfrm>
        </p:grpSpPr>
        <p:sp>
          <p:nvSpPr>
            <p:cNvPr id="304" name="Google Shape;304;p3"/>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3"/>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3"/>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7" name="Google Shape;307;p3"/>
          <p:cNvGrpSpPr/>
          <p:nvPr/>
        </p:nvGrpSpPr>
        <p:grpSpPr>
          <a:xfrm>
            <a:off x="99934" y="4395245"/>
            <a:ext cx="346800" cy="525634"/>
            <a:chOff x="2525525" y="689125"/>
            <a:chExt cx="298400" cy="452275"/>
          </a:xfrm>
        </p:grpSpPr>
        <p:sp>
          <p:nvSpPr>
            <p:cNvPr id="308" name="Google Shape;308;p3"/>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3"/>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3"/>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3"/>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3"/>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3"/>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3"/>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3"/>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3"/>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3"/>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3"/>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3"/>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3"/>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3"/>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3"/>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3"/>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3"/>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3"/>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3"/>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3"/>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3"/>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3"/>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3"/>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509488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6"/>
        <p:cNvGrpSpPr/>
        <p:nvPr/>
      </p:nvGrpSpPr>
      <p:grpSpPr>
        <a:xfrm>
          <a:off x="0" y="0"/>
          <a:ext cx="0" cy="0"/>
          <a:chOff x="0" y="0"/>
          <a:chExt cx="0" cy="0"/>
        </a:xfrm>
      </p:grpSpPr>
      <p:grpSp>
        <p:nvGrpSpPr>
          <p:cNvPr id="617" name="Google Shape;617;p9"/>
          <p:cNvGrpSpPr/>
          <p:nvPr/>
        </p:nvGrpSpPr>
        <p:grpSpPr>
          <a:xfrm>
            <a:off x="-585549" y="-251369"/>
            <a:ext cx="2197697" cy="1243196"/>
            <a:chOff x="3260100" y="4040200"/>
            <a:chExt cx="1579600" cy="893550"/>
          </a:xfrm>
        </p:grpSpPr>
        <p:sp>
          <p:nvSpPr>
            <p:cNvPr id="618" name="Google Shape;618;p9"/>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9"/>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9"/>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9"/>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9"/>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9"/>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9"/>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9"/>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9"/>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9"/>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9"/>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9"/>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9"/>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9"/>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9"/>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9"/>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9"/>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9"/>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9"/>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9"/>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9"/>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9"/>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9"/>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9"/>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9"/>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9"/>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9"/>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5" name="Google Shape;645;p9"/>
          <p:cNvGrpSpPr/>
          <p:nvPr/>
        </p:nvGrpSpPr>
        <p:grpSpPr>
          <a:xfrm>
            <a:off x="7892711" y="-37929"/>
            <a:ext cx="1505769" cy="1179544"/>
            <a:chOff x="3495050" y="1152875"/>
            <a:chExt cx="1082275" cy="847800"/>
          </a:xfrm>
        </p:grpSpPr>
        <p:sp>
          <p:nvSpPr>
            <p:cNvPr id="646" name="Google Shape;646;p9"/>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9"/>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9"/>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9"/>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9"/>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9"/>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9"/>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9"/>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 name="Google Shape;654;p9"/>
          <p:cNvGrpSpPr/>
          <p:nvPr/>
        </p:nvGrpSpPr>
        <p:grpSpPr>
          <a:xfrm>
            <a:off x="799786" y="362581"/>
            <a:ext cx="415164" cy="629250"/>
            <a:chOff x="2525525" y="689125"/>
            <a:chExt cx="298400" cy="452275"/>
          </a:xfrm>
        </p:grpSpPr>
        <p:sp>
          <p:nvSpPr>
            <p:cNvPr id="655" name="Google Shape;655;p9"/>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9"/>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9"/>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9"/>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9"/>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9"/>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9"/>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9"/>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9"/>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9"/>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9"/>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9"/>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9"/>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9"/>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9"/>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9"/>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9"/>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9"/>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9"/>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9"/>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9"/>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9"/>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9"/>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8" name="Google Shape;678;p9"/>
          <p:cNvGrpSpPr/>
          <p:nvPr/>
        </p:nvGrpSpPr>
        <p:grpSpPr>
          <a:xfrm>
            <a:off x="8330408" y="2006571"/>
            <a:ext cx="630363" cy="1130362"/>
            <a:chOff x="6608925" y="2056050"/>
            <a:chExt cx="453075" cy="812450"/>
          </a:xfrm>
        </p:grpSpPr>
        <p:sp>
          <p:nvSpPr>
            <p:cNvPr id="679" name="Google Shape;679;p9"/>
            <p:cNvSpPr/>
            <p:nvPr/>
          </p:nvSpPr>
          <p:spPr>
            <a:xfrm>
              <a:off x="6766525" y="2277050"/>
              <a:ext cx="230350" cy="544975"/>
            </a:xfrm>
            <a:custGeom>
              <a:avLst/>
              <a:gdLst/>
              <a:ahLst/>
              <a:cxnLst/>
              <a:rect l="l" t="t" r="r" b="b"/>
              <a:pathLst>
                <a:path w="9214" h="21799" extrusionOk="0">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680;p9"/>
            <p:cNvSpPr/>
            <p:nvPr/>
          </p:nvSpPr>
          <p:spPr>
            <a:xfrm>
              <a:off x="6694575" y="2713450"/>
              <a:ext cx="171425" cy="155050"/>
            </a:xfrm>
            <a:custGeom>
              <a:avLst/>
              <a:gdLst/>
              <a:ahLst/>
              <a:cxnLst/>
              <a:rect l="l" t="t" r="r" b="b"/>
              <a:pathLst>
                <a:path w="6857" h="6202" extrusionOk="0">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681;p9"/>
            <p:cNvSpPr/>
            <p:nvPr/>
          </p:nvSpPr>
          <p:spPr>
            <a:xfrm>
              <a:off x="6890800" y="2558000"/>
              <a:ext cx="171200" cy="155450"/>
            </a:xfrm>
            <a:custGeom>
              <a:avLst/>
              <a:gdLst/>
              <a:ahLst/>
              <a:cxnLst/>
              <a:rect l="l" t="t" r="r" b="b"/>
              <a:pathLst>
                <a:path w="6848" h="6218" extrusionOk="0">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9"/>
            <p:cNvSpPr/>
            <p:nvPr/>
          </p:nvSpPr>
          <p:spPr>
            <a:xfrm>
              <a:off x="6608925" y="2056050"/>
              <a:ext cx="257075" cy="273950"/>
            </a:xfrm>
            <a:custGeom>
              <a:avLst/>
              <a:gdLst/>
              <a:ahLst/>
              <a:cxnLst/>
              <a:rect l="l" t="t" r="r" b="b"/>
              <a:pathLst>
                <a:path w="10283" h="10958" extrusionOk="0">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9"/>
            <p:cNvSpPr/>
            <p:nvPr/>
          </p:nvSpPr>
          <p:spPr>
            <a:xfrm>
              <a:off x="6829350" y="2146200"/>
              <a:ext cx="138450" cy="183800"/>
            </a:xfrm>
            <a:custGeom>
              <a:avLst/>
              <a:gdLst/>
              <a:ahLst/>
              <a:cxnLst/>
              <a:rect l="l" t="t" r="r" b="b"/>
              <a:pathLst>
                <a:path w="5538" h="7352" extrusionOk="0">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84" name="Google Shape;684;p9"/>
          <p:cNvGrpSpPr/>
          <p:nvPr/>
        </p:nvGrpSpPr>
        <p:grpSpPr>
          <a:xfrm>
            <a:off x="313250" y="4001886"/>
            <a:ext cx="877030" cy="883664"/>
            <a:chOff x="1474000" y="3672875"/>
            <a:chExt cx="492050" cy="495800"/>
          </a:xfrm>
        </p:grpSpPr>
        <p:sp>
          <p:nvSpPr>
            <p:cNvPr id="685" name="Google Shape;685;p9"/>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9"/>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9"/>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9"/>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9"/>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9"/>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9"/>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9"/>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9"/>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94" name="Google Shape;694;p9"/>
          <p:cNvGrpSpPr/>
          <p:nvPr/>
        </p:nvGrpSpPr>
        <p:grpSpPr>
          <a:xfrm>
            <a:off x="3851012" y="4192582"/>
            <a:ext cx="681354" cy="678363"/>
            <a:chOff x="2302775" y="3407725"/>
            <a:chExt cx="489725" cy="487575"/>
          </a:xfrm>
        </p:grpSpPr>
        <p:sp>
          <p:nvSpPr>
            <p:cNvPr id="695" name="Google Shape;695;p9"/>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9"/>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97" name="Google Shape;697;p9"/>
          <p:cNvGrpSpPr/>
          <p:nvPr/>
        </p:nvGrpSpPr>
        <p:grpSpPr>
          <a:xfrm>
            <a:off x="8007743" y="4001865"/>
            <a:ext cx="599650" cy="780276"/>
            <a:chOff x="6936350" y="2855900"/>
            <a:chExt cx="431000" cy="560825"/>
          </a:xfrm>
        </p:grpSpPr>
        <p:sp>
          <p:nvSpPr>
            <p:cNvPr id="698" name="Google Shape;698;p9"/>
            <p:cNvSpPr/>
            <p:nvPr/>
          </p:nvSpPr>
          <p:spPr>
            <a:xfrm>
              <a:off x="7144575" y="2855900"/>
              <a:ext cx="132525" cy="214775"/>
            </a:xfrm>
            <a:custGeom>
              <a:avLst/>
              <a:gdLst/>
              <a:ahLst/>
              <a:cxnLst/>
              <a:rect l="l" t="t" r="r" b="b"/>
              <a:pathLst>
                <a:path w="5301" h="8591" extrusionOk="0">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9"/>
            <p:cNvSpPr/>
            <p:nvPr/>
          </p:nvSpPr>
          <p:spPr>
            <a:xfrm>
              <a:off x="6936350" y="2970950"/>
              <a:ext cx="431000" cy="445775"/>
            </a:xfrm>
            <a:custGeom>
              <a:avLst/>
              <a:gdLst/>
              <a:ahLst/>
              <a:cxnLst/>
              <a:rect l="l" t="t" r="r" b="b"/>
              <a:pathLst>
                <a:path w="17240" h="17831" extrusionOk="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9"/>
            <p:cNvSpPr/>
            <p:nvPr/>
          </p:nvSpPr>
          <p:spPr>
            <a:xfrm>
              <a:off x="7205050" y="3023250"/>
              <a:ext cx="82625" cy="324550"/>
            </a:xfrm>
            <a:custGeom>
              <a:avLst/>
              <a:gdLst/>
              <a:ahLst/>
              <a:cxnLst/>
              <a:rect l="l" t="t" r="r" b="b"/>
              <a:pathLst>
                <a:path w="3305" h="12982" extrusionOk="0">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9"/>
            <p:cNvSpPr/>
            <p:nvPr/>
          </p:nvSpPr>
          <p:spPr>
            <a:xfrm>
              <a:off x="7045125" y="3132000"/>
              <a:ext cx="36650" cy="244875"/>
            </a:xfrm>
            <a:custGeom>
              <a:avLst/>
              <a:gdLst/>
              <a:ahLst/>
              <a:cxnLst/>
              <a:rect l="l" t="t" r="r" b="b"/>
              <a:pathLst>
                <a:path w="1466" h="9795" extrusionOk="0">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2" name="Google Shape;702;p9"/>
          <p:cNvGrpSpPr/>
          <p:nvPr/>
        </p:nvGrpSpPr>
        <p:grpSpPr>
          <a:xfrm>
            <a:off x="4078796" y="6286"/>
            <a:ext cx="680956" cy="619867"/>
            <a:chOff x="853450" y="2614875"/>
            <a:chExt cx="654325" cy="595625"/>
          </a:xfrm>
        </p:grpSpPr>
        <p:sp>
          <p:nvSpPr>
            <p:cNvPr id="703" name="Google Shape;703;p9"/>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9"/>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9"/>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6" name="Google Shape;706;p9"/>
          <p:cNvGrpSpPr/>
          <p:nvPr/>
        </p:nvGrpSpPr>
        <p:grpSpPr>
          <a:xfrm>
            <a:off x="374908" y="1790881"/>
            <a:ext cx="424868" cy="760241"/>
            <a:chOff x="478300" y="2547225"/>
            <a:chExt cx="305375" cy="546425"/>
          </a:xfrm>
        </p:grpSpPr>
        <p:sp>
          <p:nvSpPr>
            <p:cNvPr id="707" name="Google Shape;707;p9"/>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9"/>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9"/>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9"/>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9"/>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12" name="Google Shape;712;p9"/>
          <p:cNvSpPr txBox="1">
            <a:spLocks noGrp="1"/>
          </p:cNvSpPr>
          <p:nvPr>
            <p:ph type="subTitle" idx="1"/>
          </p:nvPr>
        </p:nvSpPr>
        <p:spPr>
          <a:xfrm>
            <a:off x="2533950" y="2475125"/>
            <a:ext cx="4076100" cy="94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713" name="Google Shape;713;p9"/>
          <p:cNvSpPr txBox="1">
            <a:spLocks noGrp="1"/>
          </p:cNvSpPr>
          <p:nvPr>
            <p:ph type="title"/>
          </p:nvPr>
        </p:nvSpPr>
        <p:spPr>
          <a:xfrm>
            <a:off x="2052600" y="1404695"/>
            <a:ext cx="5038800" cy="99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extLst>
      <p:ext uri="{BB962C8B-B14F-4D97-AF65-F5344CB8AC3E}">
        <p14:creationId xmlns:p14="http://schemas.microsoft.com/office/powerpoint/2010/main" val="353601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716"/>
        <p:cNvGrpSpPr/>
        <p:nvPr/>
      </p:nvGrpSpPr>
      <p:grpSpPr>
        <a:xfrm>
          <a:off x="0" y="0"/>
          <a:ext cx="0" cy="0"/>
          <a:chOff x="0" y="0"/>
          <a:chExt cx="0" cy="0"/>
        </a:xfrm>
      </p:grpSpPr>
      <p:sp>
        <p:nvSpPr>
          <p:cNvPr id="717" name="Google Shape;717;p11"/>
          <p:cNvSpPr txBox="1">
            <a:spLocks noGrp="1"/>
          </p:cNvSpPr>
          <p:nvPr>
            <p:ph type="title" hasCustomPrompt="1"/>
          </p:nvPr>
        </p:nvSpPr>
        <p:spPr>
          <a:xfrm>
            <a:off x="1621475" y="1162550"/>
            <a:ext cx="5570100" cy="190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8000"/>
              <a:buNone/>
              <a:defRPr sz="8000">
                <a:solidFill>
                  <a:schemeClr val="accent2"/>
                </a:solidFill>
              </a:defRPr>
            </a:lvl2pPr>
            <a:lvl3pPr lvl="2" algn="ctr" rtl="0">
              <a:spcBef>
                <a:spcPts val="0"/>
              </a:spcBef>
              <a:spcAft>
                <a:spcPts val="0"/>
              </a:spcAft>
              <a:buClr>
                <a:schemeClr val="accent2"/>
              </a:buClr>
              <a:buSzPts val="8000"/>
              <a:buNone/>
              <a:defRPr sz="8000">
                <a:solidFill>
                  <a:schemeClr val="accent2"/>
                </a:solidFill>
              </a:defRPr>
            </a:lvl3pPr>
            <a:lvl4pPr lvl="3" algn="ctr" rtl="0">
              <a:spcBef>
                <a:spcPts val="0"/>
              </a:spcBef>
              <a:spcAft>
                <a:spcPts val="0"/>
              </a:spcAft>
              <a:buClr>
                <a:schemeClr val="accent2"/>
              </a:buClr>
              <a:buSzPts val="8000"/>
              <a:buNone/>
              <a:defRPr sz="8000">
                <a:solidFill>
                  <a:schemeClr val="accent2"/>
                </a:solidFill>
              </a:defRPr>
            </a:lvl4pPr>
            <a:lvl5pPr lvl="4" algn="ctr" rtl="0">
              <a:spcBef>
                <a:spcPts val="0"/>
              </a:spcBef>
              <a:spcAft>
                <a:spcPts val="0"/>
              </a:spcAft>
              <a:buClr>
                <a:schemeClr val="accent2"/>
              </a:buClr>
              <a:buSzPts val="8000"/>
              <a:buNone/>
              <a:defRPr sz="8000">
                <a:solidFill>
                  <a:schemeClr val="accent2"/>
                </a:solidFill>
              </a:defRPr>
            </a:lvl5pPr>
            <a:lvl6pPr lvl="5" algn="ctr" rtl="0">
              <a:spcBef>
                <a:spcPts val="0"/>
              </a:spcBef>
              <a:spcAft>
                <a:spcPts val="0"/>
              </a:spcAft>
              <a:buClr>
                <a:schemeClr val="accent2"/>
              </a:buClr>
              <a:buSzPts val="8000"/>
              <a:buNone/>
              <a:defRPr sz="8000">
                <a:solidFill>
                  <a:schemeClr val="accent2"/>
                </a:solidFill>
              </a:defRPr>
            </a:lvl6pPr>
            <a:lvl7pPr lvl="6" algn="ctr" rtl="0">
              <a:spcBef>
                <a:spcPts val="0"/>
              </a:spcBef>
              <a:spcAft>
                <a:spcPts val="0"/>
              </a:spcAft>
              <a:buClr>
                <a:schemeClr val="accent2"/>
              </a:buClr>
              <a:buSzPts val="8000"/>
              <a:buNone/>
              <a:defRPr sz="8000">
                <a:solidFill>
                  <a:schemeClr val="accent2"/>
                </a:solidFill>
              </a:defRPr>
            </a:lvl7pPr>
            <a:lvl8pPr lvl="7" algn="ctr" rtl="0">
              <a:spcBef>
                <a:spcPts val="0"/>
              </a:spcBef>
              <a:spcAft>
                <a:spcPts val="0"/>
              </a:spcAft>
              <a:buClr>
                <a:schemeClr val="accent2"/>
              </a:buClr>
              <a:buSzPts val="8000"/>
              <a:buNone/>
              <a:defRPr sz="8000">
                <a:solidFill>
                  <a:schemeClr val="accent2"/>
                </a:solidFill>
              </a:defRPr>
            </a:lvl8pPr>
            <a:lvl9pPr lvl="8" algn="ctr" rtl="0">
              <a:spcBef>
                <a:spcPts val="0"/>
              </a:spcBef>
              <a:spcAft>
                <a:spcPts val="0"/>
              </a:spcAft>
              <a:buClr>
                <a:schemeClr val="accent2"/>
              </a:buClr>
              <a:buSzPts val="8000"/>
              <a:buNone/>
              <a:defRPr sz="8000">
                <a:solidFill>
                  <a:schemeClr val="accent2"/>
                </a:solidFill>
              </a:defRPr>
            </a:lvl9pPr>
          </a:lstStyle>
          <a:p>
            <a:r>
              <a:t>xx%</a:t>
            </a:r>
          </a:p>
        </p:txBody>
      </p:sp>
      <p:sp>
        <p:nvSpPr>
          <p:cNvPr id="718" name="Google Shape;718;p11"/>
          <p:cNvSpPr txBox="1">
            <a:spLocks noGrp="1"/>
          </p:cNvSpPr>
          <p:nvPr>
            <p:ph type="subTitle" idx="1"/>
          </p:nvPr>
        </p:nvSpPr>
        <p:spPr>
          <a:xfrm>
            <a:off x="2500950" y="2924725"/>
            <a:ext cx="41421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grpSp>
        <p:nvGrpSpPr>
          <p:cNvPr id="719" name="Google Shape;719;p11"/>
          <p:cNvGrpSpPr/>
          <p:nvPr/>
        </p:nvGrpSpPr>
        <p:grpSpPr>
          <a:xfrm>
            <a:off x="8232295" y="2203165"/>
            <a:ext cx="792206" cy="866467"/>
            <a:chOff x="5164825" y="3105675"/>
            <a:chExt cx="569400" cy="622775"/>
          </a:xfrm>
        </p:grpSpPr>
        <p:sp>
          <p:nvSpPr>
            <p:cNvPr id="720" name="Google Shape;720;p11"/>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11"/>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11"/>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11"/>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11"/>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11"/>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11"/>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27" name="Google Shape;727;p11"/>
          <p:cNvGrpSpPr/>
          <p:nvPr/>
        </p:nvGrpSpPr>
        <p:grpSpPr>
          <a:xfrm>
            <a:off x="6988652" y="3353126"/>
            <a:ext cx="562398" cy="884275"/>
            <a:chOff x="6381525" y="2911575"/>
            <a:chExt cx="404225" cy="635575"/>
          </a:xfrm>
        </p:grpSpPr>
        <p:sp>
          <p:nvSpPr>
            <p:cNvPr id="728" name="Google Shape;728;p11"/>
            <p:cNvSpPr/>
            <p:nvPr/>
          </p:nvSpPr>
          <p:spPr>
            <a:xfrm>
              <a:off x="6412925" y="2911575"/>
              <a:ext cx="285575" cy="305975"/>
            </a:xfrm>
            <a:custGeom>
              <a:avLst/>
              <a:gdLst/>
              <a:ahLst/>
              <a:cxnLst/>
              <a:rect l="l" t="t" r="r" b="b"/>
              <a:pathLst>
                <a:path w="11423" h="12239" extrusionOk="0">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11"/>
            <p:cNvSpPr/>
            <p:nvPr/>
          </p:nvSpPr>
          <p:spPr>
            <a:xfrm>
              <a:off x="6381525" y="3187650"/>
              <a:ext cx="404225" cy="359500"/>
            </a:xfrm>
            <a:custGeom>
              <a:avLst/>
              <a:gdLst/>
              <a:ahLst/>
              <a:cxnLst/>
              <a:rect l="l" t="t" r="r" b="b"/>
              <a:pathLst>
                <a:path w="16169" h="14380" extrusionOk="0">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30" name="Google Shape;730;p11"/>
          <p:cNvGrpSpPr/>
          <p:nvPr/>
        </p:nvGrpSpPr>
        <p:grpSpPr>
          <a:xfrm rot="892097">
            <a:off x="-28388" y="-44709"/>
            <a:ext cx="1483212" cy="1168434"/>
            <a:chOff x="2533100" y="1212175"/>
            <a:chExt cx="1066075" cy="839825"/>
          </a:xfrm>
        </p:grpSpPr>
        <p:sp>
          <p:nvSpPr>
            <p:cNvPr id="731" name="Google Shape;731;p11"/>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11"/>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11"/>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11"/>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11"/>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11"/>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11"/>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11"/>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11"/>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11"/>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11"/>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11"/>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11"/>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11"/>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11"/>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11"/>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11"/>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11"/>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11"/>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11"/>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11"/>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2" name="Google Shape;752;p11"/>
          <p:cNvGrpSpPr/>
          <p:nvPr/>
        </p:nvGrpSpPr>
        <p:grpSpPr>
          <a:xfrm>
            <a:off x="7150267" y="1207294"/>
            <a:ext cx="565821" cy="908373"/>
            <a:chOff x="1054675" y="3219250"/>
            <a:chExt cx="332875" cy="534400"/>
          </a:xfrm>
        </p:grpSpPr>
        <p:sp>
          <p:nvSpPr>
            <p:cNvPr id="753" name="Google Shape;753;p11"/>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11"/>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11"/>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6" name="Google Shape;756;p11"/>
          <p:cNvGrpSpPr/>
          <p:nvPr/>
        </p:nvGrpSpPr>
        <p:grpSpPr>
          <a:xfrm>
            <a:off x="4156755" y="163210"/>
            <a:ext cx="499546" cy="856136"/>
            <a:chOff x="1332275" y="1990950"/>
            <a:chExt cx="359050" cy="615350"/>
          </a:xfrm>
        </p:grpSpPr>
        <p:sp>
          <p:nvSpPr>
            <p:cNvPr id="757" name="Google Shape;757;p11"/>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11"/>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11"/>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11"/>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11"/>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11"/>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11"/>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11"/>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11"/>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11"/>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11"/>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11"/>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11"/>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0" name="Google Shape;770;p11"/>
          <p:cNvGrpSpPr/>
          <p:nvPr/>
        </p:nvGrpSpPr>
        <p:grpSpPr>
          <a:xfrm rot="3749597">
            <a:off x="1397533" y="4162184"/>
            <a:ext cx="877023" cy="883641"/>
            <a:chOff x="1474000" y="3672875"/>
            <a:chExt cx="492050" cy="495800"/>
          </a:xfrm>
        </p:grpSpPr>
        <p:sp>
          <p:nvSpPr>
            <p:cNvPr id="771" name="Google Shape;771;p11"/>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11"/>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11"/>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11"/>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11"/>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11"/>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11"/>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11"/>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11"/>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0" name="Google Shape;780;p11"/>
          <p:cNvGrpSpPr/>
          <p:nvPr/>
        </p:nvGrpSpPr>
        <p:grpSpPr>
          <a:xfrm>
            <a:off x="2102979" y="252027"/>
            <a:ext cx="667546" cy="678502"/>
            <a:chOff x="1980625" y="1091425"/>
            <a:chExt cx="479800" cy="487675"/>
          </a:xfrm>
        </p:grpSpPr>
        <p:sp>
          <p:nvSpPr>
            <p:cNvPr id="781" name="Google Shape;781;p11"/>
            <p:cNvSpPr/>
            <p:nvPr/>
          </p:nvSpPr>
          <p:spPr>
            <a:xfrm>
              <a:off x="2234725" y="1128400"/>
              <a:ext cx="90175" cy="40750"/>
            </a:xfrm>
            <a:custGeom>
              <a:avLst/>
              <a:gdLst/>
              <a:ahLst/>
              <a:cxnLst/>
              <a:rect l="l" t="t" r="r" b="b"/>
              <a:pathLst>
                <a:path w="3607" h="1630" extrusionOk="0">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11"/>
            <p:cNvSpPr/>
            <p:nvPr/>
          </p:nvSpPr>
          <p:spPr>
            <a:xfrm>
              <a:off x="2155050" y="1091425"/>
              <a:ext cx="305375" cy="374525"/>
            </a:xfrm>
            <a:custGeom>
              <a:avLst/>
              <a:gdLst/>
              <a:ahLst/>
              <a:cxnLst/>
              <a:rect l="l" t="t" r="r" b="b"/>
              <a:pathLst>
                <a:path w="12215" h="14981" extrusionOk="0">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11"/>
            <p:cNvSpPr/>
            <p:nvPr/>
          </p:nvSpPr>
          <p:spPr>
            <a:xfrm>
              <a:off x="2234725" y="1198200"/>
              <a:ext cx="92500" cy="44850"/>
            </a:xfrm>
            <a:custGeom>
              <a:avLst/>
              <a:gdLst/>
              <a:ahLst/>
              <a:cxnLst/>
              <a:rect l="l" t="t" r="r" b="b"/>
              <a:pathLst>
                <a:path w="3700" h="1794" extrusionOk="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11"/>
            <p:cNvSpPr/>
            <p:nvPr/>
          </p:nvSpPr>
          <p:spPr>
            <a:xfrm>
              <a:off x="2368500" y="1276125"/>
              <a:ext cx="55275" cy="43075"/>
            </a:xfrm>
            <a:custGeom>
              <a:avLst/>
              <a:gdLst/>
              <a:ahLst/>
              <a:cxnLst/>
              <a:rect l="l" t="t" r="r" b="b"/>
              <a:pathLst>
                <a:path w="2211" h="1723" extrusionOk="0">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11"/>
            <p:cNvSpPr/>
            <p:nvPr/>
          </p:nvSpPr>
          <p:spPr>
            <a:xfrm>
              <a:off x="2305100" y="1387225"/>
              <a:ext cx="55875" cy="32000"/>
            </a:xfrm>
            <a:custGeom>
              <a:avLst/>
              <a:gdLst/>
              <a:ahLst/>
              <a:cxnLst/>
              <a:rect l="l" t="t" r="r" b="b"/>
              <a:pathLst>
                <a:path w="2235" h="1280" extrusionOk="0">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11"/>
            <p:cNvSpPr/>
            <p:nvPr/>
          </p:nvSpPr>
          <p:spPr>
            <a:xfrm>
              <a:off x="2365600" y="1232500"/>
              <a:ext cx="24450" cy="21550"/>
            </a:xfrm>
            <a:custGeom>
              <a:avLst/>
              <a:gdLst/>
              <a:ahLst/>
              <a:cxnLst/>
              <a:rect l="l" t="t" r="r" b="b"/>
              <a:pathLst>
                <a:path w="978" h="862" extrusionOk="0">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11"/>
            <p:cNvSpPr/>
            <p:nvPr/>
          </p:nvSpPr>
          <p:spPr>
            <a:xfrm>
              <a:off x="2363275" y="1390125"/>
              <a:ext cx="58175" cy="44675"/>
            </a:xfrm>
            <a:custGeom>
              <a:avLst/>
              <a:gdLst/>
              <a:ahLst/>
              <a:cxnLst/>
              <a:rect l="l" t="t" r="r" b="b"/>
              <a:pathLst>
                <a:path w="2327" h="1787" extrusionOk="0">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8" name="Google Shape;788;p11"/>
            <p:cNvSpPr/>
            <p:nvPr/>
          </p:nvSpPr>
          <p:spPr>
            <a:xfrm>
              <a:off x="1980625" y="1195650"/>
              <a:ext cx="242500" cy="383450"/>
            </a:xfrm>
            <a:custGeom>
              <a:avLst/>
              <a:gdLst/>
              <a:ahLst/>
              <a:cxnLst/>
              <a:rect l="l" t="t" r="r" b="b"/>
              <a:pathLst>
                <a:path w="9700" h="15338" extrusionOk="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11"/>
            <p:cNvSpPr/>
            <p:nvPr/>
          </p:nvSpPr>
          <p:spPr>
            <a:xfrm>
              <a:off x="2026525" y="1307525"/>
              <a:ext cx="97150" cy="29125"/>
            </a:xfrm>
            <a:custGeom>
              <a:avLst/>
              <a:gdLst/>
              <a:ahLst/>
              <a:cxnLst/>
              <a:rect l="l" t="t" r="r" b="b"/>
              <a:pathLst>
                <a:path w="3886" h="1165" extrusionOk="0">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11"/>
            <p:cNvSpPr/>
            <p:nvPr/>
          </p:nvSpPr>
          <p:spPr>
            <a:xfrm>
              <a:off x="2109100" y="1423850"/>
              <a:ext cx="70400" cy="24450"/>
            </a:xfrm>
            <a:custGeom>
              <a:avLst/>
              <a:gdLst/>
              <a:ahLst/>
              <a:cxnLst/>
              <a:rect l="l" t="t" r="r" b="b"/>
              <a:pathLst>
                <a:path w="2816" h="978" extrusionOk="0">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11"/>
            <p:cNvSpPr/>
            <p:nvPr/>
          </p:nvSpPr>
          <p:spPr>
            <a:xfrm>
              <a:off x="2014300" y="1496550"/>
              <a:ext cx="63425" cy="19225"/>
            </a:xfrm>
            <a:custGeom>
              <a:avLst/>
              <a:gdLst/>
              <a:ahLst/>
              <a:cxnLst/>
              <a:rect l="l" t="t" r="r" b="b"/>
              <a:pathLst>
                <a:path w="2537" h="769" extrusionOk="0">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11"/>
            <p:cNvSpPr/>
            <p:nvPr/>
          </p:nvSpPr>
          <p:spPr>
            <a:xfrm>
              <a:off x="2135850" y="1368025"/>
              <a:ext cx="29125" cy="18625"/>
            </a:xfrm>
            <a:custGeom>
              <a:avLst/>
              <a:gdLst/>
              <a:ahLst/>
              <a:cxnLst/>
              <a:rect l="l" t="t" r="r" b="b"/>
              <a:pathLst>
                <a:path w="1165" h="745" extrusionOk="0">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11"/>
            <p:cNvSpPr/>
            <p:nvPr/>
          </p:nvSpPr>
          <p:spPr>
            <a:xfrm>
              <a:off x="2057925" y="1526925"/>
              <a:ext cx="70400" cy="24900"/>
            </a:xfrm>
            <a:custGeom>
              <a:avLst/>
              <a:gdLst/>
              <a:ahLst/>
              <a:cxnLst/>
              <a:rect l="l" t="t" r="r" b="b"/>
              <a:pathLst>
                <a:path w="2816" h="996" extrusionOk="0">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11"/>
            <p:cNvSpPr/>
            <p:nvPr/>
          </p:nvSpPr>
          <p:spPr>
            <a:xfrm>
              <a:off x="2050950" y="1230175"/>
              <a:ext cx="94250" cy="29100"/>
            </a:xfrm>
            <a:custGeom>
              <a:avLst/>
              <a:gdLst/>
              <a:ahLst/>
              <a:cxnLst/>
              <a:rect l="l" t="t" r="r" b="b"/>
              <a:pathLst>
                <a:path w="3770" h="1164" extrusionOk="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5" name="Google Shape;795;p11"/>
          <p:cNvGrpSpPr/>
          <p:nvPr/>
        </p:nvGrpSpPr>
        <p:grpSpPr>
          <a:xfrm>
            <a:off x="2770537" y="3570920"/>
            <a:ext cx="681354" cy="678363"/>
            <a:chOff x="2302775" y="3407725"/>
            <a:chExt cx="489725" cy="487575"/>
          </a:xfrm>
        </p:grpSpPr>
        <p:sp>
          <p:nvSpPr>
            <p:cNvPr id="796" name="Google Shape;796;p11"/>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11"/>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8" name="Google Shape;798;p11"/>
          <p:cNvGrpSpPr/>
          <p:nvPr/>
        </p:nvGrpSpPr>
        <p:grpSpPr>
          <a:xfrm>
            <a:off x="6233827" y="226473"/>
            <a:ext cx="562349" cy="729606"/>
            <a:chOff x="3650216" y="-19230"/>
            <a:chExt cx="600416" cy="778912"/>
          </a:xfrm>
        </p:grpSpPr>
        <p:sp>
          <p:nvSpPr>
            <p:cNvPr id="799" name="Google Shape;799;p11"/>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11"/>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11"/>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11"/>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3" name="Google Shape;803;p11"/>
          <p:cNvGrpSpPr/>
          <p:nvPr/>
        </p:nvGrpSpPr>
        <p:grpSpPr>
          <a:xfrm>
            <a:off x="4489172" y="4237411"/>
            <a:ext cx="1176553" cy="992101"/>
            <a:chOff x="2385375" y="4063625"/>
            <a:chExt cx="845650" cy="713075"/>
          </a:xfrm>
        </p:grpSpPr>
        <p:sp>
          <p:nvSpPr>
            <p:cNvPr id="804" name="Google Shape;804;p11"/>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11"/>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11"/>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11"/>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8" name="Google Shape;808;p11"/>
          <p:cNvGrpSpPr/>
          <p:nvPr/>
        </p:nvGrpSpPr>
        <p:grpSpPr>
          <a:xfrm>
            <a:off x="424403" y="2833478"/>
            <a:ext cx="910362" cy="828693"/>
            <a:chOff x="853450" y="2614875"/>
            <a:chExt cx="654325" cy="595625"/>
          </a:xfrm>
        </p:grpSpPr>
        <p:sp>
          <p:nvSpPr>
            <p:cNvPr id="809" name="Google Shape;809;p11"/>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11"/>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11"/>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2" name="Google Shape;812;p11"/>
          <p:cNvGrpSpPr/>
          <p:nvPr/>
        </p:nvGrpSpPr>
        <p:grpSpPr>
          <a:xfrm>
            <a:off x="62257" y="1281356"/>
            <a:ext cx="424868" cy="760241"/>
            <a:chOff x="478300" y="2547225"/>
            <a:chExt cx="305375" cy="546425"/>
          </a:xfrm>
        </p:grpSpPr>
        <p:sp>
          <p:nvSpPr>
            <p:cNvPr id="813" name="Google Shape;813;p11"/>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11"/>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11"/>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11"/>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11"/>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8" name="Google Shape;818;p11"/>
          <p:cNvGrpSpPr/>
          <p:nvPr/>
        </p:nvGrpSpPr>
        <p:grpSpPr>
          <a:xfrm>
            <a:off x="1241632" y="1475925"/>
            <a:ext cx="940784" cy="1008703"/>
            <a:chOff x="1721175" y="2665325"/>
            <a:chExt cx="809625" cy="868075"/>
          </a:xfrm>
        </p:grpSpPr>
        <p:sp>
          <p:nvSpPr>
            <p:cNvPr id="819" name="Google Shape;819;p11"/>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11"/>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11"/>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11"/>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11"/>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11"/>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25" name="Google Shape;825;p11"/>
          <p:cNvGrpSpPr/>
          <p:nvPr/>
        </p:nvGrpSpPr>
        <p:grpSpPr>
          <a:xfrm>
            <a:off x="6943918" y="3644356"/>
            <a:ext cx="2744809" cy="1692795"/>
            <a:chOff x="3095850" y="2740875"/>
            <a:chExt cx="1972838" cy="1216700"/>
          </a:xfrm>
        </p:grpSpPr>
        <p:sp>
          <p:nvSpPr>
            <p:cNvPr id="826" name="Google Shape;826;p11"/>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11"/>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11"/>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11"/>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11"/>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31" name="Google Shape;831;p11"/>
          <p:cNvGrpSpPr/>
          <p:nvPr/>
        </p:nvGrpSpPr>
        <p:grpSpPr>
          <a:xfrm rot="2914635">
            <a:off x="-557317" y="4295724"/>
            <a:ext cx="1939071" cy="875466"/>
            <a:chOff x="2915775" y="2073500"/>
            <a:chExt cx="874750" cy="394925"/>
          </a:xfrm>
        </p:grpSpPr>
        <p:sp>
          <p:nvSpPr>
            <p:cNvPr id="832" name="Google Shape;832;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851;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52" name="Google Shape;852;p11"/>
          <p:cNvGrpSpPr/>
          <p:nvPr/>
        </p:nvGrpSpPr>
        <p:grpSpPr>
          <a:xfrm rot="2914635">
            <a:off x="7658858" y="101774"/>
            <a:ext cx="1939071" cy="875466"/>
            <a:chOff x="2915775" y="2073500"/>
            <a:chExt cx="874750" cy="394925"/>
          </a:xfrm>
        </p:grpSpPr>
        <p:sp>
          <p:nvSpPr>
            <p:cNvPr id="853" name="Google Shape;853;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854;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2204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3"/>
        <p:cNvGrpSpPr/>
        <p:nvPr/>
      </p:nvGrpSpPr>
      <p:grpSpPr>
        <a:xfrm>
          <a:off x="0" y="0"/>
          <a:ext cx="0" cy="0"/>
          <a:chOff x="0" y="0"/>
          <a:chExt cx="0" cy="0"/>
        </a:xfrm>
      </p:grpSpPr>
      <p:sp>
        <p:nvSpPr>
          <p:cNvPr id="874" name="Google Shape;87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solidFill>
                <a:schemeClr val="dk1"/>
              </a:solidFill>
            </a:endParaRPr>
          </a:p>
        </p:txBody>
      </p:sp>
    </p:spTree>
    <p:extLst>
      <p:ext uri="{BB962C8B-B14F-4D97-AF65-F5344CB8AC3E}">
        <p14:creationId xmlns:p14="http://schemas.microsoft.com/office/powerpoint/2010/main" val="1903253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3345750"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6" name="Google Shape;926;p14"/>
          <p:cNvSpPr txBox="1">
            <a:spLocks noGrp="1"/>
          </p:cNvSpPr>
          <p:nvPr>
            <p:ph type="subTitle" idx="1"/>
          </p:nvPr>
        </p:nvSpPr>
        <p:spPr>
          <a:xfrm>
            <a:off x="3413100"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597827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8" name="Google Shape;928;p14"/>
          <p:cNvSpPr txBox="1">
            <a:spLocks noGrp="1"/>
          </p:cNvSpPr>
          <p:nvPr>
            <p:ph type="subTitle" idx="3"/>
          </p:nvPr>
        </p:nvSpPr>
        <p:spPr>
          <a:xfrm>
            <a:off x="604562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71322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30" name="Google Shape;930;p14"/>
          <p:cNvSpPr txBox="1">
            <a:spLocks noGrp="1"/>
          </p:cNvSpPr>
          <p:nvPr>
            <p:ph type="subTitle" idx="5"/>
          </p:nvPr>
        </p:nvSpPr>
        <p:spPr>
          <a:xfrm>
            <a:off x="78057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31" name="Google Shape;931;p14"/>
          <p:cNvSpPr/>
          <p:nvPr/>
        </p:nvSpPr>
        <p:spPr>
          <a:xfrm rot="-204181">
            <a:off x="-505960" y="-266075"/>
            <a:ext cx="2642324" cy="177208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14"/>
          <p:cNvSpPr/>
          <p:nvPr/>
        </p:nvSpPr>
        <p:spPr>
          <a:xfrm>
            <a:off x="7317651" y="3622900"/>
            <a:ext cx="2402422" cy="1781559"/>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14"/>
          <p:cNvSpPr txBox="1">
            <a:spLocks noGrp="1"/>
          </p:cNvSpPr>
          <p:nvPr>
            <p:ph type="title" idx="6"/>
          </p:nvPr>
        </p:nvSpPr>
        <p:spPr>
          <a:xfrm>
            <a:off x="4572000" y="539500"/>
            <a:ext cx="38586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grpSp>
        <p:nvGrpSpPr>
          <p:cNvPr id="934" name="Google Shape;934;p14"/>
          <p:cNvGrpSpPr/>
          <p:nvPr/>
        </p:nvGrpSpPr>
        <p:grpSpPr>
          <a:xfrm rot="10800000" flipH="1">
            <a:off x="7727319" y="4263687"/>
            <a:ext cx="2029420" cy="879814"/>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55" name="Google Shape;955;p14"/>
          <p:cNvGrpSpPr/>
          <p:nvPr/>
        </p:nvGrpSpPr>
        <p:grpSpPr>
          <a:xfrm rot="10800000" flipH="1">
            <a:off x="157253" y="88362"/>
            <a:ext cx="2029458" cy="1216700"/>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1" name="Google Shape;961;p14"/>
          <p:cNvGrpSpPr/>
          <p:nvPr/>
        </p:nvGrpSpPr>
        <p:grpSpPr>
          <a:xfrm>
            <a:off x="8096201" y="4116425"/>
            <a:ext cx="489725" cy="487575"/>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4" name="Google Shape;964;p14"/>
          <p:cNvGrpSpPr/>
          <p:nvPr/>
        </p:nvGrpSpPr>
        <p:grpSpPr>
          <a:xfrm>
            <a:off x="254562" y="816496"/>
            <a:ext cx="458657" cy="595166"/>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9" name="Google Shape;969;p14"/>
          <p:cNvGrpSpPr/>
          <p:nvPr/>
        </p:nvGrpSpPr>
        <p:grpSpPr>
          <a:xfrm rot="3649446">
            <a:off x="8480967" y="4038599"/>
            <a:ext cx="412651" cy="500098"/>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27038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73"/>
        <p:cNvGrpSpPr/>
        <p:nvPr/>
      </p:nvGrpSpPr>
      <p:grpSpPr>
        <a:xfrm>
          <a:off x="0" y="0"/>
          <a:ext cx="0" cy="0"/>
          <a:chOff x="0" y="0"/>
          <a:chExt cx="0" cy="0"/>
        </a:xfrm>
      </p:grpSpPr>
      <p:sp>
        <p:nvSpPr>
          <p:cNvPr id="1374" name="Google Shape;1374;p20"/>
          <p:cNvSpPr/>
          <p:nvPr/>
        </p:nvSpPr>
        <p:spPr>
          <a:xfrm>
            <a:off x="-786300" y="-269337"/>
            <a:ext cx="2134564" cy="190422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5" name="Google Shape;1375;p20"/>
          <p:cNvSpPr txBox="1">
            <a:spLocks noGrp="1"/>
          </p:cNvSpPr>
          <p:nvPr>
            <p:ph type="title"/>
          </p:nvPr>
        </p:nvSpPr>
        <p:spPr>
          <a:xfrm>
            <a:off x="4359350" y="539500"/>
            <a:ext cx="40713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sp>
        <p:nvSpPr>
          <p:cNvPr id="1376" name="Google Shape;1376;p20"/>
          <p:cNvSpPr/>
          <p:nvPr/>
        </p:nvSpPr>
        <p:spPr>
          <a:xfrm>
            <a:off x="6344700" y="3788825"/>
            <a:ext cx="3114846" cy="178513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77" name="Google Shape;1377;p20"/>
          <p:cNvGrpSpPr/>
          <p:nvPr/>
        </p:nvGrpSpPr>
        <p:grpSpPr>
          <a:xfrm rot="10800000" flipH="1">
            <a:off x="7727319" y="4263687"/>
            <a:ext cx="2029420" cy="879814"/>
            <a:chOff x="2915775" y="2073500"/>
            <a:chExt cx="874750" cy="394925"/>
          </a:xfrm>
        </p:grpSpPr>
        <p:sp>
          <p:nvSpPr>
            <p:cNvPr id="1378" name="Google Shape;1378;p20"/>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9" name="Google Shape;1379;p20"/>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0" name="Google Shape;1380;p20"/>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1" name="Google Shape;1381;p20"/>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2" name="Google Shape;1382;p20"/>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3" name="Google Shape;1383;p20"/>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4" name="Google Shape;1384;p20"/>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5" name="Google Shape;1385;p20"/>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6" name="Google Shape;1386;p20"/>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7" name="Google Shape;1387;p20"/>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8" name="Google Shape;1388;p20"/>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9" name="Google Shape;1389;p20"/>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0" name="Google Shape;1390;p20"/>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1" name="Google Shape;1391;p20"/>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2" name="Google Shape;1392;p20"/>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3" name="Google Shape;1393;p20"/>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4" name="Google Shape;1394;p20"/>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5" name="Google Shape;1395;p20"/>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6" name="Google Shape;1396;p20"/>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7" name="Google Shape;1397;p20"/>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98" name="Google Shape;1398;p20"/>
          <p:cNvGrpSpPr/>
          <p:nvPr/>
        </p:nvGrpSpPr>
        <p:grpSpPr>
          <a:xfrm rot="10800000" flipH="1">
            <a:off x="-234322" y="74437"/>
            <a:ext cx="2029458" cy="1216700"/>
            <a:chOff x="3095850" y="2740875"/>
            <a:chExt cx="1972838" cy="1216700"/>
          </a:xfrm>
        </p:grpSpPr>
        <p:sp>
          <p:nvSpPr>
            <p:cNvPr id="1399" name="Google Shape;1399;p20"/>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0" name="Google Shape;1400;p20"/>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1" name="Google Shape;1401;p20"/>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2" name="Google Shape;1402;p20"/>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3" name="Google Shape;1403;p20"/>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644206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2111"/>
        <p:cNvGrpSpPr/>
        <p:nvPr/>
      </p:nvGrpSpPr>
      <p:grpSpPr>
        <a:xfrm>
          <a:off x="0" y="0"/>
          <a:ext cx="0" cy="0"/>
          <a:chOff x="0" y="0"/>
          <a:chExt cx="0" cy="0"/>
        </a:xfrm>
      </p:grpSpPr>
      <p:sp>
        <p:nvSpPr>
          <p:cNvPr id="2112" name="Google Shape;2112;p33"/>
          <p:cNvSpPr txBox="1">
            <a:spLocks noGrp="1"/>
          </p:cNvSpPr>
          <p:nvPr>
            <p:ph type="title"/>
          </p:nvPr>
        </p:nvSpPr>
        <p:spPr>
          <a:xfrm>
            <a:off x="5005963" y="323237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113" name="Google Shape;2113;p33"/>
          <p:cNvSpPr txBox="1">
            <a:spLocks noGrp="1"/>
          </p:cNvSpPr>
          <p:nvPr>
            <p:ph type="subTitle" idx="1"/>
          </p:nvPr>
        </p:nvSpPr>
        <p:spPr>
          <a:xfrm>
            <a:off x="5073313" y="3662156"/>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2114" name="Google Shape;2114;p33"/>
          <p:cNvSpPr txBox="1">
            <a:spLocks noGrp="1"/>
          </p:cNvSpPr>
          <p:nvPr>
            <p:ph type="title" idx="2"/>
          </p:nvPr>
        </p:nvSpPr>
        <p:spPr>
          <a:xfrm>
            <a:off x="1685513" y="323237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115" name="Google Shape;2115;p33"/>
          <p:cNvSpPr txBox="1">
            <a:spLocks noGrp="1"/>
          </p:cNvSpPr>
          <p:nvPr>
            <p:ph type="subTitle" idx="3"/>
          </p:nvPr>
        </p:nvSpPr>
        <p:spPr>
          <a:xfrm>
            <a:off x="1752863" y="3662156"/>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2116" name="Google Shape;2116;p3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17" name="Google Shape;2117;p33"/>
          <p:cNvGrpSpPr/>
          <p:nvPr/>
        </p:nvGrpSpPr>
        <p:grpSpPr>
          <a:xfrm>
            <a:off x="1120712" y="-282579"/>
            <a:ext cx="1767552" cy="1392514"/>
            <a:chOff x="2533100" y="1212175"/>
            <a:chExt cx="1066075" cy="839825"/>
          </a:xfrm>
        </p:grpSpPr>
        <p:sp>
          <p:nvSpPr>
            <p:cNvPr id="2118" name="Google Shape;2118;p3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9" name="Google Shape;2119;p3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0" name="Google Shape;2120;p3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1" name="Google Shape;2121;p3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2" name="Google Shape;2122;p3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3" name="Google Shape;2123;p3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4" name="Google Shape;2124;p3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5" name="Google Shape;2125;p3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6" name="Google Shape;2126;p3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7" name="Google Shape;2127;p3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8" name="Google Shape;2128;p3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9" name="Google Shape;2129;p3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0" name="Google Shape;2130;p3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1" name="Google Shape;2131;p3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2" name="Google Shape;2132;p3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3" name="Google Shape;2133;p3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4" name="Google Shape;2134;p3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5" name="Google Shape;2135;p3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6" name="Google Shape;2136;p3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7" name="Google Shape;2137;p3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8" name="Google Shape;2138;p3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39" name="Google Shape;2139;p33"/>
          <p:cNvGrpSpPr/>
          <p:nvPr/>
        </p:nvGrpSpPr>
        <p:grpSpPr>
          <a:xfrm>
            <a:off x="7245206" y="4280779"/>
            <a:ext cx="2265304" cy="1281440"/>
            <a:chOff x="3260100" y="4040200"/>
            <a:chExt cx="1579600" cy="893550"/>
          </a:xfrm>
        </p:grpSpPr>
        <p:sp>
          <p:nvSpPr>
            <p:cNvPr id="2140" name="Google Shape;2140;p3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1" name="Google Shape;2141;p3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2" name="Google Shape;2142;p3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3" name="Google Shape;2143;p3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4" name="Google Shape;2144;p3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5" name="Google Shape;2145;p3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6" name="Google Shape;2146;p3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7" name="Google Shape;2147;p3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8" name="Google Shape;2148;p3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9" name="Google Shape;2149;p3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0" name="Google Shape;2150;p3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1" name="Google Shape;2151;p3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2" name="Google Shape;2152;p3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3" name="Google Shape;2153;p3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4" name="Google Shape;2154;p3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5" name="Google Shape;2155;p3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6" name="Google Shape;2156;p3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7" name="Google Shape;2157;p3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8" name="Google Shape;2158;p3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9" name="Google Shape;2159;p3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0" name="Google Shape;2160;p3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1" name="Google Shape;2161;p3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2" name="Google Shape;2162;p3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3" name="Google Shape;2163;p3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4" name="Google Shape;2164;p3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5" name="Google Shape;2165;p3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6" name="Google Shape;2166;p3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67" name="Google Shape;2167;p33"/>
          <p:cNvGrpSpPr/>
          <p:nvPr/>
        </p:nvGrpSpPr>
        <p:grpSpPr>
          <a:xfrm rot="8219760">
            <a:off x="134810" y="50446"/>
            <a:ext cx="912246" cy="978105"/>
            <a:chOff x="1721175" y="2665325"/>
            <a:chExt cx="809625" cy="868075"/>
          </a:xfrm>
        </p:grpSpPr>
        <p:sp>
          <p:nvSpPr>
            <p:cNvPr id="2168" name="Google Shape;2168;p3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9" name="Google Shape;2169;p3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0" name="Google Shape;2170;p3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1" name="Google Shape;2171;p3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2" name="Google Shape;2172;p3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3" name="Google Shape;2173;p3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74" name="Google Shape;2174;p33"/>
          <p:cNvSpPr/>
          <p:nvPr/>
        </p:nvSpPr>
        <p:spPr>
          <a:xfrm>
            <a:off x="6284035" y="-342974"/>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75" name="Google Shape;2175;p33"/>
          <p:cNvGrpSpPr/>
          <p:nvPr/>
        </p:nvGrpSpPr>
        <p:grpSpPr>
          <a:xfrm rot="-4621886">
            <a:off x="-189707" y="4211880"/>
            <a:ext cx="1561275" cy="1708494"/>
            <a:chOff x="3095850" y="2740875"/>
            <a:chExt cx="1972838" cy="1216700"/>
          </a:xfrm>
        </p:grpSpPr>
        <p:sp>
          <p:nvSpPr>
            <p:cNvPr id="2176" name="Google Shape;2176;p3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7" name="Google Shape;2177;p3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8" name="Google Shape;2178;p3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9" name="Google Shape;2179;p3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0" name="Google Shape;2180;p3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81" name="Google Shape;2181;p33"/>
          <p:cNvGrpSpPr/>
          <p:nvPr/>
        </p:nvGrpSpPr>
        <p:grpSpPr>
          <a:xfrm rot="659021">
            <a:off x="6962465" y="287510"/>
            <a:ext cx="1763181" cy="1381188"/>
            <a:chOff x="3495050" y="1152875"/>
            <a:chExt cx="1082275" cy="847800"/>
          </a:xfrm>
        </p:grpSpPr>
        <p:sp>
          <p:nvSpPr>
            <p:cNvPr id="2182" name="Google Shape;2182;p3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3" name="Google Shape;2183;p3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4" name="Google Shape;2184;p3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5" name="Google Shape;2185;p3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6" name="Google Shape;2186;p3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7" name="Google Shape;2187;p3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8" name="Google Shape;2188;p3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9" name="Google Shape;2189;p3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90" name="Google Shape;2190;p33"/>
          <p:cNvGrpSpPr/>
          <p:nvPr/>
        </p:nvGrpSpPr>
        <p:grpSpPr>
          <a:xfrm rot="-7942932">
            <a:off x="8065592" y="78688"/>
            <a:ext cx="845641" cy="831543"/>
            <a:chOff x="4452350" y="1286250"/>
            <a:chExt cx="700275" cy="688600"/>
          </a:xfrm>
        </p:grpSpPr>
        <p:sp>
          <p:nvSpPr>
            <p:cNvPr id="2191" name="Google Shape;2191;p3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2" name="Google Shape;2192;p3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3" name="Google Shape;2193;p3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4" name="Google Shape;2194;p3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5" name="Google Shape;2195;p3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6" name="Google Shape;2196;p3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7" name="Google Shape;2197;p3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8" name="Google Shape;2198;p3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9" name="Google Shape;2199;p3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0" name="Google Shape;2200;p3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1" name="Google Shape;2201;p3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2" name="Google Shape;2202;p3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3" name="Google Shape;2203;p3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04" name="Google Shape;2204;p33"/>
          <p:cNvGrpSpPr/>
          <p:nvPr/>
        </p:nvGrpSpPr>
        <p:grpSpPr>
          <a:xfrm rot="-1947867">
            <a:off x="1470707" y="4252962"/>
            <a:ext cx="250127" cy="859688"/>
            <a:chOff x="4871700" y="1797250"/>
            <a:chExt cx="319900" cy="1099500"/>
          </a:xfrm>
        </p:grpSpPr>
        <p:sp>
          <p:nvSpPr>
            <p:cNvPr id="2205" name="Google Shape;2205;p3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6" name="Google Shape;2206;p3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7" name="Google Shape;2207;p3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8" name="Google Shape;2208;p3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9" name="Google Shape;2209;p3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0" name="Google Shape;2210;p3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1" name="Google Shape;2211;p3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2" name="Google Shape;2212;p3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3" name="Google Shape;2213;p3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4" name="Google Shape;2214;p3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5" name="Google Shape;2215;p3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6" name="Google Shape;2216;p3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7" name="Google Shape;2217;p3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8" name="Google Shape;2218;p3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19" name="Google Shape;2219;p33"/>
          <p:cNvSpPr txBox="1">
            <a:spLocks noGrp="1"/>
          </p:cNvSpPr>
          <p:nvPr>
            <p:ph type="title" idx="4"/>
          </p:nvPr>
        </p:nvSpPr>
        <p:spPr>
          <a:xfrm>
            <a:off x="311700" y="445025"/>
            <a:ext cx="8520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390164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2316"/>
        <p:cNvGrpSpPr/>
        <p:nvPr/>
      </p:nvGrpSpPr>
      <p:grpSpPr>
        <a:xfrm>
          <a:off x="0" y="0"/>
          <a:ext cx="0" cy="0"/>
          <a:chOff x="0" y="0"/>
          <a:chExt cx="0" cy="0"/>
        </a:xfrm>
      </p:grpSpPr>
      <p:sp>
        <p:nvSpPr>
          <p:cNvPr id="2317" name="Google Shape;2317;p35"/>
          <p:cNvSpPr/>
          <p:nvPr/>
        </p:nvSpPr>
        <p:spPr>
          <a:xfrm>
            <a:off x="-425374" y="-380075"/>
            <a:ext cx="2246707" cy="183931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8" name="Google Shape;2318;p35"/>
          <p:cNvSpPr/>
          <p:nvPr/>
        </p:nvSpPr>
        <p:spPr>
          <a:xfrm>
            <a:off x="7599302" y="-248585"/>
            <a:ext cx="2059089" cy="145932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9" name="Google Shape;2319;p35"/>
          <p:cNvSpPr/>
          <p:nvPr/>
        </p:nvSpPr>
        <p:spPr>
          <a:xfrm rot="10800000">
            <a:off x="7827876" y="3625814"/>
            <a:ext cx="1939567" cy="1714944"/>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320" name="Google Shape;2320;p35"/>
          <p:cNvGrpSpPr/>
          <p:nvPr/>
        </p:nvGrpSpPr>
        <p:grpSpPr>
          <a:xfrm rot="10800000">
            <a:off x="7592164" y="4391164"/>
            <a:ext cx="1205304" cy="949590"/>
            <a:chOff x="2533100" y="1212175"/>
            <a:chExt cx="1066075" cy="839825"/>
          </a:xfrm>
        </p:grpSpPr>
        <p:sp>
          <p:nvSpPr>
            <p:cNvPr id="2321" name="Google Shape;2321;p35"/>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2" name="Google Shape;2322;p35"/>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3" name="Google Shape;2323;p35"/>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4" name="Google Shape;2324;p35"/>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5" name="Google Shape;2325;p35"/>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6" name="Google Shape;2326;p35"/>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7" name="Google Shape;2327;p35"/>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8" name="Google Shape;2328;p35"/>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9" name="Google Shape;2329;p35"/>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0" name="Google Shape;2330;p35"/>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1" name="Google Shape;2331;p35"/>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2" name="Google Shape;2332;p35"/>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3" name="Google Shape;2333;p35"/>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4" name="Google Shape;2334;p35"/>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5" name="Google Shape;2335;p35"/>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6" name="Google Shape;2336;p35"/>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7" name="Google Shape;2337;p35"/>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8" name="Google Shape;2338;p35"/>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9" name="Google Shape;2339;p35"/>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0" name="Google Shape;2340;p35"/>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1" name="Google Shape;2341;p35"/>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42" name="Google Shape;2342;p35"/>
          <p:cNvSpPr/>
          <p:nvPr/>
        </p:nvSpPr>
        <p:spPr>
          <a:xfrm rot="10800000">
            <a:off x="-316322" y="3874334"/>
            <a:ext cx="2059089" cy="145932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343" name="Google Shape;2343;p35"/>
          <p:cNvGrpSpPr/>
          <p:nvPr/>
        </p:nvGrpSpPr>
        <p:grpSpPr>
          <a:xfrm rot="2857198">
            <a:off x="153951" y="4305965"/>
            <a:ext cx="710617" cy="698770"/>
            <a:chOff x="4452350" y="1286250"/>
            <a:chExt cx="700275" cy="688600"/>
          </a:xfrm>
        </p:grpSpPr>
        <p:sp>
          <p:nvSpPr>
            <p:cNvPr id="2344" name="Google Shape;2344;p35"/>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5" name="Google Shape;2345;p35"/>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6" name="Google Shape;2346;p35"/>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7" name="Google Shape;2347;p35"/>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8" name="Google Shape;2348;p35"/>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9" name="Google Shape;2349;p35"/>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0" name="Google Shape;2350;p35"/>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1" name="Google Shape;2351;p35"/>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2" name="Google Shape;2352;p35"/>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3" name="Google Shape;2353;p35"/>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4" name="Google Shape;2354;p35"/>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5" name="Google Shape;2355;p35"/>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6" name="Google Shape;2356;p35"/>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57" name="Google Shape;2357;p35"/>
          <p:cNvGrpSpPr/>
          <p:nvPr/>
        </p:nvGrpSpPr>
        <p:grpSpPr>
          <a:xfrm rot="10800000">
            <a:off x="-425374" y="-127856"/>
            <a:ext cx="2366221" cy="1459310"/>
            <a:chOff x="3095850" y="2740875"/>
            <a:chExt cx="1972838" cy="1216700"/>
          </a:xfrm>
        </p:grpSpPr>
        <p:sp>
          <p:nvSpPr>
            <p:cNvPr id="2358" name="Google Shape;2358;p35"/>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9" name="Google Shape;2359;p35"/>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0" name="Google Shape;2360;p35"/>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1" name="Google Shape;2361;p35"/>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2" name="Google Shape;2362;p35"/>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63" name="Google Shape;2363;p3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119544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05898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39370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94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85213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030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82691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2581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19049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6802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26/01/2026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7118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80995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97C2EF-9002-49EC-AF1D-C0BD5FFCD51E}" type="datetimeFigureOut">
              <a:rPr lang="en-US" smtClean="0"/>
              <a:pPr/>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A28FE-2779-40B5-9D57-E0C02E757D7A}" type="slidenum">
              <a:rPr lang="en-US" smtClean="0"/>
              <a:pPr/>
              <a:t>‹#›</a:t>
            </a:fld>
            <a:endParaRPr lang="en-US"/>
          </a:p>
        </p:txBody>
      </p:sp>
    </p:spTree>
    <p:extLst>
      <p:ext uri="{BB962C8B-B14F-4D97-AF65-F5344CB8AC3E}">
        <p14:creationId xmlns:p14="http://schemas.microsoft.com/office/powerpoint/2010/main" val="1651292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144819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7C2EF-9002-49EC-AF1D-C0BD5FFCD51E}" type="datetimeFigureOut">
              <a:rPr lang="en-US" smtClean="0"/>
              <a:pPr/>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A28FE-2779-40B5-9D57-E0C02E757D7A}" type="slidenum">
              <a:rPr lang="en-US" smtClean="0"/>
              <a:pPr/>
              <a:t>‹#›</a:t>
            </a:fld>
            <a:endParaRPr lang="en-US"/>
          </a:p>
        </p:txBody>
      </p:sp>
    </p:spTree>
    <p:extLst>
      <p:ext uri="{BB962C8B-B14F-4D97-AF65-F5344CB8AC3E}">
        <p14:creationId xmlns:p14="http://schemas.microsoft.com/office/powerpoint/2010/main" val="2589836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501331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3962778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7C2EF-9002-49EC-AF1D-C0BD5FFCD51E}" type="datetimeFigureOut">
              <a:rPr lang="en-US" smtClean="0"/>
              <a:pPr/>
              <a:t>26/01/2026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2A28FE-2779-40B5-9D57-E0C02E757D7A}" type="slidenum">
              <a:rPr lang="en-US" smtClean="0"/>
              <a:pPr/>
              <a:t>‹#›</a:t>
            </a:fld>
            <a:endParaRPr lang="en-US"/>
          </a:p>
        </p:txBody>
      </p:sp>
    </p:spTree>
    <p:extLst>
      <p:ext uri="{BB962C8B-B14F-4D97-AF65-F5344CB8AC3E}">
        <p14:creationId xmlns:p14="http://schemas.microsoft.com/office/powerpoint/2010/main" val="872650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6397C2EF-9002-49EC-AF1D-C0BD5FFCD51E}" type="datetimeFigureOut">
              <a:rPr lang="en-US" smtClean="0"/>
              <a:pPr/>
              <a:t>26/01/2026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2A28FE-2779-40B5-9D57-E0C02E757D7A}" type="slidenum">
              <a:rPr lang="en-US" smtClean="0"/>
              <a:pPr/>
              <a:t>‹#›</a:t>
            </a:fld>
            <a:endParaRPr lang="en-US"/>
          </a:p>
        </p:txBody>
      </p:sp>
    </p:spTree>
    <p:extLst>
      <p:ext uri="{BB962C8B-B14F-4D97-AF65-F5344CB8AC3E}">
        <p14:creationId xmlns:p14="http://schemas.microsoft.com/office/powerpoint/2010/main" val="3493987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214634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26/01/2026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97C2EF-9002-49EC-AF1D-C0BD5FFCD51E}" type="datetimeFigureOut">
              <a:rPr lang="en-US" smtClean="0"/>
              <a:pPr/>
              <a:t>26/01/2026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A28FE-2779-40B5-9D57-E0C02E757D7A}" type="slidenum">
              <a:rPr lang="en-US" smtClean="0"/>
              <a:pPr/>
              <a:t>‹#›</a:t>
            </a:fld>
            <a:endParaRPr lang="en-US"/>
          </a:p>
        </p:txBody>
      </p:sp>
    </p:spTree>
    <p:extLst>
      <p:ext uri="{BB962C8B-B14F-4D97-AF65-F5344CB8AC3E}">
        <p14:creationId xmlns:p14="http://schemas.microsoft.com/office/powerpoint/2010/main" val="127320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3971434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221962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91855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1600332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1413068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1978036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2714596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algn="ctr" defTabSz="685800">
              <a:defRPr/>
            </a:pPr>
            <a:endParaRPr lang="en-US" sz="90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4263415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7C7F91"/>
              </a:buClr>
              <a:buSzPts val="4800"/>
              <a:buNone/>
              <a:defRPr sz="3600">
                <a:solidFill>
                  <a:srgbClr val="7C7F91"/>
                </a:solidFill>
              </a:defRPr>
            </a:lvl1pPr>
            <a:lvl2pPr lvl="1" algn="ctr">
              <a:spcBef>
                <a:spcPts val="0"/>
              </a:spcBef>
              <a:spcAft>
                <a:spcPts val="0"/>
              </a:spcAft>
              <a:buClr>
                <a:srgbClr val="7C7F91"/>
              </a:buClr>
              <a:buSzPts val="4800"/>
              <a:buNone/>
              <a:defRPr sz="3600">
                <a:solidFill>
                  <a:srgbClr val="7C7F91"/>
                </a:solidFill>
              </a:defRPr>
            </a:lvl2pPr>
            <a:lvl3pPr lvl="2" algn="ctr">
              <a:spcBef>
                <a:spcPts val="0"/>
              </a:spcBef>
              <a:spcAft>
                <a:spcPts val="0"/>
              </a:spcAft>
              <a:buClr>
                <a:srgbClr val="7C7F91"/>
              </a:buClr>
              <a:buSzPts val="4800"/>
              <a:buNone/>
              <a:defRPr sz="3600">
                <a:solidFill>
                  <a:srgbClr val="7C7F91"/>
                </a:solidFill>
              </a:defRPr>
            </a:lvl3pPr>
            <a:lvl4pPr lvl="3" algn="ctr">
              <a:spcBef>
                <a:spcPts val="0"/>
              </a:spcBef>
              <a:spcAft>
                <a:spcPts val="0"/>
              </a:spcAft>
              <a:buClr>
                <a:srgbClr val="7C7F91"/>
              </a:buClr>
              <a:buSzPts val="4800"/>
              <a:buNone/>
              <a:defRPr sz="3600">
                <a:solidFill>
                  <a:srgbClr val="7C7F91"/>
                </a:solidFill>
              </a:defRPr>
            </a:lvl4pPr>
            <a:lvl5pPr lvl="4" algn="ctr">
              <a:spcBef>
                <a:spcPts val="0"/>
              </a:spcBef>
              <a:spcAft>
                <a:spcPts val="0"/>
              </a:spcAft>
              <a:buClr>
                <a:srgbClr val="7C7F91"/>
              </a:buClr>
              <a:buSzPts val="4800"/>
              <a:buNone/>
              <a:defRPr sz="3600">
                <a:solidFill>
                  <a:srgbClr val="7C7F91"/>
                </a:solidFill>
              </a:defRPr>
            </a:lvl5pPr>
            <a:lvl6pPr lvl="5" algn="ctr">
              <a:spcBef>
                <a:spcPts val="0"/>
              </a:spcBef>
              <a:spcAft>
                <a:spcPts val="0"/>
              </a:spcAft>
              <a:buClr>
                <a:srgbClr val="7C7F91"/>
              </a:buClr>
              <a:buSzPts val="4800"/>
              <a:buNone/>
              <a:defRPr sz="3600">
                <a:solidFill>
                  <a:srgbClr val="7C7F91"/>
                </a:solidFill>
              </a:defRPr>
            </a:lvl6pPr>
            <a:lvl7pPr lvl="6" algn="ctr">
              <a:spcBef>
                <a:spcPts val="0"/>
              </a:spcBef>
              <a:spcAft>
                <a:spcPts val="0"/>
              </a:spcAft>
              <a:buClr>
                <a:srgbClr val="7C7F91"/>
              </a:buClr>
              <a:buSzPts val="4800"/>
              <a:buNone/>
              <a:defRPr sz="3600">
                <a:solidFill>
                  <a:srgbClr val="7C7F91"/>
                </a:solidFill>
              </a:defRPr>
            </a:lvl7pPr>
            <a:lvl8pPr lvl="7" algn="ctr">
              <a:spcBef>
                <a:spcPts val="0"/>
              </a:spcBef>
              <a:spcAft>
                <a:spcPts val="0"/>
              </a:spcAft>
              <a:buClr>
                <a:srgbClr val="7C7F91"/>
              </a:buClr>
              <a:buSzPts val="4800"/>
              <a:buNone/>
              <a:defRPr sz="3600">
                <a:solidFill>
                  <a:srgbClr val="7C7F91"/>
                </a:solidFill>
              </a:defRPr>
            </a:lvl8pPr>
            <a:lvl9pPr lvl="8" algn="ctr">
              <a:spcBef>
                <a:spcPts val="0"/>
              </a:spcBef>
              <a:spcAft>
                <a:spcPts val="0"/>
              </a:spcAft>
              <a:buClr>
                <a:srgbClr val="7C7F91"/>
              </a:buClr>
              <a:buSzPts val="4800"/>
              <a:buNone/>
              <a:defRPr sz="3600">
                <a:solidFill>
                  <a:srgbClr val="7C7F91"/>
                </a:solidFill>
              </a:defRPr>
            </a:lvl9pPr>
          </a:lstStyle>
          <a:p>
            <a:endParaRPr/>
          </a:p>
        </p:txBody>
      </p:sp>
    </p:spTree>
    <p:extLst>
      <p:ext uri="{BB962C8B-B14F-4D97-AF65-F5344CB8AC3E}">
        <p14:creationId xmlns:p14="http://schemas.microsoft.com/office/powerpoint/2010/main" val="307588546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26/01/2026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7C2EF-9002-49EC-AF1D-C0BD5FFCD51E}" type="datetimeFigureOut">
              <a:rPr lang="en-US" smtClean="0"/>
              <a:pPr/>
              <a:t>26/01/2026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A28FE-2779-40B5-9D57-E0C02E757D7A}" type="slidenum">
              <a:rPr lang="en-US" smtClean="0"/>
              <a:pPr/>
              <a:t>‹#›</a:t>
            </a:fld>
            <a:endParaRPr lang="en-US"/>
          </a:p>
        </p:txBody>
      </p:sp>
    </p:spTree>
    <p:extLst>
      <p:ext uri="{BB962C8B-B14F-4D97-AF65-F5344CB8AC3E}">
        <p14:creationId xmlns:p14="http://schemas.microsoft.com/office/powerpoint/2010/main" val="56968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26/01/2026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2.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26/01/2026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userDrawn="1"/>
        </p:nvSpPr>
        <p:spPr>
          <a:xfrm>
            <a:off x="2973229" y="1764507"/>
            <a:ext cx="3547586" cy="1131079"/>
          </a:xfrm>
          <a:prstGeom prst="rect">
            <a:avLst/>
          </a:prstGeom>
          <a:noFill/>
        </p:spPr>
        <p:txBody>
          <a:bodyPr wrap="square" rtlCol="0" anchor="t">
            <a:spAutoFit/>
          </a:bodyPr>
          <a:lstStyle/>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18553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135950541"/>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4FA68B-851B-4497-92DD-AD9676CFD6C7}" type="datetimeFigureOut">
              <a:rPr lang="zh-CN" altLang="en-US" smtClean="0"/>
              <a:t>2026/1/26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642336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pPr algn="l" defTabSz="685800">
              <a:defRPr/>
            </a:pPr>
            <a:fld id="{6397C2EF-9002-49EC-AF1D-C0BD5FFCD51E}" type="datetimeFigureOut">
              <a:rPr lang="en-US" sz="900" smtClean="0">
                <a:solidFill>
                  <a:prstClr val="black">
                    <a:tint val="75000"/>
                  </a:prstClr>
                </a:solidFill>
                <a:latin typeface="Calibri" panose="020F0502020204030204"/>
              </a:rPr>
              <a:pPr algn="l" defTabSz="685800">
                <a:defRPr/>
              </a:pPr>
              <a:t>26/01/2026</a:t>
            </a:fld>
            <a:endParaRPr lang="en-US" sz="9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pPr algn="ctr" defTabSz="685800">
              <a:defRPr/>
            </a:pPr>
            <a:endParaRPr lang="en-US" sz="9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pPr defTabSz="685800">
              <a:defRPr/>
            </a:pPr>
            <a:fld id="{772A28FE-2779-40B5-9D57-E0C02E757D7A}" type="slidenum">
              <a:rPr lang="en-US" sz="900" smtClean="0">
                <a:solidFill>
                  <a:prstClr val="black">
                    <a:tint val="75000"/>
                  </a:prstClr>
                </a:solidFill>
                <a:latin typeface="Calibri" panose="020F0502020204030204"/>
              </a:rPr>
              <a:pPr defTabSz="685800">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118769681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9.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3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microsoft.com/office/2007/relationships/hdphoto" Target="../media/hdphoto5.wdp"/><Relationship Id="rId26" Type="http://schemas.openxmlformats.org/officeDocument/2006/relationships/image" Target="../media/image40.png"/><Relationship Id="rId3" Type="http://schemas.openxmlformats.org/officeDocument/2006/relationships/slideLayout" Target="../slideLayouts/slideLayout26.xml"/><Relationship Id="rId21" Type="http://schemas.openxmlformats.org/officeDocument/2006/relationships/image" Target="../media/image36.jpeg"/><Relationship Id="rId7" Type="http://schemas.openxmlformats.org/officeDocument/2006/relationships/image" Target="../media/image26.png"/><Relationship Id="rId12" Type="http://schemas.openxmlformats.org/officeDocument/2006/relationships/image" Target="../media/image30.png"/><Relationship Id="rId17" Type="http://schemas.openxmlformats.org/officeDocument/2006/relationships/image" Target="../media/image33.png"/><Relationship Id="rId25" Type="http://schemas.openxmlformats.org/officeDocument/2006/relationships/image" Target="../media/image39.png"/><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35.jpe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9.jpeg"/><Relationship Id="rId24" Type="http://schemas.microsoft.com/office/2007/relationships/hdphoto" Target="../media/hdphoto6.wdp"/><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jpeg"/><Relationship Id="rId4" Type="http://schemas.openxmlformats.org/officeDocument/2006/relationships/audio" Target="../media/audio1.wav"/><Relationship Id="rId9" Type="http://schemas.microsoft.com/office/2007/relationships/hdphoto" Target="../media/hdphoto2.wdp"/><Relationship Id="rId14" Type="http://schemas.microsoft.com/office/2007/relationships/hdphoto" Target="../media/hdphoto3.wdp"/><Relationship Id="rId22" Type="http://schemas.openxmlformats.org/officeDocument/2006/relationships/image" Target="../media/image37.jpeg"/><Relationship Id="rId27"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3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a:extLst>
              <a:ext uri="{FF2B5EF4-FFF2-40B4-BE49-F238E27FC236}">
                <a16:creationId xmlns:a16="http://schemas.microsoft.com/office/drawing/2014/main" id="{9256D371-5E10-1E3D-661A-FC13EC1C9754}"/>
              </a:ext>
            </a:extLst>
          </p:cNvPr>
          <p:cNvSpPr txBox="1">
            <a:spLocks noChangeArrowheads="1"/>
          </p:cNvSpPr>
          <p:nvPr/>
        </p:nvSpPr>
        <p:spPr bwMode="auto">
          <a:xfrm>
            <a:off x="4782837" y="4153667"/>
            <a:ext cx="39660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685800">
              <a:lnSpc>
                <a:spcPct val="100000"/>
              </a:lnSpc>
              <a:spcBef>
                <a:spcPct val="0"/>
              </a:spcBef>
              <a:buClrTx/>
              <a:buSzTx/>
              <a:buNone/>
            </a:pPr>
            <a:r>
              <a:rPr lang="en-US" altLang="en-US" sz="1800" b="1" i="1">
                <a:solidFill>
                  <a:srgbClr val="000000"/>
                </a:solidFill>
                <a:latin typeface="Times New Roman" panose="02020603050405020304" pitchFamily="18" charset="0"/>
                <a:cs typeface="Times New Roman" panose="02020603050405020304" pitchFamily="18" charset="0"/>
              </a:rPr>
              <a:t>Giáo viên: </a:t>
            </a:r>
            <a:r>
              <a:rPr lang="en-US" altLang="en-US" sz="1800" b="1" i="1">
                <a:solidFill>
                  <a:srgbClr val="000000"/>
                </a:solidFill>
                <a:latin typeface="Times New Roman" panose="02020603050405020304" pitchFamily="18" charset="0"/>
                <a:cs typeface="Calibri" panose="020F0502020204030204" pitchFamily="34" charset="0"/>
                <a:sym typeface="+mn-ea"/>
              </a:rPr>
              <a:t>Nguyễn Thị Sao</a:t>
            </a:r>
          </a:p>
          <a:p>
            <a:pPr defTabSz="685800">
              <a:lnSpc>
                <a:spcPct val="100000"/>
              </a:lnSpc>
              <a:spcBef>
                <a:spcPct val="0"/>
              </a:spcBef>
              <a:buClrTx/>
              <a:buSzTx/>
              <a:buNone/>
            </a:pPr>
            <a:r>
              <a:rPr lang="en-US" altLang="en-US" sz="1800" b="1" i="1">
                <a:solidFill>
                  <a:srgbClr val="000000"/>
                </a:solidFill>
                <a:latin typeface="Times New Roman" panose="02020603050405020304" pitchFamily="18" charset="0"/>
                <a:cs typeface="Calibri" panose="020F0502020204030204" pitchFamily="34" charset="0"/>
                <a:sym typeface="+mn-ea"/>
              </a:rPr>
              <a:t>Lớp: 1A1</a:t>
            </a:r>
          </a:p>
          <a:p>
            <a:pPr defTabSz="685800">
              <a:lnSpc>
                <a:spcPct val="100000"/>
              </a:lnSpc>
              <a:spcBef>
                <a:spcPct val="0"/>
              </a:spcBef>
              <a:buClrTx/>
              <a:buSzTx/>
              <a:buNone/>
            </a:pPr>
            <a:endParaRPr lang="en-US" altLang="en-US" sz="1800" b="1" i="1">
              <a:solidFill>
                <a:srgbClr val="000000"/>
              </a:solidFill>
              <a:latin typeface="Times New Roman" panose="02020603050405020304" pitchFamily="18" charset="0"/>
              <a:cs typeface="Calibri" panose="020F0502020204030204" pitchFamily="34" charset="0"/>
              <a:sym typeface="+mn-ea"/>
            </a:endParaRPr>
          </a:p>
        </p:txBody>
      </p:sp>
      <p:sp>
        <p:nvSpPr>
          <p:cNvPr id="5" name="Text Box 4">
            <a:extLst>
              <a:ext uri="{FF2B5EF4-FFF2-40B4-BE49-F238E27FC236}">
                <a16:creationId xmlns:a16="http://schemas.microsoft.com/office/drawing/2014/main" id="{6BA899A5-A473-02BC-AE50-98AC6647D1FE}"/>
              </a:ext>
            </a:extLst>
          </p:cNvPr>
          <p:cNvSpPr txBox="1"/>
          <p:nvPr/>
        </p:nvSpPr>
        <p:spPr>
          <a:xfrm>
            <a:off x="571500" y="1003099"/>
            <a:ext cx="8401050" cy="553998"/>
          </a:xfrm>
          <a:prstGeom prst="rect">
            <a:avLst/>
          </a:prstGeom>
          <a:noFill/>
        </p:spPr>
        <p:txBody>
          <a:bodyPr wrap="square">
            <a:spAutoFit/>
          </a:bodyPr>
          <a:lstStyle/>
          <a:p>
            <a:pPr algn="ctr" defTabSz="685800">
              <a:defRPr/>
            </a:pPr>
            <a:r>
              <a:rPr lang="en-US" sz="3000" b="1" kern="1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 GIẢNG ĐIỆN TỬ</a:t>
            </a:r>
            <a:endParaRPr lang="en-US" sz="3000" b="1" kern="1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4341" name="Picture 9">
            <a:extLst>
              <a:ext uri="{FF2B5EF4-FFF2-40B4-BE49-F238E27FC236}">
                <a16:creationId xmlns:a16="http://schemas.microsoft.com/office/drawing/2014/main" id="{9A4967AC-73E7-42A8-1B8C-05EC920BD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957"/>
          <a:stretch>
            <a:fillRect/>
          </a:stretch>
        </p:blipFill>
        <p:spPr bwMode="auto">
          <a:xfrm>
            <a:off x="-104902" y="-30956"/>
            <a:ext cx="2771741" cy="361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a:extLst>
              <a:ext uri="{FF2B5EF4-FFF2-40B4-BE49-F238E27FC236}">
                <a16:creationId xmlns:a16="http://schemas.microsoft.com/office/drawing/2014/main" id="{546C3985-DA74-ED24-A6D9-A2908513A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957"/>
          <a:stretch>
            <a:fillRect/>
          </a:stretch>
        </p:blipFill>
        <p:spPr bwMode="auto">
          <a:xfrm>
            <a:off x="6132736" y="-32566"/>
            <a:ext cx="3063477" cy="374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37BA6B9C-E07E-F7B1-CD92-6790D2C33FA1}"/>
              </a:ext>
            </a:extLst>
          </p:cNvPr>
          <p:cNvSpPr/>
          <p:nvPr/>
        </p:nvSpPr>
        <p:spPr>
          <a:xfrm>
            <a:off x="1881971" y="26215"/>
            <a:ext cx="5104209" cy="568489"/>
          </a:xfrm>
          <a:prstGeom prst="rect">
            <a:avLst/>
          </a:prstGeom>
        </p:spPr>
        <p:txBody>
          <a:bodyPr>
            <a:spAutoFit/>
          </a:bodyPr>
          <a:lstStyle/>
          <a:p>
            <a:pPr algn="ctr" defTabSz="685800">
              <a:defRPr/>
            </a:pPr>
            <a:r>
              <a:rPr lang="en-US" sz="1744" b="1" kern="10">
                <a:ln w="9525">
                  <a:round/>
                  <a:headEnd/>
                  <a:tailEnd/>
                </a:ln>
                <a:solidFill>
                  <a:prstClr val="black"/>
                </a:solidFill>
                <a:latin typeface="Times New Roman" pitchFamily="18" charset="0"/>
                <a:cs typeface="Times New Roman" pitchFamily="18" charset="0"/>
              </a:rPr>
              <a:t>  </a:t>
            </a:r>
            <a:r>
              <a:rPr lang="en-US" sz="1350" b="1" kern="10">
                <a:ln w="9525">
                  <a:round/>
                  <a:headEnd/>
                  <a:tailEnd/>
                </a:ln>
                <a:solidFill>
                  <a:prstClr val="black"/>
                </a:solidFill>
                <a:latin typeface="Times New Roman" pitchFamily="18" charset="0"/>
                <a:cs typeface="Times New Roman" pitchFamily="18" charset="0"/>
              </a:rPr>
              <a:t>UỶ BAN NHÂN DÂN PHƯỜNG HƯNG ĐẠO</a:t>
            </a:r>
            <a:endParaRPr lang="en-US" sz="1350" b="1" kern="10" dirty="0">
              <a:ln w="9525">
                <a:round/>
                <a:headEnd/>
                <a:tailEnd/>
              </a:ln>
              <a:solidFill>
                <a:prstClr val="black"/>
              </a:solidFill>
              <a:latin typeface="Times New Roman" pitchFamily="18" charset="0"/>
              <a:cs typeface="Times New Roman" pitchFamily="18" charset="0"/>
            </a:endParaRPr>
          </a:p>
          <a:p>
            <a:pPr algn="ctr" defTabSz="685800">
              <a:defRPr/>
            </a:pPr>
            <a:r>
              <a:rPr lang="en-US" sz="1350" b="1" kern="10">
                <a:ln w="9525">
                  <a:round/>
                  <a:headEnd/>
                  <a:tailEnd/>
                </a:ln>
                <a:solidFill>
                  <a:prstClr val="black"/>
                </a:solidFill>
                <a:latin typeface="Times New Roman" pitchFamily="18" charset="0"/>
                <a:cs typeface="Times New Roman" pitchFamily="18" charset="0"/>
              </a:rPr>
              <a:t>TRƯỜNG TIỂU HỌC HƯNG ĐẠO</a:t>
            </a:r>
            <a:endParaRPr lang="en-US" sz="1350" b="1" dirty="0">
              <a:solidFill>
                <a:prstClr val="black"/>
              </a:solidFill>
              <a:latin typeface="Times New Roman" pitchFamily="18" charset="0"/>
              <a:cs typeface="Times New Roman" pitchFamily="18" charset="0"/>
            </a:endParaRPr>
          </a:p>
        </p:txBody>
      </p:sp>
      <p:sp>
        <p:nvSpPr>
          <p:cNvPr id="14344" name="TextBox 3">
            <a:extLst>
              <a:ext uri="{FF2B5EF4-FFF2-40B4-BE49-F238E27FC236}">
                <a16:creationId xmlns:a16="http://schemas.microsoft.com/office/drawing/2014/main" id="{92BFE14F-2A36-B86A-9A87-9E6F123FAF1D}"/>
              </a:ext>
            </a:extLst>
          </p:cNvPr>
          <p:cNvSpPr txBox="1">
            <a:spLocks noChangeArrowheads="1"/>
          </p:cNvSpPr>
          <p:nvPr/>
        </p:nvSpPr>
        <p:spPr bwMode="auto">
          <a:xfrm>
            <a:off x="2362200" y="1557097"/>
            <a:ext cx="50499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685800">
              <a:lnSpc>
                <a:spcPct val="100000"/>
              </a:lnSpc>
              <a:spcBef>
                <a:spcPct val="0"/>
              </a:spcBef>
              <a:buClrTx/>
              <a:buSzTx/>
              <a:buNone/>
            </a:pPr>
            <a:r>
              <a:rPr lang="en-US" altLang="en-US" sz="36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Môn Tiếng Việt lớp 1</a:t>
            </a:r>
            <a:endParaRPr lang="en-US" altLang="en-US" sz="3600" b="1">
              <a:solidFill>
                <a:srgbClr val="1121F7"/>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346" name="Picture 6">
            <a:extLst>
              <a:ext uri="{FF2B5EF4-FFF2-40B4-BE49-F238E27FC236}">
                <a16:creationId xmlns:a16="http://schemas.microsoft.com/office/drawing/2014/main" id="{0E7E39B5-CEFA-130F-27ED-560C814AE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0957"/>
          <a:stretch>
            <a:fillRect/>
          </a:stretch>
        </p:blipFill>
        <p:spPr bwMode="auto">
          <a:xfrm>
            <a:off x="6637183" y="1817783"/>
            <a:ext cx="3482209" cy="284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a:extLst>
              <a:ext uri="{FF2B5EF4-FFF2-40B4-BE49-F238E27FC236}">
                <a16:creationId xmlns:a16="http://schemas.microsoft.com/office/drawing/2014/main" id="{A6103D09-F7B3-86BC-65B1-0FD3E7CC6E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0957"/>
          <a:stretch>
            <a:fillRect/>
          </a:stretch>
        </p:blipFill>
        <p:spPr bwMode="auto">
          <a:xfrm rot="5400000">
            <a:off x="-365682" y="2238508"/>
            <a:ext cx="3293300" cy="269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3CD9B8EA-C3B2-E56F-5AF4-8B9CAD21EDEC}"/>
              </a:ext>
            </a:extLst>
          </p:cNvPr>
          <p:cNvSpPr txBox="1">
            <a:spLocks noChangeArrowheads="1"/>
          </p:cNvSpPr>
          <p:nvPr/>
        </p:nvSpPr>
        <p:spPr bwMode="auto">
          <a:xfrm>
            <a:off x="852447" y="2782092"/>
            <a:ext cx="7439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685800">
              <a:lnSpc>
                <a:spcPct val="100000"/>
              </a:lnSpc>
              <a:spcBef>
                <a:spcPct val="0"/>
              </a:spcBef>
              <a:buClrTx/>
              <a:buSzTx/>
              <a:buNone/>
            </a:pPr>
            <a:r>
              <a:rPr lang="en-US" altLang="en-US" sz="3600" b="1" i="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 1: Nụ hôn trên bàn tay (Tiết 3)</a:t>
            </a:r>
            <a:endParaRPr lang="en-US" altLang="en-US" sz="3600" b="1" i="1">
              <a:solidFill>
                <a:srgbClr val="1121F7"/>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152071-9490-55BD-1D5D-3FDC0F4102E1}"/>
              </a:ext>
            </a:extLst>
          </p:cNvPr>
          <p:cNvSpPr txBox="1">
            <a:spLocks noChangeArrowheads="1"/>
          </p:cNvSpPr>
          <p:nvPr/>
        </p:nvSpPr>
        <p:spPr bwMode="auto">
          <a:xfrm>
            <a:off x="1286588" y="2175800"/>
            <a:ext cx="6686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685800">
              <a:lnSpc>
                <a:spcPct val="100000"/>
              </a:lnSpc>
              <a:spcBef>
                <a:spcPct val="0"/>
              </a:spcBef>
              <a:buClrTx/>
              <a:buSzTx/>
              <a:buNone/>
            </a:pPr>
            <a:r>
              <a:rPr lang="en-US" altLang="en-US" sz="3300" b="1" i="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Chủ đề 2: Mái ấm gia đình</a:t>
            </a:r>
            <a:endParaRPr lang="en-US" altLang="en-US" sz="3300" b="1" i="1">
              <a:solidFill>
                <a:srgbClr val="1121F7"/>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79646"/>
                </a:solidFill>
                <a:effectLst/>
                <a:uLnTx/>
                <a:uFillTx/>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175">
                  <a:solidFill>
                    <a:prstClr val="white"/>
                  </a:solidFill>
                </a:ln>
                <a:solidFill>
                  <a:prstClr val="white"/>
                </a:solidFill>
                <a:effectLst/>
                <a:uLnTx/>
                <a:uFillTx/>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Bài</a:t>
            </a:r>
          </a:p>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68426"/>
                </a:solidFill>
                <a:effectLst/>
                <a:uLnTx/>
                <a:uFillTx/>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091717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dirty="0" err="1">
                <a:latin typeface="Arial-Rounded" pitchFamily="34" charset="0"/>
                <a:ea typeface="Arial-Rounded" pitchFamily="34" charset="0"/>
                <a:cs typeface="Arial-Rounded" pitchFamily="34" charset="0"/>
              </a:rPr>
              <a:t>Tiết</a:t>
            </a:r>
            <a:r>
              <a:rPr lang="en-US" dirty="0">
                <a:latin typeface="Arial-Rounded" pitchFamily="34" charset="0"/>
                <a:ea typeface="Arial-Rounded" pitchFamily="34" charset="0"/>
                <a:cs typeface="Arial-Rounded" pitchFamily="34" charset="0"/>
              </a:rPr>
              <a:t> 3</a:t>
            </a:r>
          </a:p>
        </p:txBody>
      </p:sp>
    </p:spTree>
    <p:extLst>
      <p:ext uri="{BB962C8B-B14F-4D97-AF65-F5344CB8AC3E}">
        <p14:creationId xmlns:p14="http://schemas.microsoft.com/office/powerpoint/2010/main" val="3493687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6675" y="-172350"/>
            <a:ext cx="2025000" cy="1316250"/>
          </a:xfrm>
          <a:prstGeom prst="rect">
            <a:avLst/>
          </a:prstGeom>
        </p:spPr>
      </p:pic>
      <p:pic>
        <p:nvPicPr>
          <p:cNvPr id="5" name="图片 4"/>
          <p:cNvPicPr>
            <a:picLocks noChangeAspect="1"/>
          </p:cNvPicPr>
          <p:nvPr/>
        </p:nvPicPr>
        <p:blipFill>
          <a:blip r:embed="rId2"/>
          <a:stretch>
            <a:fillRect/>
          </a:stretch>
        </p:blipFill>
        <p:spPr>
          <a:xfrm>
            <a:off x="0" y="0"/>
            <a:ext cx="2025000" cy="1316250"/>
          </a:xfrm>
          <a:prstGeom prst="rect">
            <a:avLst/>
          </a:prstGeom>
        </p:spPr>
      </p:pic>
      <p:pic>
        <p:nvPicPr>
          <p:cNvPr id="6" name="图片 5"/>
          <p:cNvPicPr>
            <a:picLocks noChangeAspect="1"/>
          </p:cNvPicPr>
          <p:nvPr/>
        </p:nvPicPr>
        <p:blipFill>
          <a:blip r:embed="rId3"/>
          <a:stretch>
            <a:fillRect/>
          </a:stretch>
        </p:blipFill>
        <p:spPr>
          <a:xfrm>
            <a:off x="-49809" y="0"/>
            <a:ext cx="1215000" cy="793125"/>
          </a:xfrm>
          <a:prstGeom prst="rect">
            <a:avLst/>
          </a:prstGeom>
        </p:spPr>
      </p:pic>
      <p:pic>
        <p:nvPicPr>
          <p:cNvPr id="7" name="图片 6"/>
          <p:cNvPicPr>
            <a:picLocks noChangeAspect="1"/>
          </p:cNvPicPr>
          <p:nvPr/>
        </p:nvPicPr>
        <p:blipFill>
          <a:blip r:embed="rId4"/>
          <a:stretch>
            <a:fillRect/>
          </a:stretch>
        </p:blipFill>
        <p:spPr>
          <a:xfrm flipV="1">
            <a:off x="-85088" y="4646546"/>
            <a:ext cx="9247500" cy="34289"/>
          </a:xfrm>
          <a:prstGeom prst="rect">
            <a:avLst/>
          </a:prstGeom>
        </p:spPr>
      </p:pic>
      <p:pic>
        <p:nvPicPr>
          <p:cNvPr id="10" name="图片 9"/>
          <p:cNvPicPr>
            <a:picLocks noChangeAspect="1"/>
          </p:cNvPicPr>
          <p:nvPr/>
        </p:nvPicPr>
        <p:blipFill>
          <a:blip r:embed="rId4"/>
          <a:stretch>
            <a:fillRect/>
          </a:stretch>
        </p:blipFill>
        <p:spPr>
          <a:xfrm flipV="1">
            <a:off x="-85088" y="4763668"/>
            <a:ext cx="9247500" cy="34289"/>
          </a:xfrm>
          <a:prstGeom prst="rect">
            <a:avLst/>
          </a:prstGeom>
        </p:spPr>
      </p:pic>
      <p:pic>
        <p:nvPicPr>
          <p:cNvPr id="11" name="图片 10"/>
          <p:cNvPicPr>
            <a:picLocks noChangeAspect="1"/>
          </p:cNvPicPr>
          <p:nvPr/>
        </p:nvPicPr>
        <p:blipFill>
          <a:blip r:embed="rId4"/>
          <a:stretch>
            <a:fillRect/>
          </a:stretch>
        </p:blipFill>
        <p:spPr>
          <a:xfrm flipV="1">
            <a:off x="-85088" y="4880789"/>
            <a:ext cx="9247500" cy="34289"/>
          </a:xfrm>
          <a:prstGeom prst="rect">
            <a:avLst/>
          </a:prstGeom>
        </p:spPr>
      </p:pic>
      <p:pic>
        <p:nvPicPr>
          <p:cNvPr id="12" name="图片 11"/>
          <p:cNvPicPr>
            <a:picLocks noChangeAspect="1"/>
          </p:cNvPicPr>
          <p:nvPr/>
        </p:nvPicPr>
        <p:blipFill>
          <a:blip r:embed="rId4"/>
          <a:stretch>
            <a:fillRect/>
          </a:stretch>
        </p:blipFill>
        <p:spPr>
          <a:xfrm flipV="1">
            <a:off x="-85088" y="4997910"/>
            <a:ext cx="9247500" cy="34289"/>
          </a:xfrm>
          <a:prstGeom prst="rect">
            <a:avLst/>
          </a:prstGeom>
        </p:spPr>
      </p:pic>
      <p:pic>
        <p:nvPicPr>
          <p:cNvPr id="9" name="图片 8"/>
          <p:cNvPicPr>
            <a:picLocks noChangeAspect="1"/>
          </p:cNvPicPr>
          <p:nvPr/>
        </p:nvPicPr>
        <p:blipFill>
          <a:blip r:embed="rId5"/>
          <a:stretch>
            <a:fillRect/>
          </a:stretch>
        </p:blipFill>
        <p:spPr>
          <a:xfrm>
            <a:off x="2444403" y="541633"/>
            <a:ext cx="4255194" cy="4239943"/>
          </a:xfrm>
          <a:prstGeom prst="rect">
            <a:avLst/>
          </a:prstGeom>
        </p:spPr>
      </p:pic>
      <p:pic>
        <p:nvPicPr>
          <p:cNvPr id="8" name="图片 7"/>
          <p:cNvPicPr>
            <a:picLocks noChangeAspect="1"/>
          </p:cNvPicPr>
          <p:nvPr/>
        </p:nvPicPr>
        <p:blipFill>
          <a:blip r:embed="rId6"/>
          <a:stretch>
            <a:fillRect/>
          </a:stretch>
        </p:blipFill>
        <p:spPr>
          <a:xfrm>
            <a:off x="2609530" y="2823466"/>
            <a:ext cx="3924941" cy="2174444"/>
          </a:xfrm>
          <a:prstGeom prst="rect">
            <a:avLst/>
          </a:prstGeom>
        </p:spPr>
      </p:pic>
      <p:pic>
        <p:nvPicPr>
          <p:cNvPr id="16" name="图片 15"/>
          <p:cNvPicPr>
            <a:picLocks noChangeAspect="1"/>
          </p:cNvPicPr>
          <p:nvPr/>
        </p:nvPicPr>
        <p:blipFill>
          <a:blip r:embed="rId7"/>
          <a:stretch>
            <a:fillRect/>
          </a:stretch>
        </p:blipFill>
        <p:spPr>
          <a:xfrm>
            <a:off x="271951" y="686884"/>
            <a:ext cx="194063" cy="295313"/>
          </a:xfrm>
          <a:prstGeom prst="rect">
            <a:avLst/>
          </a:prstGeom>
        </p:spPr>
      </p:pic>
      <p:pic>
        <p:nvPicPr>
          <p:cNvPr id="17" name="图片 16"/>
          <p:cNvPicPr>
            <a:picLocks noChangeAspect="1"/>
          </p:cNvPicPr>
          <p:nvPr/>
        </p:nvPicPr>
        <p:blipFill>
          <a:blip r:embed="rId8"/>
          <a:stretch>
            <a:fillRect/>
          </a:stretch>
        </p:blipFill>
        <p:spPr>
          <a:xfrm>
            <a:off x="1003566" y="825075"/>
            <a:ext cx="143438" cy="270000"/>
          </a:xfrm>
          <a:prstGeom prst="rect">
            <a:avLst/>
          </a:prstGeom>
        </p:spPr>
      </p:pic>
      <p:pic>
        <p:nvPicPr>
          <p:cNvPr id="18" name="图片 17"/>
          <p:cNvPicPr>
            <a:picLocks noChangeAspect="1"/>
          </p:cNvPicPr>
          <p:nvPr/>
        </p:nvPicPr>
        <p:blipFill>
          <a:blip r:embed="rId9"/>
          <a:stretch>
            <a:fillRect/>
          </a:stretch>
        </p:blipFill>
        <p:spPr>
          <a:xfrm>
            <a:off x="1217204" y="367650"/>
            <a:ext cx="75938" cy="236250"/>
          </a:xfrm>
          <a:prstGeom prst="rect">
            <a:avLst/>
          </a:prstGeom>
        </p:spPr>
      </p:pic>
      <p:sp>
        <p:nvSpPr>
          <p:cNvPr id="19" name="文本框 18"/>
          <p:cNvSpPr txBox="1"/>
          <p:nvPr/>
        </p:nvSpPr>
        <p:spPr>
          <a:xfrm>
            <a:off x="3263183" y="1901592"/>
            <a:ext cx="2550959" cy="715581"/>
          </a:xfrm>
          <a:prstGeom prst="rect">
            <a:avLst/>
          </a:prstGeom>
          <a:noFill/>
        </p:spPr>
        <p:txBody>
          <a:bodyPr wrap="square" rtlCol="0">
            <a:spAutoFit/>
          </a:bodyPr>
          <a:lstStyle/>
          <a:p>
            <a:pPr algn="ctr" defTabSz="685800"/>
            <a:r>
              <a:rPr lang="en-US" altLang="zh-CN" sz="4050" b="1" dirty="0" err="1">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Khởi</a:t>
            </a:r>
            <a:r>
              <a:rPr lang="en-US" altLang="zh-CN" sz="4050" b="1" dirty="0">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4050" b="1" dirty="0" err="1">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động</a:t>
            </a:r>
            <a:endParaRPr lang="en-US" altLang="zh-CN" sz="4050" b="1" dirty="0">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83500" b="67837"/>
          <a:stretch>
            <a:fillRect/>
          </a:stretch>
        </p:blipFill>
        <p:spPr>
          <a:xfrm>
            <a:off x="0" y="0"/>
            <a:ext cx="841248" cy="92166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1842" t="-10451" b="9413"/>
          <a:stretch>
            <a:fillRect/>
          </a:stretch>
        </p:blipFill>
        <p:spPr>
          <a:xfrm>
            <a:off x="8160298" y="4479288"/>
            <a:ext cx="983702" cy="664212"/>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4897" r="20119" b="33391"/>
          <a:stretch>
            <a:fillRect/>
          </a:stretch>
        </p:blipFill>
        <p:spPr>
          <a:xfrm flipH="1">
            <a:off x="-171330" y="4767610"/>
            <a:ext cx="1707521" cy="375890"/>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73100" r="2958" b="67481"/>
          <a:stretch>
            <a:fillRect/>
          </a:stretch>
        </p:blipFill>
        <p:spPr>
          <a:xfrm>
            <a:off x="7757277" y="1"/>
            <a:ext cx="1386723" cy="1058618"/>
          </a:xfrm>
          <a:prstGeom prst="rect">
            <a:avLst/>
          </a:prstGeom>
        </p:spPr>
      </p:pic>
      <p:grpSp>
        <p:nvGrpSpPr>
          <p:cNvPr id="16" name="组合 15"/>
          <p:cNvGrpSpPr/>
          <p:nvPr/>
        </p:nvGrpSpPr>
        <p:grpSpPr>
          <a:xfrm>
            <a:off x="4380689" y="818181"/>
            <a:ext cx="382622" cy="63238"/>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grpSp>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6336" y="1819936"/>
            <a:ext cx="2657671" cy="2657671"/>
          </a:xfrm>
          <a:prstGeom prst="rect">
            <a:avLst/>
          </a:prstGeom>
        </p:spPr>
      </p:pic>
      <p:grpSp>
        <p:nvGrpSpPr>
          <p:cNvPr id="34" name="Group 33"/>
          <p:cNvGrpSpPr/>
          <p:nvPr/>
        </p:nvGrpSpPr>
        <p:grpSpPr>
          <a:xfrm>
            <a:off x="943468" y="398420"/>
            <a:ext cx="7508618" cy="1758815"/>
            <a:chOff x="1596571" y="1090906"/>
            <a:chExt cx="10011490" cy="2345086"/>
          </a:xfrm>
          <a:solidFill>
            <a:srgbClr val="89FFD8"/>
          </a:solidFill>
        </p:grpSpPr>
        <p:sp>
          <p:nvSpPr>
            <p:cNvPr id="2" name="Oval 1"/>
            <p:cNvSpPr/>
            <p:nvPr/>
          </p:nvSpPr>
          <p:spPr>
            <a:xfrm>
              <a:off x="1596571" y="1090907"/>
              <a:ext cx="3487927"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1" name="Oval 30"/>
            <p:cNvSpPr/>
            <p:nvPr/>
          </p:nvSpPr>
          <p:spPr>
            <a:xfrm>
              <a:off x="4498666" y="1090906"/>
              <a:ext cx="1904691"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2" name="Oval 31"/>
            <p:cNvSpPr/>
            <p:nvPr/>
          </p:nvSpPr>
          <p:spPr>
            <a:xfrm>
              <a:off x="5869002" y="1090906"/>
              <a:ext cx="3787490"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3" name="Oval 32"/>
            <p:cNvSpPr/>
            <p:nvPr/>
          </p:nvSpPr>
          <p:spPr>
            <a:xfrm>
              <a:off x="8762285" y="1174099"/>
              <a:ext cx="2845776"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grpSp>
      <p:sp>
        <p:nvSpPr>
          <p:cNvPr id="18" name="文本框 80">
            <a:extLst>
              <a:ext uri="{FF2B5EF4-FFF2-40B4-BE49-F238E27FC236}">
                <a16:creationId xmlns:a16="http://schemas.microsoft.com/office/drawing/2014/main" id="{3EE2DB40-547A-4C19-9173-429714D71B13}"/>
              </a:ext>
            </a:extLst>
          </p:cNvPr>
          <p:cNvSpPr txBox="1"/>
          <p:nvPr/>
        </p:nvSpPr>
        <p:spPr>
          <a:xfrm>
            <a:off x="276336" y="925746"/>
            <a:ext cx="8675111" cy="715581"/>
          </a:xfrm>
          <a:prstGeom prst="rect">
            <a:avLst/>
          </a:prstGeom>
          <a:noFill/>
        </p:spPr>
        <p:txBody>
          <a:bodyPr wrap="square" rtlCol="0">
            <a:spAutoFit/>
          </a:bodyPr>
          <a:lstStyle/>
          <a:p>
            <a:pPr algn="ctr" defTabSz="685800">
              <a:buClr>
                <a:srgbClr val="000000"/>
              </a:buClr>
              <a:defRPr/>
            </a:pP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Tìm</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đường</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về</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nhà</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cho</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Bọ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rùa</a:t>
            </a:r>
            <a:endPar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endParaRPr>
          </a:p>
        </p:txBody>
      </p:sp>
      <p:sp>
        <p:nvSpPr>
          <p:cNvPr id="19" name="椭圆 31">
            <a:extLst>
              <a:ext uri="{FF2B5EF4-FFF2-40B4-BE49-F238E27FC236}">
                <a16:creationId xmlns:a16="http://schemas.microsoft.com/office/drawing/2014/main" id="{E298D769-6E12-47D6-B46A-DFA375DD737F}"/>
              </a:ext>
            </a:extLst>
          </p:cNvPr>
          <p:cNvSpPr/>
          <p:nvPr/>
        </p:nvSpPr>
        <p:spPr>
          <a:xfrm flipH="1">
            <a:off x="2893980" y="2383197"/>
            <a:ext cx="5758169" cy="219217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zh-CN" altLang="en-US"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80">
            <a:extLst>
              <a:ext uri="{FF2B5EF4-FFF2-40B4-BE49-F238E27FC236}">
                <a16:creationId xmlns:a16="http://schemas.microsoft.com/office/drawing/2014/main" id="{6C88FC47-514D-4942-8566-171B7A5F661D}"/>
              </a:ext>
            </a:extLst>
          </p:cNvPr>
          <p:cNvSpPr txBox="1"/>
          <p:nvPr/>
        </p:nvSpPr>
        <p:spPr>
          <a:xfrm>
            <a:off x="3264056" y="2497496"/>
            <a:ext cx="5104743" cy="1938992"/>
          </a:xfrm>
          <a:prstGeom prst="rect">
            <a:avLst/>
          </a:prstGeom>
          <a:noFill/>
        </p:spPr>
        <p:txBody>
          <a:bodyPr wrap="square" rtlCol="0">
            <a:spAutoFit/>
          </a:bodyPr>
          <a:lstStyle/>
          <a:p>
            <a:pPr algn="just" defTabSz="685800">
              <a:buClr>
                <a:srgbClr val="000000"/>
              </a:buClr>
              <a:defRPr/>
            </a:pP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Em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hãy</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những</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từ</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chỉ</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tình</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cảm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bạn</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bè</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để</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giúp</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chú</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bọ</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rùa</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được</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đường</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về</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nhà</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với</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mẹ</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nhé</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a:t>
            </a:r>
          </a:p>
        </p:txBody>
      </p:sp>
    </p:spTree>
    <p:extLst>
      <p:ext uri="{BB962C8B-B14F-4D97-AF65-F5344CB8AC3E}">
        <p14:creationId xmlns:p14="http://schemas.microsoft.com/office/powerpoint/2010/main" val="2288068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9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18">
                                            <p:txEl>
                                              <p:pRg st="0" end="0"/>
                                            </p:txEl>
                                          </p:spTgt>
                                        </p:tgtEl>
                                        <p:attrNameLst>
                                          <p:attrName>ppt_x</p:attrName>
                                          <p:attrName>ppt_y</p:attrName>
                                        </p:attrNameLst>
                                      </p:cBhvr>
                                    </p:animMotion>
                                    <p:animRot by="1500000">
                                      <p:cBhvr>
                                        <p:cTn id="16" dur="125" fill="hold">
                                          <p:stCondLst>
                                            <p:cond delay="0"/>
                                          </p:stCondLst>
                                        </p:cTn>
                                        <p:tgtEl>
                                          <p:spTgt spid="18">
                                            <p:txEl>
                                              <p:pRg st="0" end="0"/>
                                            </p:txEl>
                                          </p:spTgt>
                                        </p:tgtEl>
                                        <p:attrNameLst>
                                          <p:attrName>r</p:attrName>
                                        </p:attrNameLst>
                                      </p:cBhvr>
                                    </p:animRot>
                                    <p:animRot by="-1500000">
                                      <p:cBhvr>
                                        <p:cTn id="17" dur="125" fill="hold">
                                          <p:stCondLst>
                                            <p:cond delay="125"/>
                                          </p:stCondLst>
                                        </p:cTn>
                                        <p:tgtEl>
                                          <p:spTgt spid="18">
                                            <p:txEl>
                                              <p:pRg st="0" end="0"/>
                                            </p:txEl>
                                          </p:spTgt>
                                        </p:tgtEl>
                                        <p:attrNameLst>
                                          <p:attrName>r</p:attrName>
                                        </p:attrNameLst>
                                      </p:cBhvr>
                                    </p:animRot>
                                    <p:animRot by="-1500000">
                                      <p:cBhvr>
                                        <p:cTn id="18" dur="125" fill="hold">
                                          <p:stCondLst>
                                            <p:cond delay="250"/>
                                          </p:stCondLst>
                                        </p:cTn>
                                        <p:tgtEl>
                                          <p:spTgt spid="18">
                                            <p:txEl>
                                              <p:pRg st="0" end="0"/>
                                            </p:txEl>
                                          </p:spTgt>
                                        </p:tgtEl>
                                        <p:attrNameLst>
                                          <p:attrName>r</p:attrName>
                                        </p:attrNameLst>
                                      </p:cBhvr>
                                    </p:animRot>
                                    <p:animRot by="1500000">
                                      <p:cBhvr>
                                        <p:cTn id="19" dur="125" fill="hold">
                                          <p:stCondLst>
                                            <p:cond delay="375"/>
                                          </p:stCondLst>
                                        </p:cTn>
                                        <p:tgtEl>
                                          <p:spTgt spid="18">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7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9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Cartoon Cloud PNG Images | Vector and PSD Files | Free Download on Pngtre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212726" y="169857"/>
            <a:ext cx="808457" cy="40681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artoon Cloud PNG Images | Vector and PSD Files | Free Download on Pngtre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1700118" y="64805"/>
            <a:ext cx="1084031" cy="5454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55;p42"/>
          <p:cNvGrpSpPr/>
          <p:nvPr/>
        </p:nvGrpSpPr>
        <p:grpSpPr>
          <a:xfrm rot="11431929">
            <a:off x="575577" y="593536"/>
            <a:ext cx="8716244" cy="5139929"/>
            <a:chOff x="-5099623" y="-3940765"/>
            <a:chExt cx="9821112" cy="6938540"/>
          </a:xfrm>
          <a:solidFill>
            <a:srgbClr val="E4E75C"/>
          </a:solidFill>
        </p:grpSpPr>
        <p:sp>
          <p:nvSpPr>
            <p:cNvPr id="3" name="Google Shape;2456;p42"/>
            <p:cNvSpPr/>
            <p:nvPr/>
          </p:nvSpPr>
          <p:spPr>
            <a:xfrm rot="8214870" flipV="1">
              <a:off x="-186507" y="-2323902"/>
              <a:ext cx="3842417" cy="465415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4" name="Google Shape;2457;p42"/>
            <p:cNvSpPr/>
            <p:nvPr/>
          </p:nvSpPr>
          <p:spPr>
            <a:xfrm rot="21185255" flipV="1">
              <a:off x="-4526093" y="-433302"/>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5" name="Google Shape;2458;p42"/>
            <p:cNvSpPr/>
            <p:nvPr/>
          </p:nvSpPr>
          <p:spPr>
            <a:xfrm rot="11008865">
              <a:off x="-4890889" y="-3940765"/>
              <a:ext cx="9612378" cy="51485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6" name="Google Shape;2457;p42"/>
            <p:cNvSpPr/>
            <p:nvPr/>
          </p:nvSpPr>
          <p:spPr>
            <a:xfrm rot="10996911" flipV="1">
              <a:off x="-4253896" y="-696226"/>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7" name="Google Shape;2458;p42"/>
            <p:cNvSpPr/>
            <p:nvPr/>
          </p:nvSpPr>
          <p:spPr>
            <a:xfrm rot="11043376">
              <a:off x="-5099623" y="-2988316"/>
              <a:ext cx="5361705" cy="3281677"/>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grpSp>
      <p:pic>
        <p:nvPicPr>
          <p:cNvPr id="8" name="Picture 7"/>
          <p:cNvPicPr>
            <a:picLocks noChangeAspect="1"/>
          </p:cNvPicPr>
          <p:nvPr/>
        </p:nvPicPr>
        <p:blipFill>
          <a:blip r:embed="rId7"/>
          <a:stretch>
            <a:fillRect/>
          </a:stretch>
        </p:blipFill>
        <p:spPr>
          <a:xfrm>
            <a:off x="6913145" y="701685"/>
            <a:ext cx="2008976" cy="2383377"/>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0" b="100000" l="0" r="97331">
                        <a14:foregroundMark x1="56515" y1="90084" x2="58085" y2="84370"/>
                        <a14:backgroundMark x1="28414" y1="54286" x2="31083" y2="54790"/>
                        <a14:backgroundMark x1="34851" y1="52437" x2="40659" y2="49244"/>
                        <a14:backgroundMark x1="3768" y1="11092" x2="10675" y2="8403"/>
                        <a14:backgroundMark x1="21664" y1="3697" x2="27002" y2="10420"/>
                        <a14:backgroundMark x1="45369" y1="16134" x2="49608" y2="22689"/>
                        <a14:backgroundMark x1="69702" y1="26555" x2="78022" y2="29916"/>
                        <a14:backgroundMark x1="40188" y1="10924" x2="46154" y2="14958"/>
                        <a14:backgroundMark x1="4867" y1="5210" x2="6279" y2="672"/>
                        <a14:backgroundMark x1="7692" y1="4706" x2="10047" y2="3697"/>
                      </a14:backgroundRemoval>
                    </a14:imgEffect>
                  </a14:imgLayer>
                </a14:imgProps>
              </a:ext>
            </a:extLst>
          </a:blip>
          <a:stretch>
            <a:fillRect/>
          </a:stretch>
        </p:blipFill>
        <p:spPr>
          <a:xfrm rot="718302">
            <a:off x="6334019" y="2662418"/>
            <a:ext cx="1674942" cy="1564506"/>
          </a:xfrm>
          <a:prstGeom prst="rect">
            <a:avLst/>
          </a:prstGeom>
        </p:spPr>
      </p:pic>
      <p:grpSp>
        <p:nvGrpSpPr>
          <p:cNvPr id="11" name="Group 10"/>
          <p:cNvGrpSpPr/>
          <p:nvPr/>
        </p:nvGrpSpPr>
        <p:grpSpPr>
          <a:xfrm>
            <a:off x="876874" y="1037308"/>
            <a:ext cx="5862917" cy="3876572"/>
            <a:chOff x="1060431" y="1128440"/>
            <a:chExt cx="7817223" cy="5168762"/>
          </a:xfrm>
        </p:grpSpPr>
        <p:sp>
          <p:nvSpPr>
            <p:cNvPr id="12" name="Rectangle: Rounded Corners 43">
              <a:extLst>
                <a:ext uri="{FF2B5EF4-FFF2-40B4-BE49-F238E27FC236}">
                  <a16:creationId xmlns:a16="http://schemas.microsoft.com/office/drawing/2014/main" id="{9D645240-D005-4810-AC9C-C05A048A4394}"/>
                </a:ext>
              </a:extLst>
            </p:cNvPr>
            <p:cNvSpPr/>
            <p:nvPr/>
          </p:nvSpPr>
          <p:spPr>
            <a:xfrm>
              <a:off x="1501667" y="1128440"/>
              <a:ext cx="6938679" cy="412586"/>
            </a:xfrm>
            <a:custGeom>
              <a:avLst/>
              <a:gdLst>
                <a:gd name="connsiteX0" fmla="*/ 0 w 6938679"/>
                <a:gd name="connsiteY0" fmla="*/ 68766 h 412586"/>
                <a:gd name="connsiteX1" fmla="*/ 68766 w 6938679"/>
                <a:gd name="connsiteY1" fmla="*/ 0 h 412586"/>
                <a:gd name="connsiteX2" fmla="*/ 703540 w 6938679"/>
                <a:gd name="connsiteY2" fmla="*/ 0 h 412586"/>
                <a:gd name="connsiteX3" fmla="*/ 1134279 w 6938679"/>
                <a:gd name="connsiteY3" fmla="*/ 0 h 412586"/>
                <a:gd name="connsiteX4" fmla="*/ 1565018 w 6938679"/>
                <a:gd name="connsiteY4" fmla="*/ 0 h 412586"/>
                <a:gd name="connsiteX5" fmla="*/ 2267804 w 6938679"/>
                <a:gd name="connsiteY5" fmla="*/ 0 h 412586"/>
                <a:gd name="connsiteX6" fmla="*/ 2902577 w 6938679"/>
                <a:gd name="connsiteY6" fmla="*/ 0 h 412586"/>
                <a:gd name="connsiteX7" fmla="*/ 3265305 w 6938679"/>
                <a:gd name="connsiteY7" fmla="*/ 0 h 412586"/>
                <a:gd name="connsiteX8" fmla="*/ 3764056 w 6938679"/>
                <a:gd name="connsiteY8" fmla="*/ 0 h 412586"/>
                <a:gd name="connsiteX9" fmla="*/ 4398830 w 6938679"/>
                <a:gd name="connsiteY9" fmla="*/ 0 h 412586"/>
                <a:gd name="connsiteX10" fmla="*/ 5033603 w 6938679"/>
                <a:gd name="connsiteY10" fmla="*/ 0 h 412586"/>
                <a:gd name="connsiteX11" fmla="*/ 5396331 w 6938679"/>
                <a:gd name="connsiteY11" fmla="*/ 0 h 412586"/>
                <a:gd name="connsiteX12" fmla="*/ 5759059 w 6938679"/>
                <a:gd name="connsiteY12" fmla="*/ 0 h 412586"/>
                <a:gd name="connsiteX13" fmla="*/ 6121787 w 6938679"/>
                <a:gd name="connsiteY13" fmla="*/ 0 h 412586"/>
                <a:gd name="connsiteX14" fmla="*/ 6869913 w 6938679"/>
                <a:gd name="connsiteY14" fmla="*/ 0 h 412586"/>
                <a:gd name="connsiteX15" fmla="*/ 6938679 w 6938679"/>
                <a:gd name="connsiteY15" fmla="*/ 68766 h 412586"/>
                <a:gd name="connsiteX16" fmla="*/ 6938679 w 6938679"/>
                <a:gd name="connsiteY16" fmla="*/ 343820 h 412586"/>
                <a:gd name="connsiteX17" fmla="*/ 6869913 w 6938679"/>
                <a:gd name="connsiteY17" fmla="*/ 412586 h 412586"/>
                <a:gd name="connsiteX18" fmla="*/ 6439174 w 6938679"/>
                <a:gd name="connsiteY18" fmla="*/ 412586 h 412586"/>
                <a:gd name="connsiteX19" fmla="*/ 5872411 w 6938679"/>
                <a:gd name="connsiteY19" fmla="*/ 412586 h 412586"/>
                <a:gd name="connsiteX20" fmla="*/ 5441672 w 6938679"/>
                <a:gd name="connsiteY20" fmla="*/ 412586 h 412586"/>
                <a:gd name="connsiteX21" fmla="*/ 4942921 w 6938679"/>
                <a:gd name="connsiteY21" fmla="*/ 412586 h 412586"/>
                <a:gd name="connsiteX22" fmla="*/ 4376159 w 6938679"/>
                <a:gd name="connsiteY22" fmla="*/ 412586 h 412586"/>
                <a:gd name="connsiteX23" fmla="*/ 3809397 w 6938679"/>
                <a:gd name="connsiteY23" fmla="*/ 412586 h 412586"/>
                <a:gd name="connsiteX24" fmla="*/ 3106612 w 6938679"/>
                <a:gd name="connsiteY24" fmla="*/ 412586 h 412586"/>
                <a:gd name="connsiteX25" fmla="*/ 2471838 w 6938679"/>
                <a:gd name="connsiteY25" fmla="*/ 412586 h 412586"/>
                <a:gd name="connsiteX26" fmla="*/ 2109110 w 6938679"/>
                <a:gd name="connsiteY26" fmla="*/ 412586 h 412586"/>
                <a:gd name="connsiteX27" fmla="*/ 1406325 w 6938679"/>
                <a:gd name="connsiteY27" fmla="*/ 412586 h 412586"/>
                <a:gd name="connsiteX28" fmla="*/ 703540 w 6938679"/>
                <a:gd name="connsiteY28" fmla="*/ 412586 h 412586"/>
                <a:gd name="connsiteX29" fmla="*/ 68766 w 6938679"/>
                <a:gd name="connsiteY29" fmla="*/ 412586 h 412586"/>
                <a:gd name="connsiteX30" fmla="*/ 0 w 6938679"/>
                <a:gd name="connsiteY30" fmla="*/ 343820 h 412586"/>
                <a:gd name="connsiteX31" fmla="*/ 0 w 6938679"/>
                <a:gd name="connsiteY31"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38679" h="412586" fill="none" extrusionOk="0">
                  <a:moveTo>
                    <a:pt x="0" y="68766"/>
                  </a:moveTo>
                  <a:cubicBezTo>
                    <a:pt x="1493" y="31459"/>
                    <a:pt x="39728" y="-292"/>
                    <a:pt x="68766" y="0"/>
                  </a:cubicBezTo>
                  <a:cubicBezTo>
                    <a:pt x="263348" y="-46030"/>
                    <a:pt x="524735" y="61596"/>
                    <a:pt x="703540" y="0"/>
                  </a:cubicBezTo>
                  <a:cubicBezTo>
                    <a:pt x="882345" y="-61596"/>
                    <a:pt x="944110" y="25568"/>
                    <a:pt x="1134279" y="0"/>
                  </a:cubicBezTo>
                  <a:cubicBezTo>
                    <a:pt x="1324448" y="-25568"/>
                    <a:pt x="1371887" y="921"/>
                    <a:pt x="1565018" y="0"/>
                  </a:cubicBezTo>
                  <a:cubicBezTo>
                    <a:pt x="1758149" y="-921"/>
                    <a:pt x="1975692" y="69425"/>
                    <a:pt x="2267804" y="0"/>
                  </a:cubicBezTo>
                  <a:cubicBezTo>
                    <a:pt x="2559916" y="-69425"/>
                    <a:pt x="2635922" y="15193"/>
                    <a:pt x="2902577" y="0"/>
                  </a:cubicBezTo>
                  <a:cubicBezTo>
                    <a:pt x="3169232" y="-15193"/>
                    <a:pt x="3093344" y="3828"/>
                    <a:pt x="3265305" y="0"/>
                  </a:cubicBezTo>
                  <a:cubicBezTo>
                    <a:pt x="3437266" y="-3828"/>
                    <a:pt x="3537296" y="22926"/>
                    <a:pt x="3764056" y="0"/>
                  </a:cubicBezTo>
                  <a:cubicBezTo>
                    <a:pt x="3990816" y="-22926"/>
                    <a:pt x="4235637" y="72093"/>
                    <a:pt x="4398830" y="0"/>
                  </a:cubicBezTo>
                  <a:cubicBezTo>
                    <a:pt x="4562023" y="-72093"/>
                    <a:pt x="4782938" y="1754"/>
                    <a:pt x="5033603" y="0"/>
                  </a:cubicBezTo>
                  <a:cubicBezTo>
                    <a:pt x="5284268" y="-1754"/>
                    <a:pt x="5263793" y="40253"/>
                    <a:pt x="5396331" y="0"/>
                  </a:cubicBezTo>
                  <a:cubicBezTo>
                    <a:pt x="5528869" y="-40253"/>
                    <a:pt x="5645649" y="7295"/>
                    <a:pt x="5759059" y="0"/>
                  </a:cubicBezTo>
                  <a:cubicBezTo>
                    <a:pt x="5872469" y="-7295"/>
                    <a:pt x="6004058" y="18917"/>
                    <a:pt x="6121787" y="0"/>
                  </a:cubicBezTo>
                  <a:cubicBezTo>
                    <a:pt x="6239516" y="-18917"/>
                    <a:pt x="6506020" y="37817"/>
                    <a:pt x="6869913" y="0"/>
                  </a:cubicBezTo>
                  <a:cubicBezTo>
                    <a:pt x="6906522" y="-585"/>
                    <a:pt x="6940049" y="29175"/>
                    <a:pt x="6938679" y="68766"/>
                  </a:cubicBezTo>
                  <a:cubicBezTo>
                    <a:pt x="6952264" y="127501"/>
                    <a:pt x="6910348" y="260503"/>
                    <a:pt x="6938679" y="343820"/>
                  </a:cubicBezTo>
                  <a:cubicBezTo>
                    <a:pt x="6943261" y="381485"/>
                    <a:pt x="6907277" y="407774"/>
                    <a:pt x="6869913" y="412586"/>
                  </a:cubicBezTo>
                  <a:cubicBezTo>
                    <a:pt x="6713859" y="461134"/>
                    <a:pt x="6533140" y="404635"/>
                    <a:pt x="6439174" y="412586"/>
                  </a:cubicBezTo>
                  <a:cubicBezTo>
                    <a:pt x="6345208" y="420537"/>
                    <a:pt x="6038293" y="399098"/>
                    <a:pt x="5872411" y="412586"/>
                  </a:cubicBezTo>
                  <a:cubicBezTo>
                    <a:pt x="5706529" y="426074"/>
                    <a:pt x="5640076" y="374549"/>
                    <a:pt x="5441672" y="412586"/>
                  </a:cubicBezTo>
                  <a:cubicBezTo>
                    <a:pt x="5243268" y="450623"/>
                    <a:pt x="5112113" y="408768"/>
                    <a:pt x="4942921" y="412586"/>
                  </a:cubicBezTo>
                  <a:cubicBezTo>
                    <a:pt x="4773729" y="416404"/>
                    <a:pt x="4541485" y="378214"/>
                    <a:pt x="4376159" y="412586"/>
                  </a:cubicBezTo>
                  <a:cubicBezTo>
                    <a:pt x="4210833" y="446958"/>
                    <a:pt x="4021487" y="371685"/>
                    <a:pt x="3809397" y="412586"/>
                  </a:cubicBezTo>
                  <a:cubicBezTo>
                    <a:pt x="3597307" y="453487"/>
                    <a:pt x="3299749" y="397466"/>
                    <a:pt x="3106612" y="412586"/>
                  </a:cubicBezTo>
                  <a:cubicBezTo>
                    <a:pt x="2913476" y="427706"/>
                    <a:pt x="2605749" y="365626"/>
                    <a:pt x="2471838" y="412586"/>
                  </a:cubicBezTo>
                  <a:cubicBezTo>
                    <a:pt x="2337927" y="459546"/>
                    <a:pt x="2248524" y="387019"/>
                    <a:pt x="2109110" y="412586"/>
                  </a:cubicBezTo>
                  <a:cubicBezTo>
                    <a:pt x="1969696" y="438153"/>
                    <a:pt x="1667906" y="330346"/>
                    <a:pt x="1406325" y="412586"/>
                  </a:cubicBezTo>
                  <a:cubicBezTo>
                    <a:pt x="1144745" y="494826"/>
                    <a:pt x="1004698" y="389402"/>
                    <a:pt x="703540" y="412586"/>
                  </a:cubicBezTo>
                  <a:cubicBezTo>
                    <a:pt x="402382" y="435770"/>
                    <a:pt x="362968" y="380981"/>
                    <a:pt x="68766" y="412586"/>
                  </a:cubicBezTo>
                  <a:cubicBezTo>
                    <a:pt x="34776" y="411580"/>
                    <a:pt x="7728" y="376269"/>
                    <a:pt x="0" y="343820"/>
                  </a:cubicBezTo>
                  <a:cubicBezTo>
                    <a:pt x="-26465" y="253215"/>
                    <a:pt x="29267" y="143055"/>
                    <a:pt x="0" y="68766"/>
                  </a:cubicBezTo>
                  <a:close/>
                </a:path>
                <a:path w="6938679" h="412586" stroke="0" extrusionOk="0">
                  <a:moveTo>
                    <a:pt x="0" y="68766"/>
                  </a:moveTo>
                  <a:cubicBezTo>
                    <a:pt x="-6828" y="28771"/>
                    <a:pt x="31865" y="820"/>
                    <a:pt x="68766" y="0"/>
                  </a:cubicBezTo>
                  <a:cubicBezTo>
                    <a:pt x="227591" y="-35812"/>
                    <a:pt x="540671" y="23194"/>
                    <a:pt x="703540" y="0"/>
                  </a:cubicBezTo>
                  <a:cubicBezTo>
                    <a:pt x="866409" y="-23194"/>
                    <a:pt x="1095328" y="38096"/>
                    <a:pt x="1338313" y="0"/>
                  </a:cubicBezTo>
                  <a:cubicBezTo>
                    <a:pt x="1581298" y="-38096"/>
                    <a:pt x="1831587" y="16554"/>
                    <a:pt x="1973087" y="0"/>
                  </a:cubicBezTo>
                  <a:cubicBezTo>
                    <a:pt x="2114587" y="-16554"/>
                    <a:pt x="2498553" y="70470"/>
                    <a:pt x="2675872" y="0"/>
                  </a:cubicBezTo>
                  <a:cubicBezTo>
                    <a:pt x="2853191" y="-70470"/>
                    <a:pt x="2988529" y="27343"/>
                    <a:pt x="3106612" y="0"/>
                  </a:cubicBezTo>
                  <a:cubicBezTo>
                    <a:pt x="3224695" y="-27343"/>
                    <a:pt x="3548885" y="9315"/>
                    <a:pt x="3673374" y="0"/>
                  </a:cubicBezTo>
                  <a:cubicBezTo>
                    <a:pt x="3797863" y="-9315"/>
                    <a:pt x="4011095" y="41834"/>
                    <a:pt x="4172125" y="0"/>
                  </a:cubicBezTo>
                  <a:cubicBezTo>
                    <a:pt x="4333155" y="-41834"/>
                    <a:pt x="4491639" y="33331"/>
                    <a:pt x="4602864" y="0"/>
                  </a:cubicBezTo>
                  <a:cubicBezTo>
                    <a:pt x="4714089" y="-33331"/>
                    <a:pt x="4998767" y="8975"/>
                    <a:pt x="5237638" y="0"/>
                  </a:cubicBezTo>
                  <a:cubicBezTo>
                    <a:pt x="5476509" y="-8975"/>
                    <a:pt x="5436279" y="34094"/>
                    <a:pt x="5600366" y="0"/>
                  </a:cubicBezTo>
                  <a:cubicBezTo>
                    <a:pt x="5764453" y="-34094"/>
                    <a:pt x="5841646" y="6552"/>
                    <a:pt x="5963093" y="0"/>
                  </a:cubicBezTo>
                  <a:cubicBezTo>
                    <a:pt x="6084540" y="-6552"/>
                    <a:pt x="6605734" y="83966"/>
                    <a:pt x="6869913" y="0"/>
                  </a:cubicBezTo>
                  <a:cubicBezTo>
                    <a:pt x="6910187" y="-2676"/>
                    <a:pt x="6941453" y="31357"/>
                    <a:pt x="6938679" y="68766"/>
                  </a:cubicBezTo>
                  <a:cubicBezTo>
                    <a:pt x="6962941" y="168718"/>
                    <a:pt x="6918266" y="269384"/>
                    <a:pt x="6938679" y="343820"/>
                  </a:cubicBezTo>
                  <a:cubicBezTo>
                    <a:pt x="6931303" y="386849"/>
                    <a:pt x="6908994" y="410264"/>
                    <a:pt x="6869913" y="412586"/>
                  </a:cubicBezTo>
                  <a:cubicBezTo>
                    <a:pt x="6625002" y="422525"/>
                    <a:pt x="6461306" y="346081"/>
                    <a:pt x="6303151" y="412586"/>
                  </a:cubicBezTo>
                  <a:cubicBezTo>
                    <a:pt x="6144996" y="479091"/>
                    <a:pt x="6004617" y="366322"/>
                    <a:pt x="5804400" y="412586"/>
                  </a:cubicBezTo>
                  <a:cubicBezTo>
                    <a:pt x="5604183" y="458850"/>
                    <a:pt x="5419463" y="389963"/>
                    <a:pt x="5169626" y="412586"/>
                  </a:cubicBezTo>
                  <a:cubicBezTo>
                    <a:pt x="4919789" y="435209"/>
                    <a:pt x="4864076" y="362955"/>
                    <a:pt x="4738887" y="412586"/>
                  </a:cubicBezTo>
                  <a:cubicBezTo>
                    <a:pt x="4613698" y="462217"/>
                    <a:pt x="4494853" y="370636"/>
                    <a:pt x="4308148" y="412586"/>
                  </a:cubicBezTo>
                  <a:cubicBezTo>
                    <a:pt x="4121443" y="454536"/>
                    <a:pt x="3921720" y="359552"/>
                    <a:pt x="3741385" y="412586"/>
                  </a:cubicBezTo>
                  <a:cubicBezTo>
                    <a:pt x="3561050" y="465620"/>
                    <a:pt x="3392233" y="347736"/>
                    <a:pt x="3174623" y="412586"/>
                  </a:cubicBezTo>
                  <a:cubicBezTo>
                    <a:pt x="2957013" y="477436"/>
                    <a:pt x="2953751" y="381490"/>
                    <a:pt x="2811895" y="412586"/>
                  </a:cubicBezTo>
                  <a:cubicBezTo>
                    <a:pt x="2670039" y="443682"/>
                    <a:pt x="2485643" y="380316"/>
                    <a:pt x="2381156" y="412586"/>
                  </a:cubicBezTo>
                  <a:cubicBezTo>
                    <a:pt x="2276669" y="444856"/>
                    <a:pt x="2122258" y="399007"/>
                    <a:pt x="2018428" y="412586"/>
                  </a:cubicBezTo>
                  <a:cubicBezTo>
                    <a:pt x="1914598" y="426165"/>
                    <a:pt x="1797953" y="400004"/>
                    <a:pt x="1587689" y="412586"/>
                  </a:cubicBezTo>
                  <a:cubicBezTo>
                    <a:pt x="1377425" y="425168"/>
                    <a:pt x="1259503" y="343604"/>
                    <a:pt x="952915" y="412586"/>
                  </a:cubicBezTo>
                  <a:cubicBezTo>
                    <a:pt x="646327" y="481568"/>
                    <a:pt x="327608" y="354110"/>
                    <a:pt x="68766" y="412586"/>
                  </a:cubicBezTo>
                  <a:cubicBezTo>
                    <a:pt x="32803" y="411150"/>
                    <a:pt x="6547" y="377333"/>
                    <a:pt x="0" y="343820"/>
                  </a:cubicBezTo>
                  <a:cubicBezTo>
                    <a:pt x="-28328" y="272806"/>
                    <a:pt x="5855" y="145996"/>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3" name="Rectangle: Rounded Corners 43">
              <a:extLst>
                <a:ext uri="{FF2B5EF4-FFF2-40B4-BE49-F238E27FC236}">
                  <a16:creationId xmlns:a16="http://schemas.microsoft.com/office/drawing/2014/main" id="{9D645240-D005-4810-AC9C-C05A048A4394}"/>
                </a:ext>
              </a:extLst>
            </p:cNvPr>
            <p:cNvSpPr/>
            <p:nvPr/>
          </p:nvSpPr>
          <p:spPr>
            <a:xfrm rot="5400000">
              <a:off x="2905659" y="1851508"/>
              <a:ext cx="1033547" cy="412586"/>
            </a:xfrm>
            <a:custGeom>
              <a:avLst/>
              <a:gdLst>
                <a:gd name="connsiteX0" fmla="*/ 0 w 1033547"/>
                <a:gd name="connsiteY0" fmla="*/ 68766 h 412586"/>
                <a:gd name="connsiteX1" fmla="*/ 68766 w 1033547"/>
                <a:gd name="connsiteY1" fmla="*/ 0 h 412586"/>
                <a:gd name="connsiteX2" fmla="*/ 498853 w 1033547"/>
                <a:gd name="connsiteY2" fmla="*/ 0 h 412586"/>
                <a:gd name="connsiteX3" fmla="*/ 964781 w 1033547"/>
                <a:gd name="connsiteY3" fmla="*/ 0 h 412586"/>
                <a:gd name="connsiteX4" fmla="*/ 1033547 w 1033547"/>
                <a:gd name="connsiteY4" fmla="*/ 68766 h 412586"/>
                <a:gd name="connsiteX5" fmla="*/ 1033547 w 1033547"/>
                <a:gd name="connsiteY5" fmla="*/ 343820 h 412586"/>
                <a:gd name="connsiteX6" fmla="*/ 964781 w 1033547"/>
                <a:gd name="connsiteY6" fmla="*/ 412586 h 412586"/>
                <a:gd name="connsiteX7" fmla="*/ 498853 w 1033547"/>
                <a:gd name="connsiteY7" fmla="*/ 412586 h 412586"/>
                <a:gd name="connsiteX8" fmla="*/ 68766 w 1033547"/>
                <a:gd name="connsiteY8" fmla="*/ 412586 h 412586"/>
                <a:gd name="connsiteX9" fmla="*/ 0 w 1033547"/>
                <a:gd name="connsiteY9" fmla="*/ 343820 h 412586"/>
                <a:gd name="connsiteX10" fmla="*/ 0 w 1033547"/>
                <a:gd name="connsiteY10"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547" h="412586" fill="none" extrusionOk="0">
                  <a:moveTo>
                    <a:pt x="0" y="68766"/>
                  </a:moveTo>
                  <a:cubicBezTo>
                    <a:pt x="2296" y="28112"/>
                    <a:pt x="33562" y="569"/>
                    <a:pt x="68766" y="0"/>
                  </a:cubicBezTo>
                  <a:cubicBezTo>
                    <a:pt x="253269" y="-27023"/>
                    <a:pt x="333427" y="42762"/>
                    <a:pt x="498853" y="0"/>
                  </a:cubicBezTo>
                  <a:cubicBezTo>
                    <a:pt x="664279" y="-42762"/>
                    <a:pt x="742520" y="5193"/>
                    <a:pt x="964781" y="0"/>
                  </a:cubicBezTo>
                  <a:cubicBezTo>
                    <a:pt x="1007509" y="9756"/>
                    <a:pt x="1026472" y="25904"/>
                    <a:pt x="1033547" y="68766"/>
                  </a:cubicBezTo>
                  <a:cubicBezTo>
                    <a:pt x="1034430" y="128171"/>
                    <a:pt x="1006759" y="218798"/>
                    <a:pt x="1033547" y="343820"/>
                  </a:cubicBezTo>
                  <a:cubicBezTo>
                    <a:pt x="1037848" y="386176"/>
                    <a:pt x="1004828" y="414712"/>
                    <a:pt x="964781" y="412586"/>
                  </a:cubicBezTo>
                  <a:cubicBezTo>
                    <a:pt x="827560" y="419220"/>
                    <a:pt x="635513" y="380818"/>
                    <a:pt x="498853" y="412586"/>
                  </a:cubicBezTo>
                  <a:cubicBezTo>
                    <a:pt x="362193" y="444354"/>
                    <a:pt x="211515" y="386217"/>
                    <a:pt x="68766" y="412586"/>
                  </a:cubicBezTo>
                  <a:cubicBezTo>
                    <a:pt x="39129" y="409450"/>
                    <a:pt x="-3342" y="380194"/>
                    <a:pt x="0" y="343820"/>
                  </a:cubicBezTo>
                  <a:cubicBezTo>
                    <a:pt x="-5205" y="243305"/>
                    <a:pt x="6467" y="145771"/>
                    <a:pt x="0" y="68766"/>
                  </a:cubicBezTo>
                  <a:close/>
                </a:path>
                <a:path w="1033547" h="412586" stroke="0" extrusionOk="0">
                  <a:moveTo>
                    <a:pt x="0" y="68766"/>
                  </a:moveTo>
                  <a:cubicBezTo>
                    <a:pt x="-6828" y="28771"/>
                    <a:pt x="31865" y="820"/>
                    <a:pt x="68766" y="0"/>
                  </a:cubicBezTo>
                  <a:cubicBezTo>
                    <a:pt x="269890" y="-31908"/>
                    <a:pt x="313717" y="2240"/>
                    <a:pt x="525734" y="0"/>
                  </a:cubicBezTo>
                  <a:cubicBezTo>
                    <a:pt x="737751" y="-2240"/>
                    <a:pt x="852192" y="21726"/>
                    <a:pt x="964781" y="0"/>
                  </a:cubicBezTo>
                  <a:cubicBezTo>
                    <a:pt x="1004411" y="1803"/>
                    <a:pt x="1025791" y="28426"/>
                    <a:pt x="1033547" y="68766"/>
                  </a:cubicBezTo>
                  <a:cubicBezTo>
                    <a:pt x="1057345" y="190231"/>
                    <a:pt x="1003475" y="253402"/>
                    <a:pt x="1033547" y="343820"/>
                  </a:cubicBezTo>
                  <a:cubicBezTo>
                    <a:pt x="1035934" y="383026"/>
                    <a:pt x="999015" y="413254"/>
                    <a:pt x="964781" y="412586"/>
                  </a:cubicBezTo>
                  <a:cubicBezTo>
                    <a:pt x="826733" y="441035"/>
                    <a:pt x="646034" y="358375"/>
                    <a:pt x="507813" y="412586"/>
                  </a:cubicBezTo>
                  <a:cubicBezTo>
                    <a:pt x="369592" y="466797"/>
                    <a:pt x="157505" y="365639"/>
                    <a:pt x="68766" y="412586"/>
                  </a:cubicBezTo>
                  <a:cubicBezTo>
                    <a:pt x="32188" y="416146"/>
                    <a:pt x="902" y="382441"/>
                    <a:pt x="0" y="343820"/>
                  </a:cubicBezTo>
                  <a:cubicBezTo>
                    <a:pt x="-1719" y="222847"/>
                    <a:pt x="12424" y="152897"/>
                    <a:pt x="0" y="68766"/>
                  </a:cubicBezTo>
                  <a:close/>
                </a:path>
              </a:pathLst>
            </a:custGeom>
            <a:pattFill prst="pct90">
              <a:fgClr>
                <a:srgbClr val="00B05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3216140" y="2161988"/>
              <a:ext cx="2945418" cy="412586"/>
            </a:xfrm>
            <a:custGeom>
              <a:avLst/>
              <a:gdLst>
                <a:gd name="connsiteX0" fmla="*/ 0 w 2945418"/>
                <a:gd name="connsiteY0" fmla="*/ 68766 h 412586"/>
                <a:gd name="connsiteX1" fmla="*/ 68766 w 2945418"/>
                <a:gd name="connsiteY1" fmla="*/ 0 h 412586"/>
                <a:gd name="connsiteX2" fmla="*/ 658422 w 2945418"/>
                <a:gd name="connsiteY2" fmla="*/ 0 h 412586"/>
                <a:gd name="connsiteX3" fmla="*/ 1163842 w 2945418"/>
                <a:gd name="connsiteY3" fmla="*/ 0 h 412586"/>
                <a:gd name="connsiteX4" fmla="*/ 1669261 w 2945418"/>
                <a:gd name="connsiteY4" fmla="*/ 0 h 412586"/>
                <a:gd name="connsiteX5" fmla="*/ 2230838 w 2945418"/>
                <a:gd name="connsiteY5" fmla="*/ 0 h 412586"/>
                <a:gd name="connsiteX6" fmla="*/ 2876652 w 2945418"/>
                <a:gd name="connsiteY6" fmla="*/ 0 h 412586"/>
                <a:gd name="connsiteX7" fmla="*/ 2945418 w 2945418"/>
                <a:gd name="connsiteY7" fmla="*/ 68766 h 412586"/>
                <a:gd name="connsiteX8" fmla="*/ 2945418 w 2945418"/>
                <a:gd name="connsiteY8" fmla="*/ 343820 h 412586"/>
                <a:gd name="connsiteX9" fmla="*/ 2876652 w 2945418"/>
                <a:gd name="connsiteY9" fmla="*/ 412586 h 412586"/>
                <a:gd name="connsiteX10" fmla="*/ 2343154 w 2945418"/>
                <a:gd name="connsiteY10" fmla="*/ 412586 h 412586"/>
                <a:gd name="connsiteX11" fmla="*/ 1781576 w 2945418"/>
                <a:gd name="connsiteY11" fmla="*/ 412586 h 412586"/>
                <a:gd name="connsiteX12" fmla="*/ 1248078 w 2945418"/>
                <a:gd name="connsiteY12" fmla="*/ 412586 h 412586"/>
                <a:gd name="connsiteX13" fmla="*/ 742659 w 2945418"/>
                <a:gd name="connsiteY13" fmla="*/ 412586 h 412586"/>
                <a:gd name="connsiteX14" fmla="*/ 68766 w 2945418"/>
                <a:gd name="connsiteY14" fmla="*/ 412586 h 412586"/>
                <a:gd name="connsiteX15" fmla="*/ 0 w 2945418"/>
                <a:gd name="connsiteY15" fmla="*/ 343820 h 412586"/>
                <a:gd name="connsiteX16" fmla="*/ 0 w 2945418"/>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5418" h="412586" fill="none" extrusionOk="0">
                  <a:moveTo>
                    <a:pt x="0" y="68766"/>
                  </a:moveTo>
                  <a:cubicBezTo>
                    <a:pt x="1392" y="20971"/>
                    <a:pt x="32820" y="4812"/>
                    <a:pt x="68766" y="0"/>
                  </a:cubicBezTo>
                  <a:cubicBezTo>
                    <a:pt x="273534" y="-3006"/>
                    <a:pt x="367877" y="3941"/>
                    <a:pt x="658422" y="0"/>
                  </a:cubicBezTo>
                  <a:cubicBezTo>
                    <a:pt x="948967" y="-3941"/>
                    <a:pt x="1005506" y="30356"/>
                    <a:pt x="1163842" y="0"/>
                  </a:cubicBezTo>
                  <a:cubicBezTo>
                    <a:pt x="1322178" y="-30356"/>
                    <a:pt x="1502503" y="966"/>
                    <a:pt x="1669261" y="0"/>
                  </a:cubicBezTo>
                  <a:cubicBezTo>
                    <a:pt x="1836019" y="-966"/>
                    <a:pt x="1998274" y="65514"/>
                    <a:pt x="2230838" y="0"/>
                  </a:cubicBezTo>
                  <a:cubicBezTo>
                    <a:pt x="2463402" y="-65514"/>
                    <a:pt x="2653800" y="4701"/>
                    <a:pt x="2876652" y="0"/>
                  </a:cubicBezTo>
                  <a:cubicBezTo>
                    <a:pt x="2907678" y="3441"/>
                    <a:pt x="2953242" y="25741"/>
                    <a:pt x="2945418" y="68766"/>
                  </a:cubicBezTo>
                  <a:cubicBezTo>
                    <a:pt x="2974832" y="185175"/>
                    <a:pt x="2928131" y="235861"/>
                    <a:pt x="2945418" y="343820"/>
                  </a:cubicBezTo>
                  <a:cubicBezTo>
                    <a:pt x="2942068" y="387267"/>
                    <a:pt x="2920744" y="419214"/>
                    <a:pt x="2876652" y="412586"/>
                  </a:cubicBezTo>
                  <a:cubicBezTo>
                    <a:pt x="2729512" y="461186"/>
                    <a:pt x="2483504" y="404504"/>
                    <a:pt x="2343154" y="412586"/>
                  </a:cubicBezTo>
                  <a:cubicBezTo>
                    <a:pt x="2202804" y="420668"/>
                    <a:pt x="2049539" y="352158"/>
                    <a:pt x="1781576" y="412586"/>
                  </a:cubicBezTo>
                  <a:cubicBezTo>
                    <a:pt x="1513613" y="473014"/>
                    <a:pt x="1413391" y="375975"/>
                    <a:pt x="1248078" y="412586"/>
                  </a:cubicBezTo>
                  <a:cubicBezTo>
                    <a:pt x="1082765" y="449197"/>
                    <a:pt x="951707" y="408627"/>
                    <a:pt x="742659" y="412586"/>
                  </a:cubicBezTo>
                  <a:cubicBezTo>
                    <a:pt x="533611" y="416545"/>
                    <a:pt x="404696" y="342005"/>
                    <a:pt x="68766" y="412586"/>
                  </a:cubicBezTo>
                  <a:cubicBezTo>
                    <a:pt x="26357" y="404310"/>
                    <a:pt x="2993" y="383652"/>
                    <a:pt x="0" y="343820"/>
                  </a:cubicBezTo>
                  <a:cubicBezTo>
                    <a:pt x="-31367" y="281463"/>
                    <a:pt x="3934" y="133240"/>
                    <a:pt x="0" y="68766"/>
                  </a:cubicBezTo>
                  <a:close/>
                </a:path>
                <a:path w="2945418" h="412586" stroke="0" extrusionOk="0">
                  <a:moveTo>
                    <a:pt x="0" y="68766"/>
                  </a:moveTo>
                  <a:cubicBezTo>
                    <a:pt x="-6828" y="28771"/>
                    <a:pt x="31865" y="820"/>
                    <a:pt x="68766" y="0"/>
                  </a:cubicBezTo>
                  <a:cubicBezTo>
                    <a:pt x="228376" y="-4958"/>
                    <a:pt x="425653" y="29070"/>
                    <a:pt x="658422" y="0"/>
                  </a:cubicBezTo>
                  <a:cubicBezTo>
                    <a:pt x="891191" y="-29070"/>
                    <a:pt x="1097572" y="39019"/>
                    <a:pt x="1248078" y="0"/>
                  </a:cubicBezTo>
                  <a:cubicBezTo>
                    <a:pt x="1398584" y="-39019"/>
                    <a:pt x="1702136" y="70516"/>
                    <a:pt x="1837734" y="0"/>
                  </a:cubicBezTo>
                  <a:cubicBezTo>
                    <a:pt x="1973332" y="-70516"/>
                    <a:pt x="2412091" y="2198"/>
                    <a:pt x="2876652" y="0"/>
                  </a:cubicBezTo>
                  <a:cubicBezTo>
                    <a:pt x="2904470" y="-2411"/>
                    <a:pt x="2955976" y="27997"/>
                    <a:pt x="2945418" y="68766"/>
                  </a:cubicBezTo>
                  <a:cubicBezTo>
                    <a:pt x="2956869" y="144913"/>
                    <a:pt x="2915442" y="244583"/>
                    <a:pt x="2945418" y="343820"/>
                  </a:cubicBezTo>
                  <a:cubicBezTo>
                    <a:pt x="2947519" y="385347"/>
                    <a:pt x="2914179" y="410942"/>
                    <a:pt x="2876652" y="412586"/>
                  </a:cubicBezTo>
                  <a:cubicBezTo>
                    <a:pt x="2664695" y="423370"/>
                    <a:pt x="2606088" y="362058"/>
                    <a:pt x="2343154" y="412586"/>
                  </a:cubicBezTo>
                  <a:cubicBezTo>
                    <a:pt x="2080220" y="463114"/>
                    <a:pt x="2042711" y="377331"/>
                    <a:pt x="1865813" y="412586"/>
                  </a:cubicBezTo>
                  <a:cubicBezTo>
                    <a:pt x="1688915" y="447841"/>
                    <a:pt x="1523511" y="355205"/>
                    <a:pt x="1276157" y="412586"/>
                  </a:cubicBezTo>
                  <a:cubicBezTo>
                    <a:pt x="1028803" y="469967"/>
                    <a:pt x="905213" y="381141"/>
                    <a:pt x="770737" y="412586"/>
                  </a:cubicBezTo>
                  <a:cubicBezTo>
                    <a:pt x="636261" y="444031"/>
                    <a:pt x="374776" y="34175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5" name="Rectangle: Rounded Corners 43">
              <a:extLst>
                <a:ext uri="{FF2B5EF4-FFF2-40B4-BE49-F238E27FC236}">
                  <a16:creationId xmlns:a16="http://schemas.microsoft.com/office/drawing/2014/main" id="{9D645240-D005-4810-AC9C-C05A048A4394}"/>
                </a:ext>
              </a:extLst>
            </p:cNvPr>
            <p:cNvSpPr/>
            <p:nvPr/>
          </p:nvSpPr>
          <p:spPr>
            <a:xfrm rot="5400000">
              <a:off x="7124411" y="2063567"/>
              <a:ext cx="2219283" cy="412586"/>
            </a:xfrm>
            <a:custGeom>
              <a:avLst/>
              <a:gdLst>
                <a:gd name="connsiteX0" fmla="*/ 0 w 2219283"/>
                <a:gd name="connsiteY0" fmla="*/ 68766 h 412586"/>
                <a:gd name="connsiteX1" fmla="*/ 68766 w 2219283"/>
                <a:gd name="connsiteY1" fmla="*/ 0 h 412586"/>
                <a:gd name="connsiteX2" fmla="*/ 568386 w 2219283"/>
                <a:gd name="connsiteY2" fmla="*/ 0 h 412586"/>
                <a:gd name="connsiteX3" fmla="*/ 1109642 w 2219283"/>
                <a:gd name="connsiteY3" fmla="*/ 0 h 412586"/>
                <a:gd name="connsiteX4" fmla="*/ 1588444 w 2219283"/>
                <a:gd name="connsiteY4" fmla="*/ 0 h 412586"/>
                <a:gd name="connsiteX5" fmla="*/ 2150517 w 2219283"/>
                <a:gd name="connsiteY5" fmla="*/ 0 h 412586"/>
                <a:gd name="connsiteX6" fmla="*/ 2219283 w 2219283"/>
                <a:gd name="connsiteY6" fmla="*/ 68766 h 412586"/>
                <a:gd name="connsiteX7" fmla="*/ 2219283 w 2219283"/>
                <a:gd name="connsiteY7" fmla="*/ 343820 h 412586"/>
                <a:gd name="connsiteX8" fmla="*/ 2150517 w 2219283"/>
                <a:gd name="connsiteY8" fmla="*/ 412586 h 412586"/>
                <a:gd name="connsiteX9" fmla="*/ 1692532 w 2219283"/>
                <a:gd name="connsiteY9" fmla="*/ 412586 h 412586"/>
                <a:gd name="connsiteX10" fmla="*/ 1151277 w 2219283"/>
                <a:gd name="connsiteY10" fmla="*/ 412586 h 412586"/>
                <a:gd name="connsiteX11" fmla="*/ 672474 w 2219283"/>
                <a:gd name="connsiteY11" fmla="*/ 412586 h 412586"/>
                <a:gd name="connsiteX12" fmla="*/ 68766 w 2219283"/>
                <a:gd name="connsiteY12" fmla="*/ 412586 h 412586"/>
                <a:gd name="connsiteX13" fmla="*/ 0 w 2219283"/>
                <a:gd name="connsiteY13" fmla="*/ 343820 h 412586"/>
                <a:gd name="connsiteX14" fmla="*/ 0 w 221928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283" h="412586" fill="none" extrusionOk="0">
                  <a:moveTo>
                    <a:pt x="0" y="68766"/>
                  </a:moveTo>
                  <a:cubicBezTo>
                    <a:pt x="4750" y="40544"/>
                    <a:pt x="23713" y="-4884"/>
                    <a:pt x="68766" y="0"/>
                  </a:cubicBezTo>
                  <a:cubicBezTo>
                    <a:pt x="314788" y="-33184"/>
                    <a:pt x="386804" y="30071"/>
                    <a:pt x="568386" y="0"/>
                  </a:cubicBezTo>
                  <a:cubicBezTo>
                    <a:pt x="749968" y="-30071"/>
                    <a:pt x="924181" y="32984"/>
                    <a:pt x="1109642" y="0"/>
                  </a:cubicBezTo>
                  <a:cubicBezTo>
                    <a:pt x="1295103" y="-32984"/>
                    <a:pt x="1443063" y="37533"/>
                    <a:pt x="1588444" y="0"/>
                  </a:cubicBezTo>
                  <a:cubicBezTo>
                    <a:pt x="1733825" y="-37533"/>
                    <a:pt x="2007345" y="40212"/>
                    <a:pt x="2150517" y="0"/>
                  </a:cubicBezTo>
                  <a:cubicBezTo>
                    <a:pt x="2184719" y="8197"/>
                    <a:pt x="2209859" y="26601"/>
                    <a:pt x="2219283" y="68766"/>
                  </a:cubicBezTo>
                  <a:cubicBezTo>
                    <a:pt x="2247724" y="141275"/>
                    <a:pt x="2204163" y="227631"/>
                    <a:pt x="2219283" y="343820"/>
                  </a:cubicBezTo>
                  <a:cubicBezTo>
                    <a:pt x="2220558" y="388054"/>
                    <a:pt x="2189906" y="410810"/>
                    <a:pt x="2150517" y="412586"/>
                  </a:cubicBezTo>
                  <a:cubicBezTo>
                    <a:pt x="1992817" y="446591"/>
                    <a:pt x="1914394" y="397197"/>
                    <a:pt x="1692532" y="412586"/>
                  </a:cubicBezTo>
                  <a:cubicBezTo>
                    <a:pt x="1470671" y="427975"/>
                    <a:pt x="1288868" y="365643"/>
                    <a:pt x="1151277" y="412586"/>
                  </a:cubicBezTo>
                  <a:cubicBezTo>
                    <a:pt x="1013686" y="459529"/>
                    <a:pt x="885345" y="374496"/>
                    <a:pt x="672474" y="412586"/>
                  </a:cubicBezTo>
                  <a:cubicBezTo>
                    <a:pt x="459603" y="450676"/>
                    <a:pt x="238401" y="376649"/>
                    <a:pt x="68766" y="412586"/>
                  </a:cubicBezTo>
                  <a:cubicBezTo>
                    <a:pt x="27332" y="411603"/>
                    <a:pt x="5259" y="375113"/>
                    <a:pt x="0" y="343820"/>
                  </a:cubicBezTo>
                  <a:cubicBezTo>
                    <a:pt x="-24491" y="244065"/>
                    <a:pt x="29412" y="130796"/>
                    <a:pt x="0" y="68766"/>
                  </a:cubicBezTo>
                  <a:close/>
                </a:path>
                <a:path w="2219283" h="412586" stroke="0" extrusionOk="0">
                  <a:moveTo>
                    <a:pt x="0" y="68766"/>
                  </a:moveTo>
                  <a:cubicBezTo>
                    <a:pt x="-6828" y="28771"/>
                    <a:pt x="31865" y="820"/>
                    <a:pt x="68766" y="0"/>
                  </a:cubicBezTo>
                  <a:cubicBezTo>
                    <a:pt x="338518" y="-64697"/>
                    <a:pt x="361254" y="42060"/>
                    <a:pt x="610021" y="0"/>
                  </a:cubicBezTo>
                  <a:cubicBezTo>
                    <a:pt x="858789" y="-42060"/>
                    <a:pt x="901986" y="32133"/>
                    <a:pt x="1151277" y="0"/>
                  </a:cubicBezTo>
                  <a:cubicBezTo>
                    <a:pt x="1400568" y="-32133"/>
                    <a:pt x="1449683" y="20528"/>
                    <a:pt x="1692532" y="0"/>
                  </a:cubicBezTo>
                  <a:cubicBezTo>
                    <a:pt x="1935381" y="-20528"/>
                    <a:pt x="1952912" y="20386"/>
                    <a:pt x="2150517" y="0"/>
                  </a:cubicBezTo>
                  <a:cubicBezTo>
                    <a:pt x="2178335" y="-2411"/>
                    <a:pt x="2229841" y="27997"/>
                    <a:pt x="2219283" y="68766"/>
                  </a:cubicBezTo>
                  <a:cubicBezTo>
                    <a:pt x="2230734" y="144913"/>
                    <a:pt x="2189307" y="244583"/>
                    <a:pt x="2219283" y="343820"/>
                  </a:cubicBezTo>
                  <a:cubicBezTo>
                    <a:pt x="2221384" y="385347"/>
                    <a:pt x="2188044" y="410942"/>
                    <a:pt x="2150517" y="412586"/>
                  </a:cubicBezTo>
                  <a:cubicBezTo>
                    <a:pt x="1955396" y="434288"/>
                    <a:pt x="1821118" y="386970"/>
                    <a:pt x="1650897" y="412586"/>
                  </a:cubicBezTo>
                  <a:cubicBezTo>
                    <a:pt x="1480676" y="438202"/>
                    <a:pt x="1380205" y="410930"/>
                    <a:pt x="1192912" y="412586"/>
                  </a:cubicBezTo>
                  <a:cubicBezTo>
                    <a:pt x="1005619" y="414242"/>
                    <a:pt x="908883" y="389606"/>
                    <a:pt x="651656" y="412586"/>
                  </a:cubicBezTo>
                  <a:cubicBezTo>
                    <a:pt x="394429" y="435566"/>
                    <a:pt x="343372" y="386049"/>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6" name="Rectangle: Rounded Corners 43">
              <a:extLst>
                <a:ext uri="{FF2B5EF4-FFF2-40B4-BE49-F238E27FC236}">
                  <a16:creationId xmlns:a16="http://schemas.microsoft.com/office/drawing/2014/main" id="{9D645240-D005-4810-AC9C-C05A048A4394}"/>
                </a:ext>
              </a:extLst>
            </p:cNvPr>
            <p:cNvSpPr/>
            <p:nvPr/>
          </p:nvSpPr>
          <p:spPr>
            <a:xfrm>
              <a:off x="1060431" y="2998693"/>
              <a:ext cx="7379915" cy="412586"/>
            </a:xfrm>
            <a:custGeom>
              <a:avLst/>
              <a:gdLst>
                <a:gd name="connsiteX0" fmla="*/ 0 w 7379915"/>
                <a:gd name="connsiteY0" fmla="*/ 68766 h 412586"/>
                <a:gd name="connsiteX1" fmla="*/ 68766 w 7379915"/>
                <a:gd name="connsiteY1" fmla="*/ 0 h 412586"/>
                <a:gd name="connsiteX2" fmla="*/ 481025 w 7379915"/>
                <a:gd name="connsiteY2" fmla="*/ 0 h 412586"/>
                <a:gd name="connsiteX3" fmla="*/ 1110555 w 7379915"/>
                <a:gd name="connsiteY3" fmla="*/ 0 h 412586"/>
                <a:gd name="connsiteX4" fmla="*/ 1450390 w 7379915"/>
                <a:gd name="connsiteY4" fmla="*/ 0 h 412586"/>
                <a:gd name="connsiteX5" fmla="*/ 1935072 w 7379915"/>
                <a:gd name="connsiteY5" fmla="*/ 0 h 412586"/>
                <a:gd name="connsiteX6" fmla="*/ 2564603 w 7379915"/>
                <a:gd name="connsiteY6" fmla="*/ 0 h 412586"/>
                <a:gd name="connsiteX7" fmla="*/ 3194133 w 7379915"/>
                <a:gd name="connsiteY7" fmla="*/ 0 h 412586"/>
                <a:gd name="connsiteX8" fmla="*/ 3533968 w 7379915"/>
                <a:gd name="connsiteY8" fmla="*/ 0 h 412586"/>
                <a:gd name="connsiteX9" fmla="*/ 3873803 w 7379915"/>
                <a:gd name="connsiteY9" fmla="*/ 0 h 412586"/>
                <a:gd name="connsiteX10" fmla="*/ 4213638 w 7379915"/>
                <a:gd name="connsiteY10" fmla="*/ 0 h 412586"/>
                <a:gd name="connsiteX11" fmla="*/ 4625896 w 7379915"/>
                <a:gd name="connsiteY11" fmla="*/ 0 h 412586"/>
                <a:gd name="connsiteX12" fmla="*/ 5255426 w 7379915"/>
                <a:gd name="connsiteY12" fmla="*/ 0 h 412586"/>
                <a:gd name="connsiteX13" fmla="*/ 5595261 w 7379915"/>
                <a:gd name="connsiteY13" fmla="*/ 0 h 412586"/>
                <a:gd name="connsiteX14" fmla="*/ 6079944 w 7379915"/>
                <a:gd name="connsiteY14" fmla="*/ 0 h 412586"/>
                <a:gd name="connsiteX15" fmla="*/ 6492203 w 7379915"/>
                <a:gd name="connsiteY15" fmla="*/ 0 h 412586"/>
                <a:gd name="connsiteX16" fmla="*/ 7311149 w 7379915"/>
                <a:gd name="connsiteY16" fmla="*/ 0 h 412586"/>
                <a:gd name="connsiteX17" fmla="*/ 7379915 w 7379915"/>
                <a:gd name="connsiteY17" fmla="*/ 68766 h 412586"/>
                <a:gd name="connsiteX18" fmla="*/ 7379915 w 7379915"/>
                <a:gd name="connsiteY18" fmla="*/ 343820 h 412586"/>
                <a:gd name="connsiteX19" fmla="*/ 7311149 w 7379915"/>
                <a:gd name="connsiteY19" fmla="*/ 412586 h 412586"/>
                <a:gd name="connsiteX20" fmla="*/ 6754043 w 7379915"/>
                <a:gd name="connsiteY20" fmla="*/ 412586 h 412586"/>
                <a:gd name="connsiteX21" fmla="*/ 6052089 w 7379915"/>
                <a:gd name="connsiteY21" fmla="*/ 412586 h 412586"/>
                <a:gd name="connsiteX22" fmla="*/ 5422558 w 7379915"/>
                <a:gd name="connsiteY22" fmla="*/ 412586 h 412586"/>
                <a:gd name="connsiteX23" fmla="*/ 5082723 w 7379915"/>
                <a:gd name="connsiteY23" fmla="*/ 412586 h 412586"/>
                <a:gd name="connsiteX24" fmla="*/ 4380769 w 7379915"/>
                <a:gd name="connsiteY24" fmla="*/ 412586 h 412586"/>
                <a:gd name="connsiteX25" fmla="*/ 3678815 w 7379915"/>
                <a:gd name="connsiteY25" fmla="*/ 412586 h 412586"/>
                <a:gd name="connsiteX26" fmla="*/ 3266557 w 7379915"/>
                <a:gd name="connsiteY26" fmla="*/ 412586 h 412586"/>
                <a:gd name="connsiteX27" fmla="*/ 2564603 w 7379915"/>
                <a:gd name="connsiteY27" fmla="*/ 412586 h 412586"/>
                <a:gd name="connsiteX28" fmla="*/ 2007496 w 7379915"/>
                <a:gd name="connsiteY28" fmla="*/ 412586 h 412586"/>
                <a:gd name="connsiteX29" fmla="*/ 1667661 w 7379915"/>
                <a:gd name="connsiteY29" fmla="*/ 412586 h 412586"/>
                <a:gd name="connsiteX30" fmla="*/ 965707 w 7379915"/>
                <a:gd name="connsiteY30" fmla="*/ 412586 h 412586"/>
                <a:gd name="connsiteX31" fmla="*/ 68766 w 7379915"/>
                <a:gd name="connsiteY31" fmla="*/ 412586 h 412586"/>
                <a:gd name="connsiteX32" fmla="*/ 0 w 7379915"/>
                <a:gd name="connsiteY32" fmla="*/ 343820 h 412586"/>
                <a:gd name="connsiteX33" fmla="*/ 0 w 7379915"/>
                <a:gd name="connsiteY33"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79915" h="412586" fill="none" extrusionOk="0">
                  <a:moveTo>
                    <a:pt x="0" y="68766"/>
                  </a:moveTo>
                  <a:cubicBezTo>
                    <a:pt x="8474" y="35380"/>
                    <a:pt x="39449" y="-1987"/>
                    <a:pt x="68766" y="0"/>
                  </a:cubicBezTo>
                  <a:cubicBezTo>
                    <a:pt x="233086" y="-46502"/>
                    <a:pt x="313425" y="14249"/>
                    <a:pt x="481025" y="0"/>
                  </a:cubicBezTo>
                  <a:cubicBezTo>
                    <a:pt x="648625" y="-14249"/>
                    <a:pt x="972582" y="73545"/>
                    <a:pt x="1110555" y="0"/>
                  </a:cubicBezTo>
                  <a:cubicBezTo>
                    <a:pt x="1248528" y="-73545"/>
                    <a:pt x="1379975" y="22316"/>
                    <a:pt x="1450390" y="0"/>
                  </a:cubicBezTo>
                  <a:cubicBezTo>
                    <a:pt x="1520806" y="-22316"/>
                    <a:pt x="1823380" y="5525"/>
                    <a:pt x="1935072" y="0"/>
                  </a:cubicBezTo>
                  <a:cubicBezTo>
                    <a:pt x="2046764" y="-5525"/>
                    <a:pt x="2275507" y="14121"/>
                    <a:pt x="2564603" y="0"/>
                  </a:cubicBezTo>
                  <a:cubicBezTo>
                    <a:pt x="2853699" y="-14121"/>
                    <a:pt x="2896044" y="10785"/>
                    <a:pt x="3194133" y="0"/>
                  </a:cubicBezTo>
                  <a:cubicBezTo>
                    <a:pt x="3492222" y="-10785"/>
                    <a:pt x="3423562" y="18802"/>
                    <a:pt x="3533968" y="0"/>
                  </a:cubicBezTo>
                  <a:cubicBezTo>
                    <a:pt x="3644375" y="-18802"/>
                    <a:pt x="3779006" y="31494"/>
                    <a:pt x="3873803" y="0"/>
                  </a:cubicBezTo>
                  <a:cubicBezTo>
                    <a:pt x="3968601" y="-31494"/>
                    <a:pt x="4143480" y="26710"/>
                    <a:pt x="4213638" y="0"/>
                  </a:cubicBezTo>
                  <a:cubicBezTo>
                    <a:pt x="4283797" y="-26710"/>
                    <a:pt x="4542128" y="46247"/>
                    <a:pt x="4625896" y="0"/>
                  </a:cubicBezTo>
                  <a:cubicBezTo>
                    <a:pt x="4709664" y="-46247"/>
                    <a:pt x="4968929" y="25048"/>
                    <a:pt x="5255426" y="0"/>
                  </a:cubicBezTo>
                  <a:cubicBezTo>
                    <a:pt x="5541923" y="-25048"/>
                    <a:pt x="5486716" y="24956"/>
                    <a:pt x="5595261" y="0"/>
                  </a:cubicBezTo>
                  <a:cubicBezTo>
                    <a:pt x="5703806" y="-24956"/>
                    <a:pt x="5927725" y="23295"/>
                    <a:pt x="6079944" y="0"/>
                  </a:cubicBezTo>
                  <a:cubicBezTo>
                    <a:pt x="6232163" y="-23295"/>
                    <a:pt x="6320394" y="31599"/>
                    <a:pt x="6492203" y="0"/>
                  </a:cubicBezTo>
                  <a:cubicBezTo>
                    <a:pt x="6664012" y="-31599"/>
                    <a:pt x="7103441" y="10539"/>
                    <a:pt x="7311149" y="0"/>
                  </a:cubicBezTo>
                  <a:cubicBezTo>
                    <a:pt x="7347597" y="-3886"/>
                    <a:pt x="7388822" y="32237"/>
                    <a:pt x="7379915" y="68766"/>
                  </a:cubicBezTo>
                  <a:cubicBezTo>
                    <a:pt x="7409568" y="154995"/>
                    <a:pt x="7365293" y="280013"/>
                    <a:pt x="7379915" y="343820"/>
                  </a:cubicBezTo>
                  <a:cubicBezTo>
                    <a:pt x="7376368" y="379444"/>
                    <a:pt x="7351416" y="404824"/>
                    <a:pt x="7311149" y="412586"/>
                  </a:cubicBezTo>
                  <a:cubicBezTo>
                    <a:pt x="7189683" y="472230"/>
                    <a:pt x="6983485" y="408982"/>
                    <a:pt x="6754043" y="412586"/>
                  </a:cubicBezTo>
                  <a:cubicBezTo>
                    <a:pt x="6524601" y="416190"/>
                    <a:pt x="6267780" y="345458"/>
                    <a:pt x="6052089" y="412586"/>
                  </a:cubicBezTo>
                  <a:cubicBezTo>
                    <a:pt x="5836398" y="479714"/>
                    <a:pt x="5672481" y="397316"/>
                    <a:pt x="5422558" y="412586"/>
                  </a:cubicBezTo>
                  <a:cubicBezTo>
                    <a:pt x="5172635" y="427856"/>
                    <a:pt x="5192466" y="384513"/>
                    <a:pt x="5082723" y="412586"/>
                  </a:cubicBezTo>
                  <a:cubicBezTo>
                    <a:pt x="4972980" y="440659"/>
                    <a:pt x="4729437" y="333513"/>
                    <a:pt x="4380769" y="412586"/>
                  </a:cubicBezTo>
                  <a:cubicBezTo>
                    <a:pt x="4032101" y="491659"/>
                    <a:pt x="3929839" y="376169"/>
                    <a:pt x="3678815" y="412586"/>
                  </a:cubicBezTo>
                  <a:cubicBezTo>
                    <a:pt x="3427791" y="449003"/>
                    <a:pt x="3439510" y="386244"/>
                    <a:pt x="3266557" y="412586"/>
                  </a:cubicBezTo>
                  <a:cubicBezTo>
                    <a:pt x="3093604" y="438928"/>
                    <a:pt x="2914372" y="359959"/>
                    <a:pt x="2564603" y="412586"/>
                  </a:cubicBezTo>
                  <a:cubicBezTo>
                    <a:pt x="2214834" y="465213"/>
                    <a:pt x="2245982" y="394489"/>
                    <a:pt x="2007496" y="412586"/>
                  </a:cubicBezTo>
                  <a:cubicBezTo>
                    <a:pt x="1769010" y="430683"/>
                    <a:pt x="1743210" y="404519"/>
                    <a:pt x="1667661" y="412586"/>
                  </a:cubicBezTo>
                  <a:cubicBezTo>
                    <a:pt x="1592113" y="420653"/>
                    <a:pt x="1183524" y="360333"/>
                    <a:pt x="965707" y="412586"/>
                  </a:cubicBezTo>
                  <a:cubicBezTo>
                    <a:pt x="747890" y="464839"/>
                    <a:pt x="322082" y="320809"/>
                    <a:pt x="68766" y="412586"/>
                  </a:cubicBezTo>
                  <a:cubicBezTo>
                    <a:pt x="26598" y="411272"/>
                    <a:pt x="6080" y="383148"/>
                    <a:pt x="0" y="343820"/>
                  </a:cubicBezTo>
                  <a:cubicBezTo>
                    <a:pt x="-8022" y="270690"/>
                    <a:pt x="15659" y="186831"/>
                    <a:pt x="0" y="68766"/>
                  </a:cubicBezTo>
                  <a:close/>
                </a:path>
                <a:path w="7379915" h="412586" stroke="0" extrusionOk="0">
                  <a:moveTo>
                    <a:pt x="0" y="68766"/>
                  </a:moveTo>
                  <a:cubicBezTo>
                    <a:pt x="-6828" y="28771"/>
                    <a:pt x="31865" y="820"/>
                    <a:pt x="68766" y="0"/>
                  </a:cubicBezTo>
                  <a:cubicBezTo>
                    <a:pt x="231353" y="-67997"/>
                    <a:pt x="534591" y="23118"/>
                    <a:pt x="698296" y="0"/>
                  </a:cubicBezTo>
                  <a:cubicBezTo>
                    <a:pt x="862001" y="-23118"/>
                    <a:pt x="1062301" y="19862"/>
                    <a:pt x="1327826" y="0"/>
                  </a:cubicBezTo>
                  <a:cubicBezTo>
                    <a:pt x="1593351" y="-19862"/>
                    <a:pt x="1776798" y="28217"/>
                    <a:pt x="1957357" y="0"/>
                  </a:cubicBezTo>
                  <a:cubicBezTo>
                    <a:pt x="2137916" y="-28217"/>
                    <a:pt x="2493734" y="53916"/>
                    <a:pt x="2659311" y="0"/>
                  </a:cubicBezTo>
                  <a:cubicBezTo>
                    <a:pt x="2824888" y="-53916"/>
                    <a:pt x="2909257" y="11208"/>
                    <a:pt x="3071569" y="0"/>
                  </a:cubicBezTo>
                  <a:cubicBezTo>
                    <a:pt x="3233881" y="-11208"/>
                    <a:pt x="3352149" y="8457"/>
                    <a:pt x="3628676" y="0"/>
                  </a:cubicBezTo>
                  <a:cubicBezTo>
                    <a:pt x="3905203" y="-8457"/>
                    <a:pt x="3942975" y="31880"/>
                    <a:pt x="4113358" y="0"/>
                  </a:cubicBezTo>
                  <a:cubicBezTo>
                    <a:pt x="4283741" y="-31880"/>
                    <a:pt x="4396535" y="6008"/>
                    <a:pt x="4525617" y="0"/>
                  </a:cubicBezTo>
                  <a:cubicBezTo>
                    <a:pt x="4654699" y="-6008"/>
                    <a:pt x="4851334" y="42616"/>
                    <a:pt x="5155147" y="0"/>
                  </a:cubicBezTo>
                  <a:cubicBezTo>
                    <a:pt x="5458960" y="-42616"/>
                    <a:pt x="5339050" y="31988"/>
                    <a:pt x="5494982" y="0"/>
                  </a:cubicBezTo>
                  <a:cubicBezTo>
                    <a:pt x="5650915" y="-31988"/>
                    <a:pt x="5682785" y="15392"/>
                    <a:pt x="5834817" y="0"/>
                  </a:cubicBezTo>
                  <a:cubicBezTo>
                    <a:pt x="5986850" y="-15392"/>
                    <a:pt x="6321329" y="33309"/>
                    <a:pt x="6464347" y="0"/>
                  </a:cubicBezTo>
                  <a:cubicBezTo>
                    <a:pt x="6607365" y="-33309"/>
                    <a:pt x="6955741" y="86978"/>
                    <a:pt x="7311149" y="0"/>
                  </a:cubicBezTo>
                  <a:cubicBezTo>
                    <a:pt x="7354714" y="-260"/>
                    <a:pt x="7380903" y="36151"/>
                    <a:pt x="7379915" y="68766"/>
                  </a:cubicBezTo>
                  <a:cubicBezTo>
                    <a:pt x="7405163" y="159766"/>
                    <a:pt x="7354473" y="232164"/>
                    <a:pt x="7379915" y="343820"/>
                  </a:cubicBezTo>
                  <a:cubicBezTo>
                    <a:pt x="7384665" y="391554"/>
                    <a:pt x="7342052" y="407702"/>
                    <a:pt x="7311149" y="412586"/>
                  </a:cubicBezTo>
                  <a:cubicBezTo>
                    <a:pt x="7106582" y="452309"/>
                    <a:pt x="7036673" y="409270"/>
                    <a:pt x="6826466" y="412586"/>
                  </a:cubicBezTo>
                  <a:cubicBezTo>
                    <a:pt x="6616259" y="415902"/>
                    <a:pt x="6438968" y="363244"/>
                    <a:pt x="6196936" y="412586"/>
                  </a:cubicBezTo>
                  <a:cubicBezTo>
                    <a:pt x="5954904" y="461928"/>
                    <a:pt x="5933995" y="409839"/>
                    <a:pt x="5784678" y="412586"/>
                  </a:cubicBezTo>
                  <a:cubicBezTo>
                    <a:pt x="5635361" y="415333"/>
                    <a:pt x="5497005" y="396512"/>
                    <a:pt x="5372419" y="412586"/>
                  </a:cubicBezTo>
                  <a:cubicBezTo>
                    <a:pt x="5247833" y="428660"/>
                    <a:pt x="5036693" y="365262"/>
                    <a:pt x="4815312" y="412586"/>
                  </a:cubicBezTo>
                  <a:cubicBezTo>
                    <a:pt x="4593931" y="459910"/>
                    <a:pt x="4519614" y="365230"/>
                    <a:pt x="4258206" y="412586"/>
                  </a:cubicBezTo>
                  <a:cubicBezTo>
                    <a:pt x="3996798" y="459942"/>
                    <a:pt x="4018114" y="386724"/>
                    <a:pt x="3918371" y="412586"/>
                  </a:cubicBezTo>
                  <a:cubicBezTo>
                    <a:pt x="3818628" y="438448"/>
                    <a:pt x="3605327" y="377559"/>
                    <a:pt x="3506112" y="412586"/>
                  </a:cubicBezTo>
                  <a:cubicBezTo>
                    <a:pt x="3406897" y="447613"/>
                    <a:pt x="3243858" y="379212"/>
                    <a:pt x="3166277" y="412586"/>
                  </a:cubicBezTo>
                  <a:cubicBezTo>
                    <a:pt x="3088697" y="445960"/>
                    <a:pt x="2873165" y="403471"/>
                    <a:pt x="2754019" y="412586"/>
                  </a:cubicBezTo>
                  <a:cubicBezTo>
                    <a:pt x="2634873" y="421701"/>
                    <a:pt x="2333850" y="389034"/>
                    <a:pt x="2124489" y="412586"/>
                  </a:cubicBezTo>
                  <a:cubicBezTo>
                    <a:pt x="1915128" y="436138"/>
                    <a:pt x="1890341" y="411252"/>
                    <a:pt x="1712230" y="412586"/>
                  </a:cubicBezTo>
                  <a:cubicBezTo>
                    <a:pt x="1534119" y="413920"/>
                    <a:pt x="1409206" y="411587"/>
                    <a:pt x="1155123" y="412586"/>
                  </a:cubicBezTo>
                  <a:cubicBezTo>
                    <a:pt x="901040" y="413585"/>
                    <a:pt x="842460" y="361939"/>
                    <a:pt x="670441" y="412586"/>
                  </a:cubicBezTo>
                  <a:cubicBezTo>
                    <a:pt x="498422" y="463233"/>
                    <a:pt x="288041" y="404018"/>
                    <a:pt x="68766" y="412586"/>
                  </a:cubicBezTo>
                  <a:cubicBezTo>
                    <a:pt x="32281" y="413257"/>
                    <a:pt x="8940" y="381506"/>
                    <a:pt x="0" y="343820"/>
                  </a:cubicBezTo>
                  <a:cubicBezTo>
                    <a:pt x="-30746" y="251885"/>
                    <a:pt x="25094" y="199093"/>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7" name="Rectangle: Rounded Corners 43">
              <a:extLst>
                <a:ext uri="{FF2B5EF4-FFF2-40B4-BE49-F238E27FC236}">
                  <a16:creationId xmlns:a16="http://schemas.microsoft.com/office/drawing/2014/main" id="{9D645240-D005-4810-AC9C-C05A048A4394}"/>
                </a:ext>
              </a:extLst>
            </p:cNvPr>
            <p:cNvSpPr/>
            <p:nvPr/>
          </p:nvSpPr>
          <p:spPr>
            <a:xfrm>
              <a:off x="3646655" y="3895677"/>
              <a:ext cx="2514903" cy="412586"/>
            </a:xfrm>
            <a:custGeom>
              <a:avLst/>
              <a:gdLst>
                <a:gd name="connsiteX0" fmla="*/ 0 w 2514903"/>
                <a:gd name="connsiteY0" fmla="*/ 68766 h 412586"/>
                <a:gd name="connsiteX1" fmla="*/ 68766 w 2514903"/>
                <a:gd name="connsiteY1" fmla="*/ 0 h 412586"/>
                <a:gd name="connsiteX2" fmla="*/ 639335 w 2514903"/>
                <a:gd name="connsiteY2" fmla="*/ 0 h 412586"/>
                <a:gd name="connsiteX3" fmla="*/ 1257452 w 2514903"/>
                <a:gd name="connsiteY3" fmla="*/ 0 h 412586"/>
                <a:gd name="connsiteX4" fmla="*/ 1804247 w 2514903"/>
                <a:gd name="connsiteY4" fmla="*/ 0 h 412586"/>
                <a:gd name="connsiteX5" fmla="*/ 2446137 w 2514903"/>
                <a:gd name="connsiteY5" fmla="*/ 0 h 412586"/>
                <a:gd name="connsiteX6" fmla="*/ 2514903 w 2514903"/>
                <a:gd name="connsiteY6" fmla="*/ 68766 h 412586"/>
                <a:gd name="connsiteX7" fmla="*/ 2514903 w 2514903"/>
                <a:gd name="connsiteY7" fmla="*/ 343820 h 412586"/>
                <a:gd name="connsiteX8" fmla="*/ 2446137 w 2514903"/>
                <a:gd name="connsiteY8" fmla="*/ 412586 h 412586"/>
                <a:gd name="connsiteX9" fmla="*/ 1923115 w 2514903"/>
                <a:gd name="connsiteY9" fmla="*/ 412586 h 412586"/>
                <a:gd name="connsiteX10" fmla="*/ 1304999 w 2514903"/>
                <a:gd name="connsiteY10" fmla="*/ 412586 h 412586"/>
                <a:gd name="connsiteX11" fmla="*/ 758204 w 2514903"/>
                <a:gd name="connsiteY11" fmla="*/ 412586 h 412586"/>
                <a:gd name="connsiteX12" fmla="*/ 68766 w 2514903"/>
                <a:gd name="connsiteY12" fmla="*/ 412586 h 412586"/>
                <a:gd name="connsiteX13" fmla="*/ 0 w 2514903"/>
                <a:gd name="connsiteY13" fmla="*/ 343820 h 412586"/>
                <a:gd name="connsiteX14" fmla="*/ 0 w 251490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03" h="412586" fill="none" extrusionOk="0">
                  <a:moveTo>
                    <a:pt x="0" y="68766"/>
                  </a:moveTo>
                  <a:cubicBezTo>
                    <a:pt x="4750" y="40544"/>
                    <a:pt x="23713" y="-4884"/>
                    <a:pt x="68766" y="0"/>
                  </a:cubicBezTo>
                  <a:cubicBezTo>
                    <a:pt x="235556" y="-12915"/>
                    <a:pt x="497560" y="61008"/>
                    <a:pt x="639335" y="0"/>
                  </a:cubicBezTo>
                  <a:cubicBezTo>
                    <a:pt x="781110" y="-61008"/>
                    <a:pt x="1062504" y="5391"/>
                    <a:pt x="1257452" y="0"/>
                  </a:cubicBezTo>
                  <a:cubicBezTo>
                    <a:pt x="1452400" y="-5391"/>
                    <a:pt x="1657431" y="57182"/>
                    <a:pt x="1804247" y="0"/>
                  </a:cubicBezTo>
                  <a:cubicBezTo>
                    <a:pt x="1951064" y="-57182"/>
                    <a:pt x="2254420" y="8033"/>
                    <a:pt x="2446137" y="0"/>
                  </a:cubicBezTo>
                  <a:cubicBezTo>
                    <a:pt x="2480339" y="8197"/>
                    <a:pt x="2505479" y="26601"/>
                    <a:pt x="2514903" y="68766"/>
                  </a:cubicBezTo>
                  <a:cubicBezTo>
                    <a:pt x="2543344" y="141275"/>
                    <a:pt x="2499783" y="227631"/>
                    <a:pt x="2514903" y="343820"/>
                  </a:cubicBezTo>
                  <a:cubicBezTo>
                    <a:pt x="2516178" y="388054"/>
                    <a:pt x="2485526" y="410810"/>
                    <a:pt x="2446137" y="412586"/>
                  </a:cubicBezTo>
                  <a:cubicBezTo>
                    <a:pt x="2269059" y="469292"/>
                    <a:pt x="2029787" y="350095"/>
                    <a:pt x="1923115" y="412586"/>
                  </a:cubicBezTo>
                  <a:cubicBezTo>
                    <a:pt x="1816443" y="475077"/>
                    <a:pt x="1521692" y="352838"/>
                    <a:pt x="1304999" y="412586"/>
                  </a:cubicBezTo>
                  <a:cubicBezTo>
                    <a:pt x="1088306" y="472334"/>
                    <a:pt x="900941" y="350401"/>
                    <a:pt x="758204" y="412586"/>
                  </a:cubicBezTo>
                  <a:cubicBezTo>
                    <a:pt x="615467" y="474771"/>
                    <a:pt x="220085" y="373358"/>
                    <a:pt x="68766" y="412586"/>
                  </a:cubicBezTo>
                  <a:cubicBezTo>
                    <a:pt x="27332" y="411603"/>
                    <a:pt x="5259" y="375113"/>
                    <a:pt x="0" y="343820"/>
                  </a:cubicBezTo>
                  <a:cubicBezTo>
                    <a:pt x="-24491" y="244065"/>
                    <a:pt x="29412" y="130796"/>
                    <a:pt x="0" y="68766"/>
                  </a:cubicBezTo>
                  <a:close/>
                </a:path>
                <a:path w="2514903" h="412586" stroke="0" extrusionOk="0">
                  <a:moveTo>
                    <a:pt x="0" y="68766"/>
                  </a:moveTo>
                  <a:cubicBezTo>
                    <a:pt x="-6828" y="28771"/>
                    <a:pt x="31865" y="820"/>
                    <a:pt x="68766" y="0"/>
                  </a:cubicBezTo>
                  <a:cubicBezTo>
                    <a:pt x="227412" y="-20421"/>
                    <a:pt x="530785" y="34210"/>
                    <a:pt x="686882" y="0"/>
                  </a:cubicBezTo>
                  <a:cubicBezTo>
                    <a:pt x="842979" y="-34210"/>
                    <a:pt x="1045390" y="6451"/>
                    <a:pt x="1304999" y="0"/>
                  </a:cubicBezTo>
                  <a:cubicBezTo>
                    <a:pt x="1564608" y="-6451"/>
                    <a:pt x="1648823" y="69172"/>
                    <a:pt x="1923115" y="0"/>
                  </a:cubicBezTo>
                  <a:cubicBezTo>
                    <a:pt x="2197407" y="-69172"/>
                    <a:pt x="2331502" y="13409"/>
                    <a:pt x="2446137" y="0"/>
                  </a:cubicBezTo>
                  <a:cubicBezTo>
                    <a:pt x="2473955" y="-2411"/>
                    <a:pt x="2525461" y="27997"/>
                    <a:pt x="2514903" y="68766"/>
                  </a:cubicBezTo>
                  <a:cubicBezTo>
                    <a:pt x="2526354" y="144913"/>
                    <a:pt x="2484927" y="244583"/>
                    <a:pt x="2514903" y="343820"/>
                  </a:cubicBezTo>
                  <a:cubicBezTo>
                    <a:pt x="2517004" y="385347"/>
                    <a:pt x="2483664" y="410942"/>
                    <a:pt x="2446137" y="412586"/>
                  </a:cubicBezTo>
                  <a:cubicBezTo>
                    <a:pt x="2201697" y="457722"/>
                    <a:pt x="2006583" y="366441"/>
                    <a:pt x="1875568" y="412586"/>
                  </a:cubicBezTo>
                  <a:cubicBezTo>
                    <a:pt x="1744553" y="458731"/>
                    <a:pt x="1490418" y="362844"/>
                    <a:pt x="1352546" y="412586"/>
                  </a:cubicBezTo>
                  <a:cubicBezTo>
                    <a:pt x="1214674" y="462328"/>
                    <a:pt x="985640" y="403971"/>
                    <a:pt x="734430" y="412586"/>
                  </a:cubicBezTo>
                  <a:cubicBezTo>
                    <a:pt x="483220" y="421201"/>
                    <a:pt x="313094" y="369952"/>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8" name="Rectangle: Rounded Corners 43">
              <a:extLst>
                <a:ext uri="{FF2B5EF4-FFF2-40B4-BE49-F238E27FC236}">
                  <a16:creationId xmlns:a16="http://schemas.microsoft.com/office/drawing/2014/main" id="{9D645240-D005-4810-AC9C-C05A048A4394}"/>
                </a:ext>
              </a:extLst>
            </p:cNvPr>
            <p:cNvSpPr/>
            <p:nvPr/>
          </p:nvSpPr>
          <p:spPr>
            <a:xfrm rot="5400000">
              <a:off x="2541598" y="4458860"/>
              <a:ext cx="2586841" cy="412586"/>
            </a:xfrm>
            <a:custGeom>
              <a:avLst/>
              <a:gdLst>
                <a:gd name="connsiteX0" fmla="*/ 0 w 2586841"/>
                <a:gd name="connsiteY0" fmla="*/ 68766 h 412586"/>
                <a:gd name="connsiteX1" fmla="*/ 68766 w 2586841"/>
                <a:gd name="connsiteY1" fmla="*/ 0 h 412586"/>
                <a:gd name="connsiteX2" fmla="*/ 583121 w 2586841"/>
                <a:gd name="connsiteY2" fmla="*/ 0 h 412586"/>
                <a:gd name="connsiteX3" fmla="*/ 1023997 w 2586841"/>
                <a:gd name="connsiteY3" fmla="*/ 0 h 412586"/>
                <a:gd name="connsiteX4" fmla="*/ 1464872 w 2586841"/>
                <a:gd name="connsiteY4" fmla="*/ 0 h 412586"/>
                <a:gd name="connsiteX5" fmla="*/ 1954734 w 2586841"/>
                <a:gd name="connsiteY5" fmla="*/ 0 h 412586"/>
                <a:gd name="connsiteX6" fmla="*/ 2518075 w 2586841"/>
                <a:gd name="connsiteY6" fmla="*/ 0 h 412586"/>
                <a:gd name="connsiteX7" fmla="*/ 2586841 w 2586841"/>
                <a:gd name="connsiteY7" fmla="*/ 68766 h 412586"/>
                <a:gd name="connsiteX8" fmla="*/ 2586841 w 2586841"/>
                <a:gd name="connsiteY8" fmla="*/ 343820 h 412586"/>
                <a:gd name="connsiteX9" fmla="*/ 2518075 w 2586841"/>
                <a:gd name="connsiteY9" fmla="*/ 412586 h 412586"/>
                <a:gd name="connsiteX10" fmla="*/ 2052706 w 2586841"/>
                <a:gd name="connsiteY10" fmla="*/ 412586 h 412586"/>
                <a:gd name="connsiteX11" fmla="*/ 1562844 w 2586841"/>
                <a:gd name="connsiteY11" fmla="*/ 412586 h 412586"/>
                <a:gd name="connsiteX12" fmla="*/ 1097476 w 2586841"/>
                <a:gd name="connsiteY12" fmla="*/ 412586 h 412586"/>
                <a:gd name="connsiteX13" fmla="*/ 656600 w 2586841"/>
                <a:gd name="connsiteY13" fmla="*/ 412586 h 412586"/>
                <a:gd name="connsiteX14" fmla="*/ 68766 w 2586841"/>
                <a:gd name="connsiteY14" fmla="*/ 412586 h 412586"/>
                <a:gd name="connsiteX15" fmla="*/ 0 w 2586841"/>
                <a:gd name="connsiteY15" fmla="*/ 343820 h 412586"/>
                <a:gd name="connsiteX16" fmla="*/ 0 w 2586841"/>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6841" h="412586" fill="none" extrusionOk="0">
                  <a:moveTo>
                    <a:pt x="0" y="68766"/>
                  </a:moveTo>
                  <a:cubicBezTo>
                    <a:pt x="1392" y="20971"/>
                    <a:pt x="32820" y="4812"/>
                    <a:pt x="68766" y="0"/>
                  </a:cubicBezTo>
                  <a:cubicBezTo>
                    <a:pt x="233393" y="-7323"/>
                    <a:pt x="340639" y="36006"/>
                    <a:pt x="583121" y="0"/>
                  </a:cubicBezTo>
                  <a:cubicBezTo>
                    <a:pt x="825603" y="-36006"/>
                    <a:pt x="899122" y="15212"/>
                    <a:pt x="1023997" y="0"/>
                  </a:cubicBezTo>
                  <a:cubicBezTo>
                    <a:pt x="1148872" y="-15212"/>
                    <a:pt x="1323256" y="8034"/>
                    <a:pt x="1464872" y="0"/>
                  </a:cubicBezTo>
                  <a:cubicBezTo>
                    <a:pt x="1606488" y="-8034"/>
                    <a:pt x="1730944" y="49946"/>
                    <a:pt x="1954734" y="0"/>
                  </a:cubicBezTo>
                  <a:cubicBezTo>
                    <a:pt x="2178524" y="-49946"/>
                    <a:pt x="2312155" y="6403"/>
                    <a:pt x="2518075" y="0"/>
                  </a:cubicBezTo>
                  <a:cubicBezTo>
                    <a:pt x="2549101" y="3441"/>
                    <a:pt x="2594665" y="25741"/>
                    <a:pt x="2586841" y="68766"/>
                  </a:cubicBezTo>
                  <a:cubicBezTo>
                    <a:pt x="2616255" y="185175"/>
                    <a:pt x="2569554" y="235861"/>
                    <a:pt x="2586841" y="343820"/>
                  </a:cubicBezTo>
                  <a:cubicBezTo>
                    <a:pt x="2583491" y="387267"/>
                    <a:pt x="2562167" y="419214"/>
                    <a:pt x="2518075" y="412586"/>
                  </a:cubicBezTo>
                  <a:cubicBezTo>
                    <a:pt x="2419019" y="468208"/>
                    <a:pt x="2279822" y="390904"/>
                    <a:pt x="2052706" y="412586"/>
                  </a:cubicBezTo>
                  <a:cubicBezTo>
                    <a:pt x="1825590" y="434268"/>
                    <a:pt x="1677433" y="365302"/>
                    <a:pt x="1562844" y="412586"/>
                  </a:cubicBezTo>
                  <a:cubicBezTo>
                    <a:pt x="1448255" y="459870"/>
                    <a:pt x="1264643" y="394501"/>
                    <a:pt x="1097476" y="412586"/>
                  </a:cubicBezTo>
                  <a:cubicBezTo>
                    <a:pt x="930309" y="430671"/>
                    <a:pt x="806373" y="371753"/>
                    <a:pt x="656600" y="412586"/>
                  </a:cubicBezTo>
                  <a:cubicBezTo>
                    <a:pt x="506827" y="453419"/>
                    <a:pt x="275729" y="368326"/>
                    <a:pt x="68766" y="412586"/>
                  </a:cubicBezTo>
                  <a:cubicBezTo>
                    <a:pt x="26357" y="404310"/>
                    <a:pt x="2993" y="383652"/>
                    <a:pt x="0" y="343820"/>
                  </a:cubicBezTo>
                  <a:cubicBezTo>
                    <a:pt x="-31367" y="281463"/>
                    <a:pt x="3934" y="133240"/>
                    <a:pt x="0" y="68766"/>
                  </a:cubicBezTo>
                  <a:close/>
                </a:path>
                <a:path w="2586841" h="412586" stroke="0" extrusionOk="0">
                  <a:moveTo>
                    <a:pt x="0" y="68766"/>
                  </a:moveTo>
                  <a:cubicBezTo>
                    <a:pt x="-6828" y="28771"/>
                    <a:pt x="31865" y="820"/>
                    <a:pt x="68766" y="0"/>
                  </a:cubicBezTo>
                  <a:cubicBezTo>
                    <a:pt x="302943" y="-50781"/>
                    <a:pt x="348796" y="8264"/>
                    <a:pt x="583121" y="0"/>
                  </a:cubicBezTo>
                  <a:cubicBezTo>
                    <a:pt x="817446" y="-8264"/>
                    <a:pt x="883566" y="53558"/>
                    <a:pt x="1097476" y="0"/>
                  </a:cubicBezTo>
                  <a:cubicBezTo>
                    <a:pt x="1311386" y="-53558"/>
                    <a:pt x="1394275" y="31895"/>
                    <a:pt x="1611831" y="0"/>
                  </a:cubicBezTo>
                  <a:cubicBezTo>
                    <a:pt x="1829388" y="-31895"/>
                    <a:pt x="2118730" y="103382"/>
                    <a:pt x="2518075" y="0"/>
                  </a:cubicBezTo>
                  <a:cubicBezTo>
                    <a:pt x="2545893" y="-2411"/>
                    <a:pt x="2597399" y="27997"/>
                    <a:pt x="2586841" y="68766"/>
                  </a:cubicBezTo>
                  <a:cubicBezTo>
                    <a:pt x="2598292" y="144913"/>
                    <a:pt x="2556865" y="244583"/>
                    <a:pt x="2586841" y="343820"/>
                  </a:cubicBezTo>
                  <a:cubicBezTo>
                    <a:pt x="2588942" y="385347"/>
                    <a:pt x="2555602" y="410942"/>
                    <a:pt x="2518075" y="412586"/>
                  </a:cubicBezTo>
                  <a:cubicBezTo>
                    <a:pt x="2306664" y="458409"/>
                    <a:pt x="2156594" y="385527"/>
                    <a:pt x="2052706" y="412586"/>
                  </a:cubicBezTo>
                  <a:cubicBezTo>
                    <a:pt x="1948818" y="439645"/>
                    <a:pt x="1812547" y="378683"/>
                    <a:pt x="1636324" y="412586"/>
                  </a:cubicBezTo>
                  <a:cubicBezTo>
                    <a:pt x="1460101" y="446489"/>
                    <a:pt x="1359230" y="367803"/>
                    <a:pt x="1121969" y="412586"/>
                  </a:cubicBezTo>
                  <a:cubicBezTo>
                    <a:pt x="884709" y="457369"/>
                    <a:pt x="805223" y="374471"/>
                    <a:pt x="681093" y="412586"/>
                  </a:cubicBezTo>
                  <a:cubicBezTo>
                    <a:pt x="556963" y="450701"/>
                    <a:pt x="343814" y="39990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9" name="Rectangle: Rounded Corners 43">
              <a:extLst>
                <a:ext uri="{FF2B5EF4-FFF2-40B4-BE49-F238E27FC236}">
                  <a16:creationId xmlns:a16="http://schemas.microsoft.com/office/drawing/2014/main" id="{9D645240-D005-4810-AC9C-C05A048A4394}"/>
                </a:ext>
              </a:extLst>
            </p:cNvPr>
            <p:cNvSpPr/>
            <p:nvPr/>
          </p:nvSpPr>
          <p:spPr>
            <a:xfrm>
              <a:off x="3628725" y="4895171"/>
              <a:ext cx="5248929" cy="412586"/>
            </a:xfrm>
            <a:custGeom>
              <a:avLst/>
              <a:gdLst>
                <a:gd name="connsiteX0" fmla="*/ 0 w 5248929"/>
                <a:gd name="connsiteY0" fmla="*/ 68766 h 412586"/>
                <a:gd name="connsiteX1" fmla="*/ 68766 w 5248929"/>
                <a:gd name="connsiteY1" fmla="*/ 0 h 412586"/>
                <a:gd name="connsiteX2" fmla="*/ 687813 w 5248929"/>
                <a:gd name="connsiteY2" fmla="*/ 0 h 412586"/>
                <a:gd name="connsiteX3" fmla="*/ 1153518 w 5248929"/>
                <a:gd name="connsiteY3" fmla="*/ 0 h 412586"/>
                <a:gd name="connsiteX4" fmla="*/ 1721451 w 5248929"/>
                <a:gd name="connsiteY4" fmla="*/ 0 h 412586"/>
                <a:gd name="connsiteX5" fmla="*/ 2238270 w 5248929"/>
                <a:gd name="connsiteY5" fmla="*/ 0 h 412586"/>
                <a:gd name="connsiteX6" fmla="*/ 2703975 w 5248929"/>
                <a:gd name="connsiteY6" fmla="*/ 0 h 412586"/>
                <a:gd name="connsiteX7" fmla="*/ 3374136 w 5248929"/>
                <a:gd name="connsiteY7" fmla="*/ 0 h 412586"/>
                <a:gd name="connsiteX8" fmla="*/ 3839841 w 5248929"/>
                <a:gd name="connsiteY8" fmla="*/ 0 h 412586"/>
                <a:gd name="connsiteX9" fmla="*/ 4458888 w 5248929"/>
                <a:gd name="connsiteY9" fmla="*/ 0 h 412586"/>
                <a:gd name="connsiteX10" fmla="*/ 5180163 w 5248929"/>
                <a:gd name="connsiteY10" fmla="*/ 0 h 412586"/>
                <a:gd name="connsiteX11" fmla="*/ 5248929 w 5248929"/>
                <a:gd name="connsiteY11" fmla="*/ 68766 h 412586"/>
                <a:gd name="connsiteX12" fmla="*/ 5248929 w 5248929"/>
                <a:gd name="connsiteY12" fmla="*/ 343820 h 412586"/>
                <a:gd name="connsiteX13" fmla="*/ 5180163 w 5248929"/>
                <a:gd name="connsiteY13" fmla="*/ 412586 h 412586"/>
                <a:gd name="connsiteX14" fmla="*/ 4663344 w 5248929"/>
                <a:gd name="connsiteY14" fmla="*/ 412586 h 412586"/>
                <a:gd name="connsiteX15" fmla="*/ 4044297 w 5248929"/>
                <a:gd name="connsiteY15" fmla="*/ 412586 h 412586"/>
                <a:gd name="connsiteX16" fmla="*/ 3629706 w 5248929"/>
                <a:gd name="connsiteY16" fmla="*/ 412586 h 412586"/>
                <a:gd name="connsiteX17" fmla="*/ 3215115 w 5248929"/>
                <a:gd name="connsiteY17" fmla="*/ 412586 h 412586"/>
                <a:gd name="connsiteX18" fmla="*/ 2800524 w 5248929"/>
                <a:gd name="connsiteY18" fmla="*/ 412586 h 412586"/>
                <a:gd name="connsiteX19" fmla="*/ 2334819 w 5248929"/>
                <a:gd name="connsiteY19" fmla="*/ 412586 h 412586"/>
                <a:gd name="connsiteX20" fmla="*/ 1715772 w 5248929"/>
                <a:gd name="connsiteY20" fmla="*/ 412586 h 412586"/>
                <a:gd name="connsiteX21" fmla="*/ 1301181 w 5248929"/>
                <a:gd name="connsiteY21" fmla="*/ 412586 h 412586"/>
                <a:gd name="connsiteX22" fmla="*/ 784362 w 5248929"/>
                <a:gd name="connsiteY22" fmla="*/ 412586 h 412586"/>
                <a:gd name="connsiteX23" fmla="*/ 68766 w 5248929"/>
                <a:gd name="connsiteY23" fmla="*/ 412586 h 412586"/>
                <a:gd name="connsiteX24" fmla="*/ 0 w 5248929"/>
                <a:gd name="connsiteY24" fmla="*/ 343820 h 412586"/>
                <a:gd name="connsiteX25" fmla="*/ 0 w 5248929"/>
                <a:gd name="connsiteY25"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8929" h="412586" fill="none" extrusionOk="0">
                  <a:moveTo>
                    <a:pt x="0" y="68766"/>
                  </a:moveTo>
                  <a:cubicBezTo>
                    <a:pt x="-829" y="31222"/>
                    <a:pt x="36946" y="-8621"/>
                    <a:pt x="68766" y="0"/>
                  </a:cubicBezTo>
                  <a:cubicBezTo>
                    <a:pt x="277495" y="-23223"/>
                    <a:pt x="484608" y="28736"/>
                    <a:pt x="687813" y="0"/>
                  </a:cubicBezTo>
                  <a:cubicBezTo>
                    <a:pt x="891018" y="-28736"/>
                    <a:pt x="933928" y="22555"/>
                    <a:pt x="1153518" y="0"/>
                  </a:cubicBezTo>
                  <a:cubicBezTo>
                    <a:pt x="1373108" y="-22555"/>
                    <a:pt x="1492154" y="12845"/>
                    <a:pt x="1721451" y="0"/>
                  </a:cubicBezTo>
                  <a:cubicBezTo>
                    <a:pt x="1950748" y="-12845"/>
                    <a:pt x="1998359" y="1941"/>
                    <a:pt x="2238270" y="0"/>
                  </a:cubicBezTo>
                  <a:cubicBezTo>
                    <a:pt x="2478181" y="-1941"/>
                    <a:pt x="2595600" y="48466"/>
                    <a:pt x="2703975" y="0"/>
                  </a:cubicBezTo>
                  <a:cubicBezTo>
                    <a:pt x="2812350" y="-48466"/>
                    <a:pt x="3209887" y="41526"/>
                    <a:pt x="3374136" y="0"/>
                  </a:cubicBezTo>
                  <a:cubicBezTo>
                    <a:pt x="3538385" y="-41526"/>
                    <a:pt x="3647634" y="52437"/>
                    <a:pt x="3839841" y="0"/>
                  </a:cubicBezTo>
                  <a:cubicBezTo>
                    <a:pt x="4032048" y="-52437"/>
                    <a:pt x="4232468" y="32504"/>
                    <a:pt x="4458888" y="0"/>
                  </a:cubicBezTo>
                  <a:cubicBezTo>
                    <a:pt x="4685308" y="-32504"/>
                    <a:pt x="4941379" y="28860"/>
                    <a:pt x="5180163" y="0"/>
                  </a:cubicBezTo>
                  <a:cubicBezTo>
                    <a:pt x="5220032" y="-2189"/>
                    <a:pt x="5249653" y="31448"/>
                    <a:pt x="5248929" y="68766"/>
                  </a:cubicBezTo>
                  <a:cubicBezTo>
                    <a:pt x="5274972" y="127868"/>
                    <a:pt x="5223646" y="270093"/>
                    <a:pt x="5248929" y="343820"/>
                  </a:cubicBezTo>
                  <a:cubicBezTo>
                    <a:pt x="5245659" y="379249"/>
                    <a:pt x="5219095" y="408784"/>
                    <a:pt x="5180163" y="412586"/>
                  </a:cubicBezTo>
                  <a:cubicBezTo>
                    <a:pt x="4978984" y="466907"/>
                    <a:pt x="4919879" y="354234"/>
                    <a:pt x="4663344" y="412586"/>
                  </a:cubicBezTo>
                  <a:cubicBezTo>
                    <a:pt x="4406809" y="470938"/>
                    <a:pt x="4244132" y="382434"/>
                    <a:pt x="4044297" y="412586"/>
                  </a:cubicBezTo>
                  <a:cubicBezTo>
                    <a:pt x="3844462" y="442738"/>
                    <a:pt x="3792125" y="367266"/>
                    <a:pt x="3629706" y="412586"/>
                  </a:cubicBezTo>
                  <a:cubicBezTo>
                    <a:pt x="3467287" y="457906"/>
                    <a:pt x="3302220" y="370714"/>
                    <a:pt x="3215115" y="412586"/>
                  </a:cubicBezTo>
                  <a:cubicBezTo>
                    <a:pt x="3128010" y="454458"/>
                    <a:pt x="2901101" y="394093"/>
                    <a:pt x="2800524" y="412586"/>
                  </a:cubicBezTo>
                  <a:cubicBezTo>
                    <a:pt x="2699947" y="431079"/>
                    <a:pt x="2511071" y="383913"/>
                    <a:pt x="2334819" y="412586"/>
                  </a:cubicBezTo>
                  <a:cubicBezTo>
                    <a:pt x="2158567" y="441259"/>
                    <a:pt x="1941331" y="377188"/>
                    <a:pt x="1715772" y="412586"/>
                  </a:cubicBezTo>
                  <a:cubicBezTo>
                    <a:pt x="1490213" y="447984"/>
                    <a:pt x="1432202" y="365793"/>
                    <a:pt x="1301181" y="412586"/>
                  </a:cubicBezTo>
                  <a:cubicBezTo>
                    <a:pt x="1170160" y="459379"/>
                    <a:pt x="965315" y="404372"/>
                    <a:pt x="784362" y="412586"/>
                  </a:cubicBezTo>
                  <a:cubicBezTo>
                    <a:pt x="603409" y="420800"/>
                    <a:pt x="402188" y="327880"/>
                    <a:pt x="68766" y="412586"/>
                  </a:cubicBezTo>
                  <a:cubicBezTo>
                    <a:pt x="32832" y="415959"/>
                    <a:pt x="7954" y="383170"/>
                    <a:pt x="0" y="343820"/>
                  </a:cubicBezTo>
                  <a:cubicBezTo>
                    <a:pt x="-29710" y="275043"/>
                    <a:pt x="24724" y="152111"/>
                    <a:pt x="0" y="68766"/>
                  </a:cubicBezTo>
                  <a:close/>
                </a:path>
                <a:path w="5248929" h="412586" stroke="0" extrusionOk="0">
                  <a:moveTo>
                    <a:pt x="0" y="68766"/>
                  </a:moveTo>
                  <a:cubicBezTo>
                    <a:pt x="-6828" y="28771"/>
                    <a:pt x="31865" y="820"/>
                    <a:pt x="68766" y="0"/>
                  </a:cubicBezTo>
                  <a:cubicBezTo>
                    <a:pt x="262902" y="-40038"/>
                    <a:pt x="415656" y="32056"/>
                    <a:pt x="687813" y="0"/>
                  </a:cubicBezTo>
                  <a:cubicBezTo>
                    <a:pt x="959970" y="-32056"/>
                    <a:pt x="1126841" y="41200"/>
                    <a:pt x="1306860" y="0"/>
                  </a:cubicBezTo>
                  <a:cubicBezTo>
                    <a:pt x="1486879" y="-41200"/>
                    <a:pt x="1678164" y="64011"/>
                    <a:pt x="1925907" y="0"/>
                  </a:cubicBezTo>
                  <a:cubicBezTo>
                    <a:pt x="2173650" y="-64011"/>
                    <a:pt x="2337394" y="44369"/>
                    <a:pt x="2596068" y="0"/>
                  </a:cubicBezTo>
                  <a:cubicBezTo>
                    <a:pt x="2854742" y="-44369"/>
                    <a:pt x="2837386" y="50352"/>
                    <a:pt x="3061773" y="0"/>
                  </a:cubicBezTo>
                  <a:cubicBezTo>
                    <a:pt x="3286160" y="-50352"/>
                    <a:pt x="3403109" y="5647"/>
                    <a:pt x="3629706" y="0"/>
                  </a:cubicBezTo>
                  <a:cubicBezTo>
                    <a:pt x="3856303" y="-5647"/>
                    <a:pt x="4020691" y="3781"/>
                    <a:pt x="4146525" y="0"/>
                  </a:cubicBezTo>
                  <a:cubicBezTo>
                    <a:pt x="4272359" y="-3781"/>
                    <a:pt x="4478031" y="52018"/>
                    <a:pt x="4612230" y="0"/>
                  </a:cubicBezTo>
                  <a:cubicBezTo>
                    <a:pt x="4746430" y="-52018"/>
                    <a:pt x="4939025" y="64755"/>
                    <a:pt x="5180163" y="0"/>
                  </a:cubicBezTo>
                  <a:cubicBezTo>
                    <a:pt x="5219541" y="3560"/>
                    <a:pt x="5249831" y="31431"/>
                    <a:pt x="5248929" y="68766"/>
                  </a:cubicBezTo>
                  <a:cubicBezTo>
                    <a:pt x="5250648" y="189739"/>
                    <a:pt x="5236505" y="259689"/>
                    <a:pt x="5248929" y="343820"/>
                  </a:cubicBezTo>
                  <a:cubicBezTo>
                    <a:pt x="5251225" y="379122"/>
                    <a:pt x="5220915" y="413155"/>
                    <a:pt x="5180163" y="412586"/>
                  </a:cubicBezTo>
                  <a:cubicBezTo>
                    <a:pt x="5076941" y="448720"/>
                    <a:pt x="4854797" y="389169"/>
                    <a:pt x="4714458" y="412586"/>
                  </a:cubicBezTo>
                  <a:cubicBezTo>
                    <a:pt x="4574119" y="436003"/>
                    <a:pt x="4321073" y="376142"/>
                    <a:pt x="4044297" y="412586"/>
                  </a:cubicBezTo>
                  <a:cubicBezTo>
                    <a:pt x="3767521" y="449030"/>
                    <a:pt x="3727566" y="373859"/>
                    <a:pt x="3527478" y="412586"/>
                  </a:cubicBezTo>
                  <a:cubicBezTo>
                    <a:pt x="3327390" y="451313"/>
                    <a:pt x="3047882" y="365963"/>
                    <a:pt x="2857317" y="412586"/>
                  </a:cubicBezTo>
                  <a:cubicBezTo>
                    <a:pt x="2666752" y="459209"/>
                    <a:pt x="2585913" y="367637"/>
                    <a:pt x="2340498" y="412586"/>
                  </a:cubicBezTo>
                  <a:cubicBezTo>
                    <a:pt x="2095083" y="457535"/>
                    <a:pt x="1986766" y="365886"/>
                    <a:pt x="1721451" y="412586"/>
                  </a:cubicBezTo>
                  <a:cubicBezTo>
                    <a:pt x="1456136" y="459286"/>
                    <a:pt x="1359623" y="393630"/>
                    <a:pt x="1255746" y="412586"/>
                  </a:cubicBezTo>
                  <a:cubicBezTo>
                    <a:pt x="1151870" y="431542"/>
                    <a:pt x="980922" y="389668"/>
                    <a:pt x="790041" y="412586"/>
                  </a:cubicBezTo>
                  <a:cubicBezTo>
                    <a:pt x="599161" y="435504"/>
                    <a:pt x="224753" y="369348"/>
                    <a:pt x="68766" y="412586"/>
                  </a:cubicBezTo>
                  <a:cubicBezTo>
                    <a:pt x="39129" y="409450"/>
                    <a:pt x="-3342" y="380194"/>
                    <a:pt x="0" y="343820"/>
                  </a:cubicBezTo>
                  <a:cubicBezTo>
                    <a:pt x="-5205" y="243305"/>
                    <a:pt x="6467" y="145771"/>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0" name="Rectangle: Rounded Corners 43">
              <a:extLst>
                <a:ext uri="{FF2B5EF4-FFF2-40B4-BE49-F238E27FC236}">
                  <a16:creationId xmlns:a16="http://schemas.microsoft.com/office/drawing/2014/main" id="{9D645240-D005-4810-AC9C-C05A048A4394}"/>
                </a:ext>
              </a:extLst>
            </p:cNvPr>
            <p:cNvSpPr/>
            <p:nvPr/>
          </p:nvSpPr>
          <p:spPr>
            <a:xfrm>
              <a:off x="3616365" y="5884616"/>
              <a:ext cx="3244231" cy="412586"/>
            </a:xfrm>
            <a:custGeom>
              <a:avLst/>
              <a:gdLst>
                <a:gd name="connsiteX0" fmla="*/ 0 w 3244231"/>
                <a:gd name="connsiteY0" fmla="*/ 68766 h 412586"/>
                <a:gd name="connsiteX1" fmla="*/ 68766 w 3244231"/>
                <a:gd name="connsiteY1" fmla="*/ 0 h 412586"/>
                <a:gd name="connsiteX2" fmla="*/ 648683 w 3244231"/>
                <a:gd name="connsiteY2" fmla="*/ 0 h 412586"/>
                <a:gd name="connsiteX3" fmla="*/ 1166466 w 3244231"/>
                <a:gd name="connsiteY3" fmla="*/ 0 h 412586"/>
                <a:gd name="connsiteX4" fmla="*/ 1684249 w 3244231"/>
                <a:gd name="connsiteY4" fmla="*/ 0 h 412586"/>
                <a:gd name="connsiteX5" fmla="*/ 2108832 w 3244231"/>
                <a:gd name="connsiteY5" fmla="*/ 0 h 412586"/>
                <a:gd name="connsiteX6" fmla="*/ 2564481 w 3244231"/>
                <a:gd name="connsiteY6" fmla="*/ 0 h 412586"/>
                <a:gd name="connsiteX7" fmla="*/ 3175465 w 3244231"/>
                <a:gd name="connsiteY7" fmla="*/ 0 h 412586"/>
                <a:gd name="connsiteX8" fmla="*/ 3244231 w 3244231"/>
                <a:gd name="connsiteY8" fmla="*/ 68766 h 412586"/>
                <a:gd name="connsiteX9" fmla="*/ 3244231 w 3244231"/>
                <a:gd name="connsiteY9" fmla="*/ 343820 h 412586"/>
                <a:gd name="connsiteX10" fmla="*/ 3175465 w 3244231"/>
                <a:gd name="connsiteY10" fmla="*/ 412586 h 412586"/>
                <a:gd name="connsiteX11" fmla="*/ 2657682 w 3244231"/>
                <a:gd name="connsiteY11" fmla="*/ 412586 h 412586"/>
                <a:gd name="connsiteX12" fmla="*/ 2077765 w 3244231"/>
                <a:gd name="connsiteY12" fmla="*/ 412586 h 412586"/>
                <a:gd name="connsiteX13" fmla="*/ 1622116 w 3244231"/>
                <a:gd name="connsiteY13" fmla="*/ 412586 h 412586"/>
                <a:gd name="connsiteX14" fmla="*/ 1073265 w 3244231"/>
                <a:gd name="connsiteY14" fmla="*/ 412586 h 412586"/>
                <a:gd name="connsiteX15" fmla="*/ 617616 w 3244231"/>
                <a:gd name="connsiteY15" fmla="*/ 412586 h 412586"/>
                <a:gd name="connsiteX16" fmla="*/ 68766 w 3244231"/>
                <a:gd name="connsiteY16" fmla="*/ 412586 h 412586"/>
                <a:gd name="connsiteX17" fmla="*/ 0 w 3244231"/>
                <a:gd name="connsiteY17" fmla="*/ 343820 h 412586"/>
                <a:gd name="connsiteX18" fmla="*/ 0 w 3244231"/>
                <a:gd name="connsiteY18"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44231" h="412586" fill="none" extrusionOk="0">
                  <a:moveTo>
                    <a:pt x="0" y="68766"/>
                  </a:moveTo>
                  <a:cubicBezTo>
                    <a:pt x="4301" y="35166"/>
                    <a:pt x="32857" y="2126"/>
                    <a:pt x="68766" y="0"/>
                  </a:cubicBezTo>
                  <a:cubicBezTo>
                    <a:pt x="356870" y="-49217"/>
                    <a:pt x="482802" y="33635"/>
                    <a:pt x="648683" y="0"/>
                  </a:cubicBezTo>
                  <a:cubicBezTo>
                    <a:pt x="814564" y="-33635"/>
                    <a:pt x="989944" y="37090"/>
                    <a:pt x="1166466" y="0"/>
                  </a:cubicBezTo>
                  <a:cubicBezTo>
                    <a:pt x="1342988" y="-37090"/>
                    <a:pt x="1501692" y="20839"/>
                    <a:pt x="1684249" y="0"/>
                  </a:cubicBezTo>
                  <a:cubicBezTo>
                    <a:pt x="1866806" y="-20839"/>
                    <a:pt x="1926066" y="21123"/>
                    <a:pt x="2108832" y="0"/>
                  </a:cubicBezTo>
                  <a:cubicBezTo>
                    <a:pt x="2291598" y="-21123"/>
                    <a:pt x="2358017" y="3538"/>
                    <a:pt x="2564481" y="0"/>
                  </a:cubicBezTo>
                  <a:cubicBezTo>
                    <a:pt x="2770945" y="-3538"/>
                    <a:pt x="2964475" y="46174"/>
                    <a:pt x="3175465" y="0"/>
                  </a:cubicBezTo>
                  <a:cubicBezTo>
                    <a:pt x="3210093" y="5469"/>
                    <a:pt x="3250345" y="37416"/>
                    <a:pt x="3244231" y="68766"/>
                  </a:cubicBezTo>
                  <a:cubicBezTo>
                    <a:pt x="3261275" y="190922"/>
                    <a:pt x="3240617" y="236931"/>
                    <a:pt x="3244231" y="343820"/>
                  </a:cubicBezTo>
                  <a:cubicBezTo>
                    <a:pt x="3246246" y="380362"/>
                    <a:pt x="3219990" y="408121"/>
                    <a:pt x="3175465" y="412586"/>
                  </a:cubicBezTo>
                  <a:cubicBezTo>
                    <a:pt x="3001965" y="444760"/>
                    <a:pt x="2761800" y="369465"/>
                    <a:pt x="2657682" y="412586"/>
                  </a:cubicBezTo>
                  <a:cubicBezTo>
                    <a:pt x="2553564" y="455707"/>
                    <a:pt x="2285523" y="353863"/>
                    <a:pt x="2077765" y="412586"/>
                  </a:cubicBezTo>
                  <a:cubicBezTo>
                    <a:pt x="1870007" y="471309"/>
                    <a:pt x="1769899" y="358192"/>
                    <a:pt x="1622116" y="412586"/>
                  </a:cubicBezTo>
                  <a:cubicBezTo>
                    <a:pt x="1474333" y="466980"/>
                    <a:pt x="1263735" y="383916"/>
                    <a:pt x="1073265" y="412586"/>
                  </a:cubicBezTo>
                  <a:cubicBezTo>
                    <a:pt x="882795" y="441256"/>
                    <a:pt x="803211" y="411246"/>
                    <a:pt x="617616" y="412586"/>
                  </a:cubicBezTo>
                  <a:cubicBezTo>
                    <a:pt x="432021" y="413926"/>
                    <a:pt x="204874" y="380741"/>
                    <a:pt x="68766" y="412586"/>
                  </a:cubicBezTo>
                  <a:cubicBezTo>
                    <a:pt x="29781" y="412796"/>
                    <a:pt x="-174" y="389582"/>
                    <a:pt x="0" y="343820"/>
                  </a:cubicBezTo>
                  <a:cubicBezTo>
                    <a:pt x="-2154" y="269498"/>
                    <a:pt x="24730" y="151084"/>
                    <a:pt x="0" y="68766"/>
                  </a:cubicBezTo>
                  <a:close/>
                </a:path>
                <a:path w="3244231" h="412586" stroke="0" extrusionOk="0">
                  <a:moveTo>
                    <a:pt x="0" y="68766"/>
                  </a:moveTo>
                  <a:cubicBezTo>
                    <a:pt x="-6828" y="28771"/>
                    <a:pt x="31865" y="820"/>
                    <a:pt x="68766" y="0"/>
                  </a:cubicBezTo>
                  <a:cubicBezTo>
                    <a:pt x="229201" y="-54649"/>
                    <a:pt x="486131" y="43192"/>
                    <a:pt x="617616" y="0"/>
                  </a:cubicBezTo>
                  <a:cubicBezTo>
                    <a:pt x="749101" y="-43192"/>
                    <a:pt x="909765" y="15638"/>
                    <a:pt x="1166466" y="0"/>
                  </a:cubicBezTo>
                  <a:cubicBezTo>
                    <a:pt x="1423167" y="-15638"/>
                    <a:pt x="1550396" y="22012"/>
                    <a:pt x="1715316" y="0"/>
                  </a:cubicBezTo>
                  <a:cubicBezTo>
                    <a:pt x="1880236" y="-22012"/>
                    <a:pt x="2009158" y="59839"/>
                    <a:pt x="2295234" y="0"/>
                  </a:cubicBezTo>
                  <a:cubicBezTo>
                    <a:pt x="2581310" y="-59839"/>
                    <a:pt x="2845098" y="18373"/>
                    <a:pt x="3175465" y="0"/>
                  </a:cubicBezTo>
                  <a:cubicBezTo>
                    <a:pt x="3215830" y="1228"/>
                    <a:pt x="3240487" y="31456"/>
                    <a:pt x="3244231" y="68766"/>
                  </a:cubicBezTo>
                  <a:cubicBezTo>
                    <a:pt x="3246507" y="192898"/>
                    <a:pt x="3239428" y="216831"/>
                    <a:pt x="3244231" y="343820"/>
                  </a:cubicBezTo>
                  <a:cubicBezTo>
                    <a:pt x="3247443" y="372247"/>
                    <a:pt x="3207036" y="415734"/>
                    <a:pt x="3175465" y="412586"/>
                  </a:cubicBezTo>
                  <a:cubicBezTo>
                    <a:pt x="2971978" y="433931"/>
                    <a:pt x="2948290" y="404460"/>
                    <a:pt x="2750883" y="412586"/>
                  </a:cubicBezTo>
                  <a:cubicBezTo>
                    <a:pt x="2553476" y="420712"/>
                    <a:pt x="2402363" y="412205"/>
                    <a:pt x="2202033" y="412586"/>
                  </a:cubicBezTo>
                  <a:cubicBezTo>
                    <a:pt x="2001703" y="412967"/>
                    <a:pt x="1839293" y="365723"/>
                    <a:pt x="1746383" y="412586"/>
                  </a:cubicBezTo>
                  <a:cubicBezTo>
                    <a:pt x="1653473" y="459449"/>
                    <a:pt x="1479802" y="396664"/>
                    <a:pt x="1290734" y="412586"/>
                  </a:cubicBezTo>
                  <a:cubicBezTo>
                    <a:pt x="1101666" y="428508"/>
                    <a:pt x="869506" y="362606"/>
                    <a:pt x="710817" y="412586"/>
                  </a:cubicBezTo>
                  <a:cubicBezTo>
                    <a:pt x="552128" y="462566"/>
                    <a:pt x="368233" y="356753"/>
                    <a:pt x="68766" y="412586"/>
                  </a:cubicBezTo>
                  <a:cubicBezTo>
                    <a:pt x="35538" y="422342"/>
                    <a:pt x="-7075" y="376914"/>
                    <a:pt x="0" y="343820"/>
                  </a:cubicBezTo>
                  <a:cubicBezTo>
                    <a:pt x="-883" y="284415"/>
                    <a:pt x="26788" y="193788"/>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1" name="Rectangle: Rounded Corners 43">
              <a:extLst>
                <a:ext uri="{FF2B5EF4-FFF2-40B4-BE49-F238E27FC236}">
                  <a16:creationId xmlns:a16="http://schemas.microsoft.com/office/drawing/2014/main" id="{9D645240-D005-4810-AC9C-C05A048A4394}"/>
                </a:ext>
              </a:extLst>
            </p:cNvPr>
            <p:cNvSpPr/>
            <p:nvPr/>
          </p:nvSpPr>
          <p:spPr>
            <a:xfrm>
              <a:off x="7701812" y="1156350"/>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2" name="Rectangle: Rounded Corners 43">
              <a:extLst>
                <a:ext uri="{FF2B5EF4-FFF2-40B4-BE49-F238E27FC236}">
                  <a16:creationId xmlns:a16="http://schemas.microsoft.com/office/drawing/2014/main" id="{9D645240-D005-4810-AC9C-C05A048A4394}"/>
                </a:ext>
              </a:extLst>
            </p:cNvPr>
            <p:cNvSpPr/>
            <p:nvPr/>
          </p:nvSpPr>
          <p:spPr>
            <a:xfrm rot="5400000">
              <a:off x="3091603" y="2026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3" name="Rectangle: Rounded Corners 43">
              <a:extLst>
                <a:ext uri="{FF2B5EF4-FFF2-40B4-BE49-F238E27FC236}">
                  <a16:creationId xmlns:a16="http://schemas.microsoft.com/office/drawing/2014/main" id="{9D645240-D005-4810-AC9C-C05A048A4394}"/>
                </a:ext>
              </a:extLst>
            </p:cNvPr>
            <p:cNvSpPr/>
            <p:nvPr/>
          </p:nvSpPr>
          <p:spPr>
            <a:xfrm rot="5400000">
              <a:off x="3094775" y="1400124"/>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4" name="Rectangle: Rounded Corners 43">
              <a:extLst>
                <a:ext uri="{FF2B5EF4-FFF2-40B4-BE49-F238E27FC236}">
                  <a16:creationId xmlns:a16="http://schemas.microsoft.com/office/drawing/2014/main" id="{9D645240-D005-4810-AC9C-C05A048A4394}"/>
                </a:ext>
              </a:extLst>
            </p:cNvPr>
            <p:cNvSpPr/>
            <p:nvPr/>
          </p:nvSpPr>
          <p:spPr>
            <a:xfrm rot="5400000">
              <a:off x="3505443" y="3351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5" name="Rectangle: Rounded Corners 43">
              <a:extLst>
                <a:ext uri="{FF2B5EF4-FFF2-40B4-BE49-F238E27FC236}">
                  <a16:creationId xmlns:a16="http://schemas.microsoft.com/office/drawing/2014/main" id="{9D645240-D005-4810-AC9C-C05A048A4394}"/>
                </a:ext>
              </a:extLst>
            </p:cNvPr>
            <p:cNvSpPr/>
            <p:nvPr/>
          </p:nvSpPr>
          <p:spPr>
            <a:xfrm rot="5400000">
              <a:off x="8059303" y="283634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6" name="Rectangle: Rounded Corners 43">
              <a:extLst>
                <a:ext uri="{FF2B5EF4-FFF2-40B4-BE49-F238E27FC236}">
                  <a16:creationId xmlns:a16="http://schemas.microsoft.com/office/drawing/2014/main" id="{9D645240-D005-4810-AC9C-C05A048A4394}"/>
                </a:ext>
              </a:extLst>
            </p:cNvPr>
            <p:cNvSpPr/>
            <p:nvPr/>
          </p:nvSpPr>
          <p:spPr>
            <a:xfrm rot="5400000">
              <a:off x="3889026" y="390469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7" name="Rectangle: Rounded Corners 43">
              <a:extLst>
                <a:ext uri="{FF2B5EF4-FFF2-40B4-BE49-F238E27FC236}">
                  <a16:creationId xmlns:a16="http://schemas.microsoft.com/office/drawing/2014/main" id="{9D645240-D005-4810-AC9C-C05A048A4394}"/>
                </a:ext>
              </a:extLst>
            </p:cNvPr>
            <p:cNvSpPr/>
            <p:nvPr/>
          </p:nvSpPr>
          <p:spPr>
            <a:xfrm rot="5400000">
              <a:off x="3655255" y="4732198"/>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8" name="Rectangle: Rounded Corners 43">
              <a:extLst>
                <a:ext uri="{FF2B5EF4-FFF2-40B4-BE49-F238E27FC236}">
                  <a16:creationId xmlns:a16="http://schemas.microsoft.com/office/drawing/2014/main" id="{9D645240-D005-4810-AC9C-C05A048A4394}"/>
                </a:ext>
              </a:extLst>
            </p:cNvPr>
            <p:cNvSpPr/>
            <p:nvPr/>
          </p:nvSpPr>
          <p:spPr>
            <a:xfrm rot="5400000">
              <a:off x="3664779" y="5133456"/>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9" name="Rectangle: Rounded Corners 43">
              <a:extLst>
                <a:ext uri="{FF2B5EF4-FFF2-40B4-BE49-F238E27FC236}">
                  <a16:creationId xmlns:a16="http://schemas.microsoft.com/office/drawing/2014/main" id="{9D645240-D005-4810-AC9C-C05A048A4394}"/>
                </a:ext>
              </a:extLst>
            </p:cNvPr>
            <p:cNvSpPr/>
            <p:nvPr/>
          </p:nvSpPr>
          <p:spPr>
            <a:xfrm rot="5400000">
              <a:off x="3645449" y="5661382"/>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grpSp>
      <p:grpSp>
        <p:nvGrpSpPr>
          <p:cNvPr id="30" name="组合 74"/>
          <p:cNvGrpSpPr/>
          <p:nvPr/>
        </p:nvGrpSpPr>
        <p:grpSpPr>
          <a:xfrm rot="8533596">
            <a:off x="1342143" y="1032661"/>
            <a:ext cx="400437" cy="318734"/>
            <a:chOff x="4024313" y="3409951"/>
            <a:chExt cx="954881" cy="442913"/>
          </a:xfrm>
          <a:solidFill>
            <a:srgbClr val="FFC000"/>
          </a:solidFill>
        </p:grpSpPr>
        <p:sp>
          <p:nvSpPr>
            <p:cNvPr id="3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FFC000"/>
              </a:solidFill>
            </a:ln>
          </p:spPr>
          <p:txBody>
            <a:bodyPr vert="horz" wrap="square" lIns="91412" tIns="45706" rIns="91412" bIns="45706" numCol="1" anchor="t" anchorCtr="0" compatLnSpc="1"/>
            <a:lstStyle/>
            <a:p>
              <a:pPr defTabSz="685800">
                <a:defRPr/>
              </a:pPr>
              <a:endParaRPr lang="zh-CN" altLang="en-US" dirty="0">
                <a:solidFill>
                  <a:prstClr val="black"/>
                </a:solidFill>
                <a:latin typeface="Arial"/>
                <a:ea typeface="微软雅黑" panose="020B0503020204020204" pitchFamily="34" charset="-122"/>
                <a:cs typeface="Arial"/>
                <a:sym typeface="Arial"/>
              </a:endParaRPr>
            </a:p>
          </p:txBody>
        </p:sp>
        <p:sp>
          <p:nvSpPr>
            <p:cNvPr id="3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FFC000"/>
              </a:solidFill>
            </a:ln>
          </p:spPr>
          <p:txBody>
            <a:bodyPr vert="horz" wrap="square" lIns="91412" tIns="45706" rIns="91412" bIns="45706" numCol="1" anchor="t" anchorCtr="0" compatLnSpc="1"/>
            <a:lstStyle/>
            <a:p>
              <a:pPr defTabSz="685800">
                <a:defRPr/>
              </a:pPr>
              <a:endParaRPr lang="zh-CN" altLang="en-US" dirty="0">
                <a:solidFill>
                  <a:prstClr val="black"/>
                </a:solidFill>
                <a:latin typeface="Arial"/>
                <a:ea typeface="微软雅黑" panose="020B0503020204020204" pitchFamily="34" charset="-122"/>
                <a:cs typeface="Arial"/>
                <a:sym typeface="Arial"/>
              </a:endParaRPr>
            </a:p>
          </p:txBody>
        </p:sp>
      </p:grpSp>
      <p:sp>
        <p:nvSpPr>
          <p:cNvPr id="33" name="Rectangle 32"/>
          <p:cNvSpPr/>
          <p:nvPr/>
        </p:nvSpPr>
        <p:spPr>
          <a:xfrm>
            <a:off x="1853687" y="998453"/>
            <a:ext cx="1292341" cy="415498"/>
          </a:xfrm>
          <a:prstGeom prst="rect">
            <a:avLst/>
          </a:prstGeom>
        </p:spPr>
        <p:txBody>
          <a:bodyPr wrap="none">
            <a:spAutoFit/>
          </a:bodyPr>
          <a:lstStyle/>
          <a:p>
            <a:pPr defTabSz="685800">
              <a:buClr>
                <a:srgbClr val="000000"/>
              </a:buClr>
              <a:defRPr/>
            </a:pPr>
            <a:r>
              <a:rPr lang="en-US" sz="2100" b="1" kern="0" dirty="0">
                <a:solidFill>
                  <a:srgbClr val="FFFFFF"/>
                </a:solidFill>
                <a:latin typeface="Arial"/>
                <a:cs typeface="Arial"/>
                <a:sym typeface="Arial"/>
              </a:rPr>
              <a:t>q</a:t>
            </a:r>
            <a:r>
              <a:rPr lang="en-US" sz="2100" b="1" kern="0" dirty="0" err="1">
                <a:solidFill>
                  <a:srgbClr val="FFFFFF"/>
                </a:solidFill>
                <a:latin typeface="Arial"/>
                <a:cs typeface="Arial"/>
                <a:sym typeface="Arial"/>
              </a:rPr>
              <a:t>uý</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mến</a:t>
            </a:r>
            <a:endParaRPr lang="en-US" sz="1050" kern="0" dirty="0">
              <a:solidFill>
                <a:srgbClr val="FFFFFF"/>
              </a:solidFill>
              <a:latin typeface="Arial"/>
              <a:cs typeface="Arial"/>
              <a:sym typeface="Arial"/>
            </a:endParaRPr>
          </a:p>
        </p:txBody>
      </p:sp>
      <p:sp>
        <p:nvSpPr>
          <p:cNvPr id="34" name="Rectangle 33"/>
          <p:cNvSpPr/>
          <p:nvPr/>
        </p:nvSpPr>
        <p:spPr>
          <a:xfrm>
            <a:off x="3824247" y="998452"/>
            <a:ext cx="1382110"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quan</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tâm</a:t>
            </a:r>
            <a:endParaRPr lang="en-US" sz="1050" kern="0" dirty="0">
              <a:solidFill>
                <a:srgbClr val="FFFFFF"/>
              </a:solidFill>
              <a:latin typeface="Arial"/>
              <a:cs typeface="Arial"/>
              <a:sym typeface="Arial"/>
            </a:endParaRPr>
          </a:p>
        </p:txBody>
      </p:sp>
      <p:sp>
        <p:nvSpPr>
          <p:cNvPr id="35" name="Rectangle 34"/>
          <p:cNvSpPr/>
          <p:nvPr/>
        </p:nvSpPr>
        <p:spPr>
          <a:xfrm>
            <a:off x="2913455" y="1750912"/>
            <a:ext cx="1656223"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ngộ</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nghĩnh</a:t>
            </a:r>
            <a:endParaRPr lang="en-US" sz="1050" kern="0" dirty="0">
              <a:solidFill>
                <a:srgbClr val="FFFFFF"/>
              </a:solidFill>
              <a:latin typeface="Arial"/>
              <a:cs typeface="Arial"/>
              <a:sym typeface="Arial"/>
            </a:endParaRPr>
          </a:p>
        </p:txBody>
      </p:sp>
      <p:sp>
        <p:nvSpPr>
          <p:cNvPr id="36" name="Rectangle 35"/>
          <p:cNvSpPr/>
          <p:nvPr/>
        </p:nvSpPr>
        <p:spPr>
          <a:xfrm>
            <a:off x="986833" y="2387602"/>
            <a:ext cx="1713931"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nhanh</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nhẹn</a:t>
            </a:r>
            <a:endParaRPr lang="en-US" sz="1050" kern="0" dirty="0">
              <a:solidFill>
                <a:srgbClr val="FFFFFF"/>
              </a:solidFill>
              <a:latin typeface="Arial"/>
              <a:cs typeface="Arial"/>
              <a:sym typeface="Arial"/>
            </a:endParaRPr>
          </a:p>
        </p:txBody>
      </p:sp>
      <p:sp>
        <p:nvSpPr>
          <p:cNvPr id="37" name="Rectangle 36"/>
          <p:cNvSpPr/>
          <p:nvPr/>
        </p:nvSpPr>
        <p:spPr>
          <a:xfrm>
            <a:off x="3385732" y="3052750"/>
            <a:ext cx="1039067"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đỏ</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rực</a:t>
            </a:r>
            <a:endParaRPr lang="en-US" sz="2100" kern="0" dirty="0">
              <a:solidFill>
                <a:srgbClr val="FFFFFF"/>
              </a:solidFill>
              <a:latin typeface="Arial"/>
              <a:cs typeface="Arial"/>
              <a:sym typeface="Arial"/>
            </a:endParaRPr>
          </a:p>
        </p:txBody>
      </p:sp>
      <p:sp>
        <p:nvSpPr>
          <p:cNvPr id="38" name="Rectangle 37"/>
          <p:cNvSpPr/>
          <p:nvPr/>
        </p:nvSpPr>
        <p:spPr>
          <a:xfrm>
            <a:off x="3252593" y="3826803"/>
            <a:ext cx="1398140" cy="415498"/>
          </a:xfrm>
          <a:prstGeom prst="rect">
            <a:avLst/>
          </a:prstGeom>
        </p:spPr>
        <p:txBody>
          <a:bodyPr wrap="none">
            <a:spAutoFit/>
          </a:bodyPr>
          <a:lstStyle/>
          <a:p>
            <a:pPr defTabSz="685800">
              <a:buClr>
                <a:srgbClr val="000000"/>
              </a:buClr>
              <a:defRPr/>
            </a:pPr>
            <a:r>
              <a:rPr lang="en-US" sz="2100" b="1" kern="0" dirty="0">
                <a:solidFill>
                  <a:srgbClr val="FFFFFF"/>
                </a:solidFill>
                <a:latin typeface="Arial"/>
                <a:cs typeface="Arial"/>
                <a:sym typeface="Arial"/>
              </a:rPr>
              <a:t>t</a:t>
            </a:r>
            <a:r>
              <a:rPr lang="en-US" sz="2100" b="1" kern="0" dirty="0" err="1">
                <a:solidFill>
                  <a:srgbClr val="FFFFFF"/>
                </a:solidFill>
                <a:latin typeface="Arial"/>
                <a:cs typeface="Arial"/>
                <a:sym typeface="Arial"/>
              </a:rPr>
              <a:t>hân</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thiết</a:t>
            </a:r>
            <a:endParaRPr lang="en-US" sz="1050" kern="0" dirty="0">
              <a:solidFill>
                <a:srgbClr val="FFFFFF"/>
              </a:solidFill>
              <a:latin typeface="Arial"/>
              <a:cs typeface="Arial"/>
              <a:sym typeface="Arial"/>
            </a:endParaRPr>
          </a:p>
        </p:txBody>
      </p:sp>
      <p:sp>
        <p:nvSpPr>
          <p:cNvPr id="39" name="Rectangle 38"/>
          <p:cNvSpPr/>
          <p:nvPr/>
        </p:nvSpPr>
        <p:spPr>
          <a:xfrm>
            <a:off x="5459636" y="3814217"/>
            <a:ext cx="1228221"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keo</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sơn</a:t>
            </a:r>
            <a:endParaRPr lang="en-US" sz="1050" kern="0" dirty="0">
              <a:solidFill>
                <a:srgbClr val="FFFFFF"/>
              </a:solidFill>
              <a:latin typeface="Arial"/>
              <a:cs typeface="Arial"/>
              <a:sym typeface="Arial"/>
            </a:endParaRPr>
          </a:p>
        </p:txBody>
      </p:sp>
      <p:sp>
        <p:nvSpPr>
          <p:cNvPr id="40" name="Rectangle 39"/>
          <p:cNvSpPr/>
          <p:nvPr/>
        </p:nvSpPr>
        <p:spPr>
          <a:xfrm>
            <a:off x="3591658" y="4568601"/>
            <a:ext cx="1399742"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nhỏ</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nhắn</a:t>
            </a:r>
            <a:endParaRPr lang="en-US" sz="2100" kern="0" dirty="0">
              <a:solidFill>
                <a:srgbClr val="FFFFFF"/>
              </a:solidFill>
              <a:latin typeface="Arial"/>
              <a:cs typeface="Arial"/>
              <a:sym typeface="Arial"/>
            </a:endParaRPr>
          </a:p>
        </p:txBody>
      </p:sp>
      <p:pic>
        <p:nvPicPr>
          <p:cNvPr id="41" name="Picture 40"/>
          <p:cNvPicPr>
            <a:picLocks noChangeAspect="1"/>
          </p:cNvPicPr>
          <p:nvPr/>
        </p:nvPicPr>
        <p:blipFill>
          <a:blip r:embed="rId10"/>
          <a:stretch>
            <a:fillRect/>
          </a:stretch>
        </p:blipFill>
        <p:spPr>
          <a:xfrm>
            <a:off x="4754801" y="2767926"/>
            <a:ext cx="671090" cy="761575"/>
          </a:xfrm>
          <a:prstGeom prst="rect">
            <a:avLst/>
          </a:prstGeom>
        </p:spPr>
      </p:pic>
      <p:pic>
        <p:nvPicPr>
          <p:cNvPr id="14338" name="Picture 2" descr="Cartoon Angry Frog Stock Illustrations – 140 Cartoon Angry Frog Stock  Illustrations, Vectors &amp;amp; Clipart - Dreamstime"/>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0201" t="23059" r="15211" b="24615"/>
          <a:stretch/>
        </p:blipFill>
        <p:spPr bwMode="auto">
          <a:xfrm>
            <a:off x="4723018" y="1568905"/>
            <a:ext cx="878016" cy="6487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12">
            <a:clrChange>
              <a:clrFrom>
                <a:srgbClr val="FFFFFF"/>
              </a:clrFrom>
              <a:clrTo>
                <a:srgbClr val="FFFFFF">
                  <a:alpha val="0"/>
                </a:srgbClr>
              </a:clrTo>
            </a:clrChange>
            <a:duotone>
              <a:schemeClr val="accent5">
                <a:shade val="45000"/>
                <a:satMod val="135000"/>
              </a:schemeClr>
              <a:prstClr val="white"/>
            </a:duotone>
          </a:blip>
          <a:srcRect t="22031" b="20343"/>
          <a:stretch/>
        </p:blipFill>
        <p:spPr>
          <a:xfrm>
            <a:off x="0" y="2319995"/>
            <a:ext cx="1014285" cy="584489"/>
          </a:xfrm>
          <a:prstGeom prst="rect">
            <a:avLst/>
          </a:prstGeom>
        </p:spPr>
      </p:pic>
      <p:pic>
        <p:nvPicPr>
          <p:cNvPr id="43" name="Picture 42"/>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0" b="100000" l="0" r="100000">
                        <a14:foregroundMark x1="57784" y1="62912" x2="72559" y2="55495"/>
                        <a14:foregroundMark x1="76781" y1="59066" x2="88654" y2="64286"/>
                        <a14:foregroundMark x1="63325" y1="66484" x2="71768" y2="62637"/>
                        <a14:foregroundMark x1="62005" y1="65110" x2="59894" y2="50549"/>
                        <a14:foregroundMark x1="79420" y1="62088" x2="89446" y2="55495"/>
                        <a14:foregroundMark x1="87071" y1="53297" x2="87335" y2="67857"/>
                        <a14:foregroundMark x1="76253" y1="57692" x2="95778" y2="57692"/>
                        <a14:foregroundMark x1="69129" y1="46154" x2="84697" y2="77473"/>
                        <a14:foregroundMark x1="44063" y1="55220" x2="88127" y2="65110"/>
                        <a14:foregroundMark x1="61214" y1="66484" x2="61741" y2="67582"/>
                      </a14:backgroundRemoval>
                    </a14:imgEffect>
                  </a14:imgLayer>
                </a14:imgProps>
              </a:ext>
            </a:extLst>
          </a:blip>
          <a:stretch>
            <a:fillRect/>
          </a:stretch>
        </p:blipFill>
        <p:spPr>
          <a:xfrm flipH="1">
            <a:off x="5381085" y="4231316"/>
            <a:ext cx="860425" cy="826371"/>
          </a:xfrm>
          <a:prstGeom prst="rect">
            <a:avLst/>
          </a:prstGeom>
        </p:spPr>
      </p:pic>
      <p:pic>
        <p:nvPicPr>
          <p:cNvPr id="44" name="Picture 43"/>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5442818" y="664384"/>
            <a:ext cx="908072" cy="591234"/>
          </a:xfrm>
          <a:prstGeom prst="rect">
            <a:avLst/>
          </a:prstGeom>
        </p:spPr>
      </p:pic>
      <p:pic>
        <p:nvPicPr>
          <p:cNvPr id="46" name="Picture 45"/>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2908252" y="2610120"/>
            <a:ext cx="661760" cy="430863"/>
          </a:xfrm>
          <a:prstGeom prst="rect">
            <a:avLst/>
          </a:prstGeom>
        </p:spPr>
      </p:pic>
      <p:pic>
        <p:nvPicPr>
          <p:cNvPr id="14340" name="Picture 4" descr="Cartoon Flower Illustration With Lovely And Cute Design Stock Vector -  Illustration of floral, collect: 105866793"/>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43660" y="3513991"/>
            <a:ext cx="1749273" cy="174927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8242652" y="4289091"/>
            <a:ext cx="866009" cy="8816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2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7813070" y="4383626"/>
            <a:ext cx="764070" cy="777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2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7381863" y="4287176"/>
            <a:ext cx="826265" cy="84115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un Cartoon Watercolor. Children`s Illustration Of The Sun Drawn By Hand.  Stock Image - Image of shape, morning: 199247801"/>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3332" y="33683"/>
            <a:ext cx="1029638" cy="10141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3">
            <a:extLst>
              <a:ext uri="{BEBA8EAE-BF5A-486C-A8C5-ECC9F3942E4B}">
                <a14:imgProps xmlns:a14="http://schemas.microsoft.com/office/drawing/2010/main">
                  <a14:imgLayer r:embed="rId24">
                    <a14:imgEffect>
                      <a14:backgroundRemoval t="0" b="100000" l="10000" r="90000">
                        <a14:foregroundMark x1="73721" y1="72707" x2="76047" y2="72036"/>
                        <a14:foregroundMark x1="76512" y1="65101" x2="79767" y2="64653"/>
                        <a14:foregroundMark x1="66512" y1="58613" x2="74651" y2="64430"/>
                        <a14:foregroundMark x1="35814" y1="95302" x2="33953" y2="90157"/>
                        <a14:foregroundMark x1="55814" y1="95078" x2="59070" y2="91946"/>
                        <a14:foregroundMark x1="62093" y1="21477" x2="62326" y2="18345"/>
                        <a14:foregroundMark x1="62791" y1="17897" x2="65349" y2="13870"/>
                        <a14:foregroundMark x1="66279" y1="13423" x2="71163" y2="8949"/>
                        <a14:foregroundMark x1="62558" y1="8725" x2="67209" y2="5593"/>
                        <a14:foregroundMark x1="70465" y1="5145" x2="72326" y2="6040"/>
                        <a14:foregroundMark x1="59535" y1="22148" x2="59535" y2="19016"/>
                        <a14:foregroundMark x1="59535" y1="18568" x2="59767" y2="15213"/>
                        <a14:backgroundMark x1="37209" y1="40045" x2="45581" y2="36689"/>
                        <a14:backgroundMark x1="63488" y1="13647" x2="65814" y2="10067"/>
                        <a14:backgroundMark x1="68837" y1="19911" x2="76047" y2="11186"/>
                        <a14:backgroundMark x1="74419" y1="20358" x2="83953" y2="27517"/>
                        <a14:backgroundMark x1="77209" y1="17002" x2="85116" y2="17002"/>
                        <a14:backgroundMark x1="10930" y1="56823" x2="29070" y2="43177"/>
                        <a14:backgroundMark x1="13721" y1="91946" x2="22326" y2="96421"/>
                        <a14:backgroundMark x1="33256" y1="89262" x2="38837" y2="84787"/>
                        <a14:backgroundMark x1="29070" y1="91946" x2="31395" y2="97987"/>
                        <a14:backgroundMark x1="41628" y1="96868" x2="48605" y2="87025"/>
                        <a14:backgroundMark x1="49302" y1="96421" x2="60000" y2="97763"/>
                        <a14:backgroundMark x1="57209" y1="81655" x2="66512" y2="90157"/>
                        <a14:backgroundMark x1="78605" y1="11409" x2="79767" y2="17002"/>
                        <a14:backgroundMark x1="73721" y1="2461" x2="79070" y2="5817"/>
                        <a14:backgroundMark x1="61628" y1="14318" x2="61628" y2="17226"/>
                        <a14:backgroundMark x1="61163" y1="17897" x2="61395" y2="20805"/>
                      </a14:backgroundRemoval>
                    </a14:imgEffect>
                  </a14:imgLayer>
                </a14:imgProps>
              </a:ext>
            </a:extLst>
          </a:blip>
          <a:stretch>
            <a:fillRect/>
          </a:stretch>
        </p:blipFill>
        <p:spPr>
          <a:xfrm rot="21377628">
            <a:off x="414264" y="467863"/>
            <a:ext cx="853655" cy="887405"/>
          </a:xfrm>
          <a:prstGeom prst="rect">
            <a:avLst/>
          </a:prstGeom>
        </p:spPr>
      </p:pic>
      <p:pic>
        <p:nvPicPr>
          <p:cNvPr id="45" name="Picture 44"/>
          <p:cNvPicPr>
            <a:picLocks noChangeAspect="1"/>
          </p:cNvPicPr>
          <p:nvPr/>
        </p:nvPicPr>
        <p:blipFill>
          <a:blip r:embed="rId25"/>
          <a:stretch>
            <a:fillRect/>
          </a:stretch>
        </p:blipFill>
        <p:spPr>
          <a:xfrm flipH="1">
            <a:off x="5726946" y="1879678"/>
            <a:ext cx="914480" cy="946486"/>
          </a:xfrm>
          <a:prstGeom prst="rect">
            <a:avLst/>
          </a:prstGeom>
        </p:spPr>
      </p:pic>
      <p:pic>
        <p:nvPicPr>
          <p:cNvPr id="47" name="Picture 46"/>
          <p:cNvPicPr>
            <a:picLocks noChangeAspect="1"/>
          </p:cNvPicPr>
          <p:nvPr/>
        </p:nvPicPr>
        <p:blipFill>
          <a:blip r:embed="rId25"/>
          <a:stretch>
            <a:fillRect/>
          </a:stretch>
        </p:blipFill>
        <p:spPr>
          <a:xfrm>
            <a:off x="2539127" y="1870888"/>
            <a:ext cx="914480" cy="946486"/>
          </a:xfrm>
          <a:prstGeom prst="rect">
            <a:avLst/>
          </a:prstGeom>
        </p:spPr>
      </p:pic>
      <p:pic>
        <p:nvPicPr>
          <p:cNvPr id="48"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8195106" y="-1053875"/>
            <a:ext cx="365522" cy="365522"/>
          </a:xfrm>
          <a:prstGeom prst="rect">
            <a:avLst/>
          </a:prstGeom>
        </p:spPr>
      </p:pic>
      <p:pic>
        <p:nvPicPr>
          <p:cNvPr id="51" name="Picture 50"/>
          <p:cNvPicPr>
            <a:picLocks noChangeAspect="1"/>
          </p:cNvPicPr>
          <p:nvPr/>
        </p:nvPicPr>
        <p:blipFill>
          <a:blip r:embed="rId27"/>
          <a:stretch>
            <a:fillRect/>
          </a:stretch>
        </p:blipFill>
        <p:spPr>
          <a:xfrm>
            <a:off x="3311600" y="-30373"/>
            <a:ext cx="4604403" cy="909907"/>
          </a:xfrm>
          <a:prstGeom prst="rect">
            <a:avLst/>
          </a:prstGeom>
        </p:spPr>
      </p:pic>
    </p:spTree>
    <p:extLst>
      <p:ext uri="{BB962C8B-B14F-4D97-AF65-F5344CB8AC3E}">
        <p14:creationId xmlns:p14="http://schemas.microsoft.com/office/powerpoint/2010/main" val="3729082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5" fill="hold">
                                          <p:stCondLst>
                                            <p:cond delay="0"/>
                                          </p:stCondLst>
                                        </p:cTn>
                                        <p:tgtEl>
                                          <p:spTgt spid="9"/>
                                        </p:tgtEl>
                                        <p:attrNameLst>
                                          <p:attrName>r</p:attrName>
                                        </p:attrNameLst>
                                      </p:cBhvr>
                                    </p:animRot>
                                    <p:animRot by="-240000">
                                      <p:cBhvr>
                                        <p:cTn id="7" dur="150" fill="hold">
                                          <p:stCondLst>
                                            <p:cond delay="150"/>
                                          </p:stCondLst>
                                        </p:cTn>
                                        <p:tgtEl>
                                          <p:spTgt spid="9"/>
                                        </p:tgtEl>
                                        <p:attrNameLst>
                                          <p:attrName>r</p:attrName>
                                        </p:attrNameLst>
                                      </p:cBhvr>
                                    </p:animRot>
                                    <p:animRot by="240000">
                                      <p:cBhvr>
                                        <p:cTn id="8" dur="150" fill="hold">
                                          <p:stCondLst>
                                            <p:cond delay="300"/>
                                          </p:stCondLst>
                                        </p:cTn>
                                        <p:tgtEl>
                                          <p:spTgt spid="9"/>
                                        </p:tgtEl>
                                        <p:attrNameLst>
                                          <p:attrName>r</p:attrName>
                                        </p:attrNameLst>
                                      </p:cBhvr>
                                    </p:animRot>
                                    <p:animRot by="-240000">
                                      <p:cBhvr>
                                        <p:cTn id="9" dur="150" fill="hold">
                                          <p:stCondLst>
                                            <p:cond delay="450"/>
                                          </p:stCondLst>
                                        </p:cTn>
                                        <p:tgtEl>
                                          <p:spTgt spid="9"/>
                                        </p:tgtEl>
                                        <p:attrNameLst>
                                          <p:attrName>r</p:attrName>
                                        </p:attrNameLst>
                                      </p:cBhvr>
                                    </p:animRot>
                                    <p:animRot by="120000">
                                      <p:cBhvr>
                                        <p:cTn id="10" dur="150" fill="hold">
                                          <p:stCondLst>
                                            <p:cond delay="600"/>
                                          </p:stCondLst>
                                        </p:cTn>
                                        <p:tgtEl>
                                          <p:spTgt spid="9"/>
                                        </p:tgtEl>
                                        <p:attrNameLst>
                                          <p:attrName>r</p:attrName>
                                        </p:attrNameLst>
                                      </p:cBhvr>
                                    </p:animRot>
                                  </p:childTnLst>
                                </p:cTn>
                              </p:par>
                              <p:par>
                                <p:cTn id="11" presetID="32" presetClass="emph" presetSubtype="0" repeatCount="4000" fill="hold" nodeType="withEffect">
                                  <p:stCondLst>
                                    <p:cond delay="0"/>
                                  </p:stCondLst>
                                  <p:childTnLst>
                                    <p:animRot by="120000">
                                      <p:cBhvr>
                                        <p:cTn id="12" dur="78" fill="hold">
                                          <p:stCondLst>
                                            <p:cond delay="0"/>
                                          </p:stCondLst>
                                        </p:cTn>
                                        <p:tgtEl>
                                          <p:spTgt spid="10"/>
                                        </p:tgtEl>
                                        <p:attrNameLst>
                                          <p:attrName>r</p:attrName>
                                        </p:attrNameLst>
                                      </p:cBhvr>
                                    </p:animRot>
                                    <p:animRot by="-240000">
                                      <p:cBhvr>
                                        <p:cTn id="13" dur="155" fill="hold">
                                          <p:stCondLst>
                                            <p:cond delay="155"/>
                                          </p:stCondLst>
                                        </p:cTn>
                                        <p:tgtEl>
                                          <p:spTgt spid="10"/>
                                        </p:tgtEl>
                                        <p:attrNameLst>
                                          <p:attrName>r</p:attrName>
                                        </p:attrNameLst>
                                      </p:cBhvr>
                                    </p:animRot>
                                    <p:animRot by="240000">
                                      <p:cBhvr>
                                        <p:cTn id="14" dur="155" fill="hold">
                                          <p:stCondLst>
                                            <p:cond delay="310"/>
                                          </p:stCondLst>
                                        </p:cTn>
                                        <p:tgtEl>
                                          <p:spTgt spid="10"/>
                                        </p:tgtEl>
                                        <p:attrNameLst>
                                          <p:attrName>r</p:attrName>
                                        </p:attrNameLst>
                                      </p:cBhvr>
                                    </p:animRot>
                                    <p:animRot by="-240000">
                                      <p:cBhvr>
                                        <p:cTn id="15" dur="155" fill="hold">
                                          <p:stCondLst>
                                            <p:cond delay="465"/>
                                          </p:stCondLst>
                                        </p:cTn>
                                        <p:tgtEl>
                                          <p:spTgt spid="10"/>
                                        </p:tgtEl>
                                        <p:attrNameLst>
                                          <p:attrName>r</p:attrName>
                                        </p:attrNameLst>
                                      </p:cBhvr>
                                    </p:animRot>
                                    <p:animRot by="120000">
                                      <p:cBhvr>
                                        <p:cTn id="16" dur="155" fill="hold">
                                          <p:stCondLst>
                                            <p:cond delay="62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91667E-6 -3.33333E-6 L 0.10455 0.00486 " pathEditMode="relative" rAng="0" ptsTypes="AA">
                                      <p:cBhvr>
                                        <p:cTn id="20" dur="2100" fill="hold"/>
                                        <p:tgtEl>
                                          <p:spTgt spid="10"/>
                                        </p:tgtEl>
                                        <p:attrNameLst>
                                          <p:attrName>ppt_x</p:attrName>
                                          <p:attrName>ppt_y</p:attrName>
                                        </p:attrNameLst>
                                      </p:cBhvr>
                                      <p:rCtr x="5221" y="231"/>
                                    </p:animMotion>
                                  </p:childTnLst>
                                </p:cTn>
                              </p:par>
                              <p:par>
                                <p:cTn id="21" presetID="3" presetClass="emph" presetSubtype="2" fill="hold" grpId="0" nodeType="withEffect">
                                  <p:stCondLst>
                                    <p:cond delay="1700"/>
                                  </p:stCondLst>
                                  <p:childTnLst>
                                    <p:animClr clrSpc="rgb" dir="cw">
                                      <p:cBhvr override="childStyle">
                                        <p:cTn id="22" dur="1000" fill="hold"/>
                                        <p:tgtEl>
                                          <p:spTgt spid="33"/>
                                        </p:tgtEl>
                                        <p:attrNameLst>
                                          <p:attrName>style.color</p:attrName>
                                        </p:attrNameLst>
                                      </p:cBhvr>
                                      <p:to>
                                        <a:srgbClr val="FFFF00"/>
                                      </p:to>
                                    </p:animClr>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10455 0.00486 L 0.31888 0.0051 " pathEditMode="relative" rAng="0" ptsTypes="AA">
                                      <p:cBhvr>
                                        <p:cTn id="26" dur="2000" fill="hold"/>
                                        <p:tgtEl>
                                          <p:spTgt spid="10"/>
                                        </p:tgtEl>
                                        <p:attrNameLst>
                                          <p:attrName>ppt_x</p:attrName>
                                          <p:attrName>ppt_y</p:attrName>
                                        </p:attrNameLst>
                                      </p:cBhvr>
                                      <p:rCtr x="10716" y="0"/>
                                    </p:animMotion>
                                  </p:childTnLst>
                                </p:cTn>
                              </p:par>
                            </p:childTnLst>
                          </p:cTn>
                        </p:par>
                        <p:par>
                          <p:cTn id="27" fill="hold">
                            <p:stCondLst>
                              <p:cond delay="2000"/>
                            </p:stCondLst>
                            <p:childTnLst>
                              <p:par>
                                <p:cTn id="28" presetID="3" presetClass="emph" presetSubtype="2" fill="hold" grpId="0" nodeType="afterEffect">
                                  <p:stCondLst>
                                    <p:cond delay="0"/>
                                  </p:stCondLst>
                                  <p:childTnLst>
                                    <p:animClr clrSpc="rgb" dir="cw">
                                      <p:cBhvr override="childStyle">
                                        <p:cTn id="29" dur="1000" fill="hold"/>
                                        <p:tgtEl>
                                          <p:spTgt spid="34"/>
                                        </p:tgtEl>
                                        <p:attrNameLst>
                                          <p:attrName>style.color</p:attrName>
                                        </p:attrNameLst>
                                      </p:cBhvr>
                                      <p:to>
                                        <a:srgbClr val="FFFF00"/>
                                      </p:to>
                                    </p:animClr>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31888 0.0051 L 0.59062 0.01111 " pathEditMode="relative" rAng="0" ptsTypes="AA">
                                      <p:cBhvr>
                                        <p:cTn id="33" dur="2000" fill="hold"/>
                                        <p:tgtEl>
                                          <p:spTgt spid="10"/>
                                        </p:tgtEl>
                                        <p:attrNameLst>
                                          <p:attrName>ppt_x</p:attrName>
                                          <p:attrName>ppt_y</p:attrName>
                                        </p:attrNameLst>
                                      </p:cBhvr>
                                      <p:rCtr x="13581" y="301"/>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0.59062 0.01111 L 0.58659 0.27801 " pathEditMode="relative" rAng="0" ptsTypes="AA">
                                      <p:cBhvr>
                                        <p:cTn id="36" dur="2000" fill="hold"/>
                                        <p:tgtEl>
                                          <p:spTgt spid="10"/>
                                        </p:tgtEl>
                                        <p:attrNameLst>
                                          <p:attrName>ppt_x</p:attrName>
                                          <p:attrName>ppt_y</p:attrName>
                                        </p:attrNameLst>
                                      </p:cBhvr>
                                      <p:rCtr x="-208" y="13333"/>
                                    </p:animMotion>
                                  </p:childTnLst>
                                </p:cTn>
                              </p:par>
                            </p:childTnLst>
                          </p:cTn>
                        </p:par>
                        <p:par>
                          <p:cTn id="37" fill="hold">
                            <p:stCondLst>
                              <p:cond delay="4000"/>
                            </p:stCondLst>
                            <p:childTnLst>
                              <p:par>
                                <p:cTn id="38" presetID="1" presetClass="exit" presetSubtype="0" fill="hold" nodeType="after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08333E-6 2.59259E-6 L -0.35104 0.00231 " pathEditMode="relative" rAng="0" ptsTypes="AA">
                                      <p:cBhvr>
                                        <p:cTn id="45" dur="2000" fill="hold"/>
                                        <p:tgtEl>
                                          <p:spTgt spid="45"/>
                                        </p:tgtEl>
                                        <p:attrNameLst>
                                          <p:attrName>ppt_x</p:attrName>
                                          <p:attrName>ppt_y</p:attrName>
                                        </p:attrNameLst>
                                      </p:cBhvr>
                                      <p:rCtr x="-17552" y="11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5"/>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375E-6 4.44444E-6 L -0.00065 0.28032 " pathEditMode="relative" rAng="0" ptsTypes="AA">
                                      <p:cBhvr>
                                        <p:cTn id="56" dur="2000" fill="hold"/>
                                        <p:tgtEl>
                                          <p:spTgt spid="47"/>
                                        </p:tgtEl>
                                        <p:attrNameLst>
                                          <p:attrName>ppt_x</p:attrName>
                                          <p:attrName>ppt_y</p:attrName>
                                        </p:attrNameLst>
                                      </p:cBhvr>
                                      <p:rCtr x="-39" y="14005"/>
                                    </p:animMotion>
                                  </p:childTnLst>
                                </p:cTn>
                              </p:par>
                            </p:childTnLst>
                          </p:cTn>
                        </p:par>
                        <p:par>
                          <p:cTn id="57" fill="hold">
                            <p:stCondLst>
                              <p:cond delay="2000"/>
                            </p:stCondLst>
                            <p:childTnLst>
                              <p:par>
                                <p:cTn id="58" presetID="3" presetClass="emph" presetSubtype="2" fill="hold" grpId="0" nodeType="afterEffect">
                                  <p:stCondLst>
                                    <p:cond delay="0"/>
                                  </p:stCondLst>
                                  <p:childTnLst>
                                    <p:animClr clrSpc="rgb" dir="cw">
                                      <p:cBhvr override="childStyle">
                                        <p:cTn id="59" dur="1000" fill="hold"/>
                                        <p:tgtEl>
                                          <p:spTgt spid="38"/>
                                        </p:tgtEl>
                                        <p:attrNameLst>
                                          <p:attrName>style.color</p:attrName>
                                        </p:attrNameLst>
                                      </p:cBhvr>
                                      <p:to>
                                        <a:srgbClr val="FFFF00"/>
                                      </p:to>
                                    </p:animClr>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0.00065 0.28032 L 0.24388 0.28009 " pathEditMode="relative" rAng="0" ptsTypes="AA">
                                      <p:cBhvr>
                                        <p:cTn id="63" dur="2000" fill="hold"/>
                                        <p:tgtEl>
                                          <p:spTgt spid="47"/>
                                        </p:tgtEl>
                                        <p:attrNameLst>
                                          <p:attrName>ppt_x</p:attrName>
                                          <p:attrName>ppt_y</p:attrName>
                                        </p:attrNameLst>
                                      </p:cBhvr>
                                      <p:rCtr x="12227" y="-23"/>
                                    </p:animMotion>
                                  </p:childTnLst>
                                </p:cTn>
                              </p:par>
                            </p:childTnLst>
                          </p:cTn>
                        </p:par>
                        <p:par>
                          <p:cTn id="64" fill="hold">
                            <p:stCondLst>
                              <p:cond delay="2000"/>
                            </p:stCondLst>
                            <p:childTnLst>
                              <p:par>
                                <p:cTn id="65" presetID="3" presetClass="emph" presetSubtype="2" fill="hold" grpId="0" nodeType="afterEffect">
                                  <p:stCondLst>
                                    <p:cond delay="0"/>
                                  </p:stCondLst>
                                  <p:childTnLst>
                                    <p:animClr clrSpc="rgb" dir="cw">
                                      <p:cBhvr override="childStyle">
                                        <p:cTn id="66" dur="1000" fill="hold"/>
                                        <p:tgtEl>
                                          <p:spTgt spid="39"/>
                                        </p:tgtEl>
                                        <p:attrNameLst>
                                          <p:attrName>style.color</p:attrName>
                                        </p:attrNameLst>
                                      </p:cBhvr>
                                      <p:to>
                                        <a:srgbClr val="FFFF00"/>
                                      </p:to>
                                    </p:animClr>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24388 0.28009 L 0.44493 0.27824 " pathEditMode="relative" rAng="0" ptsTypes="AA">
                                      <p:cBhvr>
                                        <p:cTn id="70" dur="2000" fill="hold"/>
                                        <p:tgtEl>
                                          <p:spTgt spid="47"/>
                                        </p:tgtEl>
                                        <p:attrNameLst>
                                          <p:attrName>ppt_x</p:attrName>
                                          <p:attrName>ppt_y</p:attrName>
                                        </p:attrNameLst>
                                      </p:cBhvr>
                                      <p:rCtr x="10052" y="-93"/>
                                    </p:animMotion>
                                  </p:childTnLst>
                                </p:cTn>
                              </p:par>
                              <p:par>
                                <p:cTn id="71" presetID="1" presetClass="mediacall" presetSubtype="0" fill="hold" nodeType="withEffect">
                                  <p:stCondLst>
                                    <p:cond delay="0"/>
                                  </p:stCondLst>
                                  <p:childTnLst>
                                    <p:cmd type="call" cmd="playFrom(0.0)">
                                      <p:cBhvr>
                                        <p:cTn id="72" dur="4576"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fill="hold" display="0">
                  <p:stCondLst>
                    <p:cond delay="indefinite"/>
                  </p:stCondLst>
                  <p:endCondLst>
                    <p:cond evt="onStopAudio" delay="0">
                      <p:tgtEl>
                        <p:sldTgt/>
                      </p:tgtEl>
                    </p:cond>
                  </p:endCondLst>
                </p:cTn>
                <p:tgtEl>
                  <p:spTgt spid="48"/>
                </p:tgtEl>
              </p:cMediaNode>
            </p:audio>
          </p:childTnLst>
        </p:cTn>
      </p:par>
    </p:tnLst>
    <p:bldLst>
      <p:bldP spid="33" grpId="0"/>
      <p:bldP spid="34"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6675" y="-172350"/>
            <a:ext cx="2025000" cy="1316250"/>
          </a:xfrm>
          <a:prstGeom prst="rect">
            <a:avLst/>
          </a:prstGeom>
        </p:spPr>
      </p:pic>
      <p:pic>
        <p:nvPicPr>
          <p:cNvPr id="5" name="图片 4"/>
          <p:cNvPicPr>
            <a:picLocks noChangeAspect="1"/>
          </p:cNvPicPr>
          <p:nvPr/>
        </p:nvPicPr>
        <p:blipFill>
          <a:blip r:embed="rId2"/>
          <a:stretch>
            <a:fillRect/>
          </a:stretch>
        </p:blipFill>
        <p:spPr>
          <a:xfrm>
            <a:off x="0" y="0"/>
            <a:ext cx="2025000" cy="1316250"/>
          </a:xfrm>
          <a:prstGeom prst="rect">
            <a:avLst/>
          </a:prstGeom>
        </p:spPr>
      </p:pic>
      <p:pic>
        <p:nvPicPr>
          <p:cNvPr id="6" name="图片 5"/>
          <p:cNvPicPr>
            <a:picLocks noChangeAspect="1"/>
          </p:cNvPicPr>
          <p:nvPr/>
        </p:nvPicPr>
        <p:blipFill>
          <a:blip r:embed="rId3"/>
          <a:stretch>
            <a:fillRect/>
          </a:stretch>
        </p:blipFill>
        <p:spPr>
          <a:xfrm>
            <a:off x="-49809" y="0"/>
            <a:ext cx="1215000" cy="793125"/>
          </a:xfrm>
          <a:prstGeom prst="rect">
            <a:avLst/>
          </a:prstGeom>
        </p:spPr>
      </p:pic>
      <p:pic>
        <p:nvPicPr>
          <p:cNvPr id="7" name="图片 6"/>
          <p:cNvPicPr>
            <a:picLocks noChangeAspect="1"/>
          </p:cNvPicPr>
          <p:nvPr/>
        </p:nvPicPr>
        <p:blipFill>
          <a:blip r:embed="rId4"/>
          <a:stretch>
            <a:fillRect/>
          </a:stretch>
        </p:blipFill>
        <p:spPr>
          <a:xfrm flipV="1">
            <a:off x="-85088" y="4646546"/>
            <a:ext cx="9247500" cy="34289"/>
          </a:xfrm>
          <a:prstGeom prst="rect">
            <a:avLst/>
          </a:prstGeom>
        </p:spPr>
      </p:pic>
      <p:pic>
        <p:nvPicPr>
          <p:cNvPr id="10" name="图片 9"/>
          <p:cNvPicPr>
            <a:picLocks noChangeAspect="1"/>
          </p:cNvPicPr>
          <p:nvPr/>
        </p:nvPicPr>
        <p:blipFill>
          <a:blip r:embed="rId4"/>
          <a:stretch>
            <a:fillRect/>
          </a:stretch>
        </p:blipFill>
        <p:spPr>
          <a:xfrm flipV="1">
            <a:off x="-85088" y="4763668"/>
            <a:ext cx="9247500" cy="34289"/>
          </a:xfrm>
          <a:prstGeom prst="rect">
            <a:avLst/>
          </a:prstGeom>
        </p:spPr>
      </p:pic>
      <p:pic>
        <p:nvPicPr>
          <p:cNvPr id="11" name="图片 10"/>
          <p:cNvPicPr>
            <a:picLocks noChangeAspect="1"/>
          </p:cNvPicPr>
          <p:nvPr/>
        </p:nvPicPr>
        <p:blipFill>
          <a:blip r:embed="rId4"/>
          <a:stretch>
            <a:fillRect/>
          </a:stretch>
        </p:blipFill>
        <p:spPr>
          <a:xfrm flipV="1">
            <a:off x="-85088" y="4880789"/>
            <a:ext cx="9247500" cy="34289"/>
          </a:xfrm>
          <a:prstGeom prst="rect">
            <a:avLst/>
          </a:prstGeom>
        </p:spPr>
      </p:pic>
      <p:pic>
        <p:nvPicPr>
          <p:cNvPr id="12" name="图片 11"/>
          <p:cNvPicPr>
            <a:picLocks noChangeAspect="1"/>
          </p:cNvPicPr>
          <p:nvPr/>
        </p:nvPicPr>
        <p:blipFill>
          <a:blip r:embed="rId4"/>
          <a:stretch>
            <a:fillRect/>
          </a:stretch>
        </p:blipFill>
        <p:spPr>
          <a:xfrm flipV="1">
            <a:off x="-85088" y="4997910"/>
            <a:ext cx="9247500" cy="34289"/>
          </a:xfrm>
          <a:prstGeom prst="rect">
            <a:avLst/>
          </a:prstGeom>
        </p:spPr>
      </p:pic>
      <p:pic>
        <p:nvPicPr>
          <p:cNvPr id="9" name="图片 8"/>
          <p:cNvPicPr>
            <a:picLocks noChangeAspect="1"/>
          </p:cNvPicPr>
          <p:nvPr/>
        </p:nvPicPr>
        <p:blipFill>
          <a:blip r:embed="rId5"/>
          <a:stretch>
            <a:fillRect/>
          </a:stretch>
        </p:blipFill>
        <p:spPr>
          <a:xfrm>
            <a:off x="2444403" y="541633"/>
            <a:ext cx="4255194" cy="4239943"/>
          </a:xfrm>
          <a:prstGeom prst="rect">
            <a:avLst/>
          </a:prstGeom>
        </p:spPr>
      </p:pic>
      <p:pic>
        <p:nvPicPr>
          <p:cNvPr id="8" name="图片 7"/>
          <p:cNvPicPr>
            <a:picLocks noChangeAspect="1"/>
          </p:cNvPicPr>
          <p:nvPr/>
        </p:nvPicPr>
        <p:blipFill>
          <a:blip r:embed="rId6"/>
          <a:stretch>
            <a:fillRect/>
          </a:stretch>
        </p:blipFill>
        <p:spPr>
          <a:xfrm>
            <a:off x="2609530" y="2823466"/>
            <a:ext cx="3924941" cy="2174444"/>
          </a:xfrm>
          <a:prstGeom prst="rect">
            <a:avLst/>
          </a:prstGeom>
        </p:spPr>
      </p:pic>
      <p:pic>
        <p:nvPicPr>
          <p:cNvPr id="16" name="图片 15"/>
          <p:cNvPicPr>
            <a:picLocks noChangeAspect="1"/>
          </p:cNvPicPr>
          <p:nvPr/>
        </p:nvPicPr>
        <p:blipFill>
          <a:blip r:embed="rId7"/>
          <a:stretch>
            <a:fillRect/>
          </a:stretch>
        </p:blipFill>
        <p:spPr>
          <a:xfrm>
            <a:off x="271951" y="686884"/>
            <a:ext cx="194063" cy="295313"/>
          </a:xfrm>
          <a:prstGeom prst="rect">
            <a:avLst/>
          </a:prstGeom>
        </p:spPr>
      </p:pic>
      <p:pic>
        <p:nvPicPr>
          <p:cNvPr id="17" name="图片 16"/>
          <p:cNvPicPr>
            <a:picLocks noChangeAspect="1"/>
          </p:cNvPicPr>
          <p:nvPr/>
        </p:nvPicPr>
        <p:blipFill>
          <a:blip r:embed="rId8"/>
          <a:stretch>
            <a:fillRect/>
          </a:stretch>
        </p:blipFill>
        <p:spPr>
          <a:xfrm>
            <a:off x="1003566" y="825075"/>
            <a:ext cx="143438" cy="270000"/>
          </a:xfrm>
          <a:prstGeom prst="rect">
            <a:avLst/>
          </a:prstGeom>
        </p:spPr>
      </p:pic>
      <p:pic>
        <p:nvPicPr>
          <p:cNvPr id="18" name="图片 17"/>
          <p:cNvPicPr>
            <a:picLocks noChangeAspect="1"/>
          </p:cNvPicPr>
          <p:nvPr/>
        </p:nvPicPr>
        <p:blipFill>
          <a:blip r:embed="rId9"/>
          <a:stretch>
            <a:fillRect/>
          </a:stretch>
        </p:blipFill>
        <p:spPr>
          <a:xfrm>
            <a:off x="1217204" y="367650"/>
            <a:ext cx="75938" cy="236250"/>
          </a:xfrm>
          <a:prstGeom prst="rect">
            <a:avLst/>
          </a:prstGeom>
        </p:spPr>
      </p:pic>
      <p:sp>
        <p:nvSpPr>
          <p:cNvPr id="19" name="文本框 18"/>
          <p:cNvSpPr txBox="1"/>
          <p:nvPr/>
        </p:nvSpPr>
        <p:spPr>
          <a:xfrm>
            <a:off x="3263183" y="1901592"/>
            <a:ext cx="2550959"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050" b="1" i="0" u="none" strike="noStrike" kern="1200" cap="none" spc="0" normalizeH="0" baseline="0" noProof="0" dirty="0" err="1">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050" b="1" i="0" u="none" strike="noStrike" kern="1200" cap="none" spc="0" normalizeH="0" baseline="0" noProof="0" dirty="0">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50" b="1" i="0" u="none" strike="noStrike" kern="1200" cap="none" spc="0" normalizeH="0" baseline="0" noProof="0" dirty="0" err="1">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altLang="zh-CN" sz="4050" b="1" i="0" u="none" strike="noStrike" kern="1200" cap="none" spc="0" normalizeH="0" baseline="0" noProof="0" dirty="0">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0575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116</Words>
  <Application>Microsoft Office PowerPoint</Application>
  <PresentationFormat>On-screen Show (16:9)</PresentationFormat>
  <Paragraphs>26</Paragraphs>
  <Slides>7</Slides>
  <Notes>1</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vt:i4>
      </vt:variant>
    </vt:vector>
  </HeadingPairs>
  <TitlesOfParts>
    <vt:vector size="22" baseType="lpstr">
      <vt:lpstr>微软雅黑</vt:lpstr>
      <vt:lpstr>宋体</vt:lpstr>
      <vt:lpstr>Arial</vt:lpstr>
      <vt:lpstr>Arial Rounded MT Bold</vt:lpstr>
      <vt:lpstr>Arial-Rounded</vt:lpstr>
      <vt:lpstr>Barlow Semi Condensed</vt:lpstr>
      <vt:lpstr>Calibri</vt:lpstr>
      <vt:lpstr>Knewave</vt:lpstr>
      <vt:lpstr>Times New Roman</vt:lpstr>
      <vt:lpstr>Tw Cen MT</vt:lpstr>
      <vt:lpstr>Office Theme</vt:lpstr>
      <vt:lpstr>1_Office 主题</vt:lpstr>
      <vt:lpstr>Simple Light</vt:lpstr>
      <vt:lpstr>Office 主题</vt:lpstr>
      <vt:lpstr>Droplet</vt:lpstr>
      <vt:lpstr>PowerPoint Presentation</vt:lpstr>
      <vt:lpstr>PowerPoint Presentation</vt:lpstr>
      <vt:lpstr>Tiết 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MSI</cp:lastModifiedBy>
  <cp:revision>130</cp:revision>
  <dcterms:created xsi:type="dcterms:W3CDTF">2020-12-08T15:48:47Z</dcterms:created>
  <dcterms:modified xsi:type="dcterms:W3CDTF">2026-01-26T11:34:54Z</dcterms:modified>
</cp:coreProperties>
</file>