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23"/>
  </p:notesMasterIdLst>
  <p:sldIdLst>
    <p:sldId id="463" r:id="rId5"/>
    <p:sldId id="257" r:id="rId6"/>
    <p:sldId id="281" r:id="rId7"/>
    <p:sldId id="260" r:id="rId8"/>
    <p:sldId id="258" r:id="rId9"/>
    <p:sldId id="283" r:id="rId10"/>
    <p:sldId id="287" r:id="rId11"/>
    <p:sldId id="297" r:id="rId12"/>
    <p:sldId id="298" r:id="rId13"/>
    <p:sldId id="299" r:id="rId14"/>
    <p:sldId id="296" r:id="rId15"/>
    <p:sldId id="259" r:id="rId16"/>
    <p:sldId id="261" r:id="rId17"/>
    <p:sldId id="282" r:id="rId18"/>
    <p:sldId id="262" r:id="rId19"/>
    <p:sldId id="263" r:id="rId20"/>
    <p:sldId id="265" r:id="rId21"/>
    <p:sldId id="278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108382-461F-4617-92E4-BB2065B024B2}">
          <p14:sldIdLst>
            <p14:sldId id="463"/>
            <p14:sldId id="257"/>
          </p14:sldIdLst>
        </p14:section>
        <p14:section name="Tiết 3" id="{ECF48CA5-9C9E-4456-8831-6FA2676D8367}">
          <p14:sldIdLst>
            <p14:sldId id="281"/>
            <p14:sldId id="260"/>
            <p14:sldId id="258"/>
            <p14:sldId id="283"/>
            <p14:sldId id="287"/>
            <p14:sldId id="297"/>
            <p14:sldId id="298"/>
            <p14:sldId id="299"/>
            <p14:sldId id="296"/>
          </p14:sldIdLst>
        </p14:section>
        <p14:section name="Tiết 4" id="{C85FFA18-6587-41FF-93FB-60A259802B22}">
          <p14:sldIdLst>
            <p14:sldId id="259"/>
            <p14:sldId id="261"/>
            <p14:sldId id="282"/>
            <p14:sldId id="262"/>
            <p14:sldId id="263"/>
            <p14:sldId id="26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2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57;g35f391192_00:notes">
            <a:extLst>
              <a:ext uri="{FF2B5EF4-FFF2-40B4-BE49-F238E27FC236}">
                <a16:creationId xmlns:a16="http://schemas.microsoft.com/office/drawing/2014/main" id="{D73FAD41-5800-8FA7-37AD-84C1F3BC65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5363" name="Google Shape;58;g35f391192_00:notes">
            <a:extLst>
              <a:ext uri="{FF2B5EF4-FFF2-40B4-BE49-F238E27FC236}">
                <a16:creationId xmlns:a16="http://schemas.microsoft.com/office/drawing/2014/main" id="{96B32546-D3F4-A3B0-8827-D581CA13B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AAB4C-4665-4E76-82BF-51C4F04F0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62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06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91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85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00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22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62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44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36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051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51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1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56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80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791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76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00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66151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9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1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0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NULL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NULL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NULL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NULL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>
            <a:extLst>
              <a:ext uri="{FF2B5EF4-FFF2-40B4-BE49-F238E27FC236}">
                <a16:creationId xmlns:a16="http://schemas.microsoft.com/office/drawing/2014/main" id="{9256D371-5E10-1E3D-661A-FC13EC1C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30" y="5731805"/>
            <a:ext cx="5288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Lớp: 1A3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BA899A5-A473-02BC-AE50-98AC6647D1FE}"/>
              </a:ext>
            </a:extLst>
          </p:cNvPr>
          <p:cNvSpPr txBox="1"/>
          <p:nvPr/>
        </p:nvSpPr>
        <p:spPr>
          <a:xfrm>
            <a:off x="762000" y="1337466"/>
            <a:ext cx="1120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  <a:endParaRPr kumimoji="0" lang="en-US" sz="4000" b="1" i="0" u="none" strike="noStrike" kern="1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41" name="Picture 9">
            <a:extLst>
              <a:ext uri="{FF2B5EF4-FFF2-40B4-BE49-F238E27FC236}">
                <a16:creationId xmlns:a16="http://schemas.microsoft.com/office/drawing/2014/main" id="{9A4967AC-73E7-42A8-1B8C-05EC920B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7"/>
          <a:stretch>
            <a:fillRect/>
          </a:stretch>
        </p:blipFill>
        <p:spPr bwMode="auto">
          <a:xfrm>
            <a:off x="-139870" y="-41275"/>
            <a:ext cx="3695655" cy="48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>
            <a:extLst>
              <a:ext uri="{FF2B5EF4-FFF2-40B4-BE49-F238E27FC236}">
                <a16:creationId xmlns:a16="http://schemas.microsoft.com/office/drawing/2014/main" id="{546C3985-DA74-ED24-A6D9-A2908513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/>
          <a:stretch>
            <a:fillRect/>
          </a:stretch>
        </p:blipFill>
        <p:spPr bwMode="auto">
          <a:xfrm>
            <a:off x="8176981" y="-43421"/>
            <a:ext cx="4084636" cy="49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BA6B9C-E07E-F7B1-CD92-6790D2C33FA1}"/>
              </a:ext>
            </a:extLst>
          </p:cNvPr>
          <p:cNvSpPr/>
          <p:nvPr/>
        </p:nvSpPr>
        <p:spPr>
          <a:xfrm>
            <a:off x="2509295" y="34953"/>
            <a:ext cx="6805612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25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UỶ BAN NHÂN DÂN PHƯỜNG HƯNG ĐẠO</a:t>
            </a:r>
            <a:endParaRPr kumimoji="0" lang="en-US" sz="18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HƯNG ĐẠO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44" name="TextBox 3">
            <a:extLst>
              <a:ext uri="{FF2B5EF4-FFF2-40B4-BE49-F238E27FC236}">
                <a16:creationId xmlns:a16="http://schemas.microsoft.com/office/drawing/2014/main" id="{92BFE14F-2A36-B86A-9A87-9E6F123F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75" y="2092375"/>
            <a:ext cx="569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 Tiếng Việt lớp 1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6" name="Picture 6">
            <a:extLst>
              <a:ext uri="{FF2B5EF4-FFF2-40B4-BE49-F238E27FC236}">
                <a16:creationId xmlns:a16="http://schemas.microsoft.com/office/drawing/2014/main" id="{0E7E39B5-CEFA-130F-27ED-560C814A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>
            <a:off x="8849577" y="2423711"/>
            <a:ext cx="4642945" cy="37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A6103D09-F7B3-86BC-65B1-0FD3E7CC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 rot="5400000">
            <a:off x="-487576" y="2984677"/>
            <a:ext cx="4391066" cy="358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CD9B8EA-C3B2-E56F-5AF4-8B9CAD21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95" y="3709455"/>
            <a:ext cx="9918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5: Sinh nhật của voi con (Tiết 3)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52071-9490-55BD-1D5D-3FDC0F41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450" y="2901066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 đề 1: Tôi và các bạn</a:t>
            </a:r>
            <a:endParaRPr kumimoji="0" lang="en-US" altLang="en-US" sz="44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937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Quân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876422" y="3989903"/>
              <a:ext cx="20120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mừng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56229" y="3989903"/>
              <a:ext cx="226825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Phấn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khích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3257" y="5635627"/>
              <a:ext cx="171841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1505" y="5635627"/>
              <a:ext cx="89768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Nhớ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911" y="2535456"/>
            <a:ext cx="340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460766"/>
              <a:ext cx="373030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3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Nghe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F29496-47FA-467E-92FC-77A166A8E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33" y="1656679"/>
            <a:ext cx="9594846" cy="4570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03420" y="803847"/>
            <a:ext cx="688367" cy="60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3108" y="754728"/>
            <a:ext cx="430523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405618"/>
            <a:ext cx="12529649" cy="2634961"/>
            <a:chOff x="155314" y="3016169"/>
            <a:chExt cx="8978287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83654" y="3597913"/>
              <a:ext cx="8649947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chúc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mừng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sinh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nhật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voi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con.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897634" y="3760796"/>
            <a:ext cx="9941351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251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0528" y="5451558"/>
            <a:ext cx="7536872" cy="5847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7634" y="3360605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0528" y="5440079"/>
            <a:ext cx="7536872" cy="5847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625170" y="3511467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4861" y="5401049"/>
            <a:ext cx="8002540" cy="1077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E0EBBF51-8EF2-48F0-8303-39EA6E87E762}"/>
              </a:ext>
            </a:extLst>
          </p:cNvPr>
          <p:cNvSpPr/>
          <p:nvPr/>
        </p:nvSpPr>
        <p:spPr>
          <a:xfrm>
            <a:off x="3881002" y="3481459"/>
            <a:ext cx="4718920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Tìm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ngoài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nhật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voi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con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ngữ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chứa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vần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oăc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oac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uơ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ưa</a:t>
            </a:r>
            <a:endParaRPr lang="en-US" altLang="zh-CN" sz="3200" dirty="0"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18A84B5-A9E4-4432-A40C-8CC71FEBBE46}"/>
              </a:ext>
            </a:extLst>
          </p:cNvPr>
          <p:cNvSpPr/>
          <p:nvPr/>
        </p:nvSpPr>
        <p:spPr>
          <a:xfrm>
            <a:off x="2126441" y="3384713"/>
            <a:ext cx="3501483" cy="8809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</a:t>
            </a:r>
            <a:r>
              <a:rPr lang="en-US" sz="3200" dirty="0" err="1">
                <a:solidFill>
                  <a:srgbClr val="FF0000"/>
                </a:solidFill>
              </a:rPr>
              <a:t>oắc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07D88B98-DCF1-428E-8966-E48277511F1B}"/>
              </a:ext>
            </a:extLst>
          </p:cNvPr>
          <p:cNvSpPr/>
          <p:nvPr/>
        </p:nvSpPr>
        <p:spPr>
          <a:xfrm>
            <a:off x="2611460" y="4636689"/>
            <a:ext cx="3501483" cy="8809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</a:t>
            </a:r>
            <a:r>
              <a:rPr lang="en-US" sz="3200" dirty="0" err="1">
                <a:solidFill>
                  <a:srgbClr val="FF0000"/>
                </a:solidFill>
              </a:rPr>
              <a:t>uơ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7A8BD867-BDF9-4B9D-A309-FFE529BED4CA}"/>
              </a:ext>
            </a:extLst>
          </p:cNvPr>
          <p:cNvSpPr/>
          <p:nvPr/>
        </p:nvSpPr>
        <p:spPr>
          <a:xfrm>
            <a:off x="6501425" y="3535727"/>
            <a:ext cx="3925229" cy="8809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</a:t>
            </a:r>
            <a:r>
              <a:rPr lang="en-US" sz="3200" dirty="0" err="1">
                <a:solidFill>
                  <a:srgbClr val="FF0000"/>
                </a:solidFill>
              </a:rPr>
              <a:t>oác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miệng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CE0252CB-E100-436C-9797-BAD6FC0966D4}"/>
              </a:ext>
            </a:extLst>
          </p:cNvPr>
          <p:cNvSpPr/>
          <p:nvPr/>
        </p:nvSpPr>
        <p:spPr>
          <a:xfrm>
            <a:off x="6800171" y="4636689"/>
            <a:ext cx="2780369" cy="8809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rgbClr val="FF0000"/>
                </a:solidFill>
              </a:rPr>
              <a:t>ưa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509E5-AEF8-4516-8C19-23AE6E30917B}"/>
              </a:ext>
            </a:extLst>
          </p:cNvPr>
          <p:cNvSpPr txBox="1"/>
          <p:nvPr/>
        </p:nvSpPr>
        <p:spPr>
          <a:xfrm>
            <a:off x="2352907" y="2512584"/>
            <a:ext cx="82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/>
                </a:solidFill>
              </a:rPr>
              <a:t>Ví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dụ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một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số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từ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có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chứa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vần</a:t>
            </a:r>
            <a:r>
              <a:rPr lang="en-US" sz="3200" dirty="0">
                <a:solidFill>
                  <a:schemeClr val="accent5"/>
                </a:solidFill>
              </a:rPr>
              <a:t>: </a:t>
            </a:r>
            <a:r>
              <a:rPr lang="vi-VN" sz="3200" dirty="0">
                <a:solidFill>
                  <a:schemeClr val="accent5"/>
                </a:solidFill>
              </a:rPr>
              <a:t>oăc, oac, uơ, ưa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sp>
        <p:nvSpPr>
          <p:cNvPr id="26" name="文本框 14"/>
          <p:cNvSpPr/>
          <p:nvPr/>
        </p:nvSpPr>
        <p:spPr>
          <a:xfrm>
            <a:off x="3620894" y="2745230"/>
            <a:ext cx="495021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chúc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mừng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sinh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nhật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người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em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367A3-9A3D-4826-8DFF-7D8CBADC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62" y="3944002"/>
            <a:ext cx="3742075" cy="3036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904837" y="2037914"/>
            <a:ext cx="50568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tạm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biệt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hẹn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gặp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lại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endParaRPr lang="zh-CN" altLang="en-US" sz="54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5" y="732515"/>
            <a:ext cx="7661933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1" y="2806901"/>
            <a:ext cx="6997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thầy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cô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911" y="2535456"/>
            <a:ext cx="340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221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1C794C-6697-4C5B-A9EB-EB45C2B25F49}"/>
              </a:ext>
            </a:extLst>
          </p:cNvPr>
          <p:cNvSpPr txBox="1"/>
          <p:nvPr/>
        </p:nvSpPr>
        <p:spPr>
          <a:xfrm>
            <a:off x="1719146" y="3980195"/>
            <a:ext cx="875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Vân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 (…) 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9854" y="95218"/>
            <a:ext cx="11132291" cy="1149417"/>
            <a:chOff x="529854" y="95218"/>
            <a:chExt cx="11132291" cy="1149417"/>
          </a:xfrm>
        </p:grpSpPr>
        <p:sp>
          <p:nvSpPr>
            <p:cNvPr id="22" name="文本框 14"/>
            <p:cNvSpPr/>
            <p:nvPr/>
          </p:nvSpPr>
          <p:spPr>
            <a:xfrm>
              <a:off x="1349736" y="208262"/>
              <a:ext cx="10312409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Chọn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hoàn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thiện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vở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854" y="95218"/>
              <a:ext cx="837560" cy="114941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CDE4F5-84A8-434F-8F94-0F0FE9C4633F}"/>
              </a:ext>
            </a:extLst>
          </p:cNvPr>
          <p:cNvSpPr txBox="1"/>
          <p:nvPr/>
        </p:nvSpPr>
        <p:spPr>
          <a:xfrm>
            <a:off x="5939602" y="2341071"/>
            <a:ext cx="7495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vui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A127F3-1E30-4642-9FEC-5944F41579EA}"/>
              </a:ext>
            </a:extLst>
          </p:cNvPr>
          <p:cNvSpPr/>
          <p:nvPr/>
        </p:nvSpPr>
        <p:spPr>
          <a:xfrm>
            <a:off x="3650943" y="2123644"/>
            <a:ext cx="5912087" cy="992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E165F-E9D2-4B59-9CA7-5DB8BF2022D3}"/>
              </a:ext>
            </a:extLst>
          </p:cNvPr>
          <p:cNvSpPr txBox="1"/>
          <p:nvPr/>
        </p:nvSpPr>
        <p:spPr>
          <a:xfrm>
            <a:off x="3835740" y="2358263"/>
            <a:ext cx="167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tốt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10EB06-0C2E-4BCF-AFD8-EFEB52080698}"/>
              </a:ext>
            </a:extLst>
          </p:cNvPr>
          <p:cNvSpPr txBox="1"/>
          <p:nvPr/>
        </p:nvSpPr>
        <p:spPr>
          <a:xfrm>
            <a:off x="5939603" y="2358263"/>
            <a:ext cx="167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vui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61345-7E54-4B6D-BC14-073780DB45DE}"/>
              </a:ext>
            </a:extLst>
          </p:cNvPr>
          <p:cNvSpPr txBox="1"/>
          <p:nvPr/>
        </p:nvSpPr>
        <p:spPr>
          <a:xfrm>
            <a:off x="7612286" y="2378020"/>
            <a:ext cx="167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bã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01 L -0.22695 0.2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76299" y="1197932"/>
            <a:ext cx="694454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sát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từ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	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96" y="4450832"/>
            <a:ext cx="1720215" cy="240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54433-DC03-435A-BA05-99C1B91C6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468" y="3736345"/>
            <a:ext cx="3792473" cy="1979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748E71-DE46-477A-8AA3-396F5B78F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198" y="3691731"/>
            <a:ext cx="3792474" cy="19683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C0030A-6EB1-4CB1-AB55-5D61AEA496E1}"/>
              </a:ext>
            </a:extLst>
          </p:cNvPr>
          <p:cNvSpPr/>
          <p:nvPr/>
        </p:nvSpPr>
        <p:spPr>
          <a:xfrm>
            <a:off x="2709016" y="2354047"/>
            <a:ext cx="6643825" cy="76760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217DF-4AB7-4B01-B21A-49C2ACD4A0DA}"/>
              </a:ext>
            </a:extLst>
          </p:cNvPr>
          <p:cNvSpPr txBox="1"/>
          <p:nvPr/>
        </p:nvSpPr>
        <p:spPr>
          <a:xfrm>
            <a:off x="2770844" y="2468069"/>
            <a:ext cx="15143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9D891-7479-4924-9C72-3EA418C91D21}"/>
              </a:ext>
            </a:extLst>
          </p:cNvPr>
          <p:cNvSpPr txBox="1"/>
          <p:nvPr/>
        </p:nvSpPr>
        <p:spPr>
          <a:xfrm>
            <a:off x="4789937" y="2468068"/>
            <a:ext cx="9424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gấu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E2C41C-6020-4503-937F-355402203E93}"/>
              </a:ext>
            </a:extLst>
          </p:cNvPr>
          <p:cNvSpPr txBox="1"/>
          <p:nvPr/>
        </p:nvSpPr>
        <p:spPr>
          <a:xfrm>
            <a:off x="6254962" y="2471926"/>
            <a:ext cx="9626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hát</a:t>
            </a:r>
            <a:endParaRPr lang="en-US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B0A7C4-F777-4123-895D-5FA65ED18934}"/>
              </a:ext>
            </a:extLst>
          </p:cNvPr>
          <p:cNvSpPr txBox="1"/>
          <p:nvPr/>
        </p:nvSpPr>
        <p:spPr>
          <a:xfrm>
            <a:off x="7561823" y="2454623"/>
            <a:ext cx="16385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4648 0.3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00547 0.3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1524 0.375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026 0.38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28894" y="711918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Lan”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81580" y="3989903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94273" y="3989903"/>
              <a:ext cx="17921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09204" y="5635627"/>
              <a:ext cx="13465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48907" y="5635627"/>
              <a:ext cx="68288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(…)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76960" y="3989903"/>
              <a:ext cx="16110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94275" y="3989903"/>
              <a:ext cx="179215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34905" y="5635627"/>
              <a:ext cx="209512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Chán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92187" y="5635627"/>
              <a:ext cx="5963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quà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35415" y="3989903"/>
              <a:ext cx="69410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11687" y="3989903"/>
              <a:ext cx="19573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55316" y="5635627"/>
              <a:ext cx="165430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15432" y="5635627"/>
              <a:ext cx="5498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683</Words>
  <Application>Microsoft Office PowerPoint</Application>
  <PresentationFormat>Widescreen</PresentationFormat>
  <Paragraphs>81</Paragraphs>
  <Slides>18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#9Slide02 Noi dung dai</vt:lpstr>
      <vt:lpstr>#9Slide02 Tieu de dai</vt:lpstr>
      <vt:lpstr>Arial</vt:lpstr>
      <vt:lpstr>Arial Rounded MT Bold</vt:lpstr>
      <vt:lpstr>Arial-Rounded</vt:lpstr>
      <vt:lpstr>Calibri</vt:lpstr>
      <vt:lpstr>HP001 4 hàng</vt:lpstr>
      <vt:lpstr>iCiel Cadena</vt:lpstr>
      <vt:lpstr>Times New Roman</vt:lpstr>
      <vt:lpstr>Tw Cen MT</vt:lpstr>
      <vt:lpstr>Office 主题</vt:lpstr>
      <vt:lpstr>1_Office Theme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MSI</cp:lastModifiedBy>
  <cp:revision>11</cp:revision>
  <dcterms:created xsi:type="dcterms:W3CDTF">2016-11-23T14:13:00Z</dcterms:created>
  <dcterms:modified xsi:type="dcterms:W3CDTF">2026-01-26T10:32:38Z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