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5" r:id="rId2"/>
    <p:sldMasterId id="2147483697" r:id="rId3"/>
    <p:sldMasterId id="2147483706" r:id="rId4"/>
    <p:sldMasterId id="2147483726" r:id="rId5"/>
  </p:sldMasterIdLst>
  <p:notesMasterIdLst>
    <p:notesMasterId r:id="rId14"/>
  </p:notesMasterIdLst>
  <p:sldIdLst>
    <p:sldId id="463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4IyHnp9GTJuPzmeG6iV0jk20M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7;g35f391192_00:notes">
            <a:extLst>
              <a:ext uri="{FF2B5EF4-FFF2-40B4-BE49-F238E27FC236}">
                <a16:creationId xmlns:a16="http://schemas.microsoft.com/office/drawing/2014/main" id="{D73FAD41-5800-8FA7-37AD-84C1F3BC65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58;g35f391192_00:notes">
            <a:extLst>
              <a:ext uri="{FF2B5EF4-FFF2-40B4-BE49-F238E27FC236}">
                <a16:creationId xmlns:a16="http://schemas.microsoft.com/office/drawing/2014/main" id="{96B32546-D3F4-A3B0-8827-D581CA13B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93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7" name="Google Shape;11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7" name="Google Shape;11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6" name="Google Shape;119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3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3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3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1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6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6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6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6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6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6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6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6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0" name="Google Shape;520;p6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1" name="Google Shape;521;p6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6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6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6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7" name="Google Shape;527;p6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8" name="Google Shape;528;p64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9" name="Google Shape;529;p64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0" name="Google Shape;530;p6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6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6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6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6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6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6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7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67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5" name="Google Shape;545;p67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6" name="Google Shape;546;p6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6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6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2" name="Google Shape;552;p6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3" name="Google Shape;553;p6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6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6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6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6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6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6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0"/>
          <p:cNvSpPr txBox="1">
            <a:spLocks noGrp="1"/>
          </p:cNvSpPr>
          <p:nvPr>
            <p:ph type="title"/>
          </p:nvPr>
        </p:nvSpPr>
        <p:spPr>
          <a:xfrm rot="5400000">
            <a:off x="7285037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70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7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7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7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首页">
  <p:cSld name="首页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录页">
  <p:cSld name="目录页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过度页1" type="blank">
  <p:cSld name="BLANK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页-1">
  <p:cSld name="内页-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7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74" name="Google Shape;574;p75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75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76" name="Google Shape;576;p75"/>
          <p:cNvSpPr txBox="1"/>
          <p:nvPr/>
        </p:nvSpPr>
        <p:spPr>
          <a:xfrm>
            <a:off x="4448196" y="540363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77" name="Google Shape;57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页-1">
  <p:cSld name="1_内页-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7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80" name="Google Shape;580;p76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Google Shape;581;p76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82" name="Google Shape;582;p76"/>
          <p:cNvSpPr txBox="1"/>
          <p:nvPr/>
        </p:nvSpPr>
        <p:spPr>
          <a:xfrm>
            <a:off x="4377858" y="5402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83" name="Google Shape;583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内页-1">
  <p:cSld name="2_内页-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7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86" name="Google Shape;586;p77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p77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88" name="Google Shape;588;p77"/>
          <p:cNvSpPr txBox="1"/>
          <p:nvPr/>
        </p:nvSpPr>
        <p:spPr>
          <a:xfrm>
            <a:off x="4377858" y="5529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89" name="Google Shape;58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内页-1">
  <p:cSld name="3_内页-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7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92" name="Google Shape;592;p78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Google Shape;593;p78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94" name="Google Shape;594;p78"/>
          <p:cNvSpPr txBox="1"/>
          <p:nvPr/>
        </p:nvSpPr>
        <p:spPr>
          <a:xfrm>
            <a:off x="4377858" y="5275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95" name="Google Shape;595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权页">
  <p:cSld name="版权页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0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089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24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928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7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6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56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1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5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018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609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68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97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677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914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023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93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19333" y="2655767"/>
            <a:ext cx="515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781818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3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799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247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57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3"/>
          <p:cNvGrpSpPr/>
          <p:nvPr/>
        </p:nvGrpSpPr>
        <p:grpSpPr>
          <a:xfrm flipH="1">
            <a:off x="2282327" y="6225655"/>
            <a:ext cx="412599" cy="1820483"/>
            <a:chOff x="4980416" y="5037518"/>
            <a:chExt cx="412706" cy="1820482"/>
          </a:xfrm>
        </p:grpSpPr>
        <p:sp>
          <p:nvSpPr>
            <p:cNvPr id="105" name="Google Shape;105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43"/>
          <p:cNvGrpSpPr/>
          <p:nvPr/>
        </p:nvGrpSpPr>
        <p:grpSpPr>
          <a:xfrm flipH="1">
            <a:off x="1760018" y="6225655"/>
            <a:ext cx="412599" cy="1502707"/>
            <a:chOff x="5502862" y="5355294"/>
            <a:chExt cx="412706" cy="1502706"/>
          </a:xfrm>
        </p:grpSpPr>
        <p:sp>
          <p:nvSpPr>
            <p:cNvPr id="117" name="Google Shape;117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43"/>
          <p:cNvGrpSpPr/>
          <p:nvPr/>
        </p:nvGrpSpPr>
        <p:grpSpPr>
          <a:xfrm flipH="1">
            <a:off x="308856" y="6225655"/>
            <a:ext cx="407215" cy="1502707"/>
            <a:chOff x="6959786" y="5355294"/>
            <a:chExt cx="407320" cy="1502706"/>
          </a:xfrm>
        </p:grpSpPr>
        <p:sp>
          <p:nvSpPr>
            <p:cNvPr id="129" name="Google Shape;129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3"/>
          <p:cNvGrpSpPr/>
          <p:nvPr/>
        </p:nvGrpSpPr>
        <p:grpSpPr>
          <a:xfrm flipH="1">
            <a:off x="1263959" y="6225655"/>
            <a:ext cx="403847" cy="2588667"/>
            <a:chOff x="6007804" y="4266641"/>
            <a:chExt cx="403952" cy="2588666"/>
          </a:xfrm>
        </p:grpSpPr>
        <p:sp>
          <p:nvSpPr>
            <p:cNvPr id="141" name="Google Shape;141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43"/>
          <p:cNvGrpSpPr/>
          <p:nvPr/>
        </p:nvGrpSpPr>
        <p:grpSpPr>
          <a:xfrm flipH="1">
            <a:off x="786071" y="6225655"/>
            <a:ext cx="409232" cy="3142083"/>
            <a:chOff x="6480429" y="3713225"/>
            <a:chExt cx="409339" cy="3142082"/>
          </a:xfrm>
        </p:grpSpPr>
        <p:sp>
          <p:nvSpPr>
            <p:cNvPr id="153" name="Google Shape;153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3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/>
              <a:rect l="l" t="t" r="r" b="b"/>
              <a:pathLst>
                <a:path w="79" h="1703" extrusionOk="0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3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3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3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3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/>
              <a:rect l="l" t="t" r="r" b="b"/>
              <a:pathLst>
                <a:path w="147" h="1974" extrusionOk="0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3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/>
              <a:rect l="l" t="t" r="r" b="b"/>
              <a:pathLst>
                <a:path w="97" h="185" extrusionOk="0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3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/>
              <a:rect l="l" t="t" r="r" b="b"/>
              <a:pathLst>
                <a:path w="41" h="1702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3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/>
              <a:rect l="l" t="t" r="r" b="b"/>
              <a:pathLst>
                <a:path w="63" h="1703" extrusionOk="0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3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/>
              <a:rect l="l" t="t" r="r" b="b"/>
              <a:pathLst>
                <a:path w="43" h="1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43"/>
          <p:cNvGrpSpPr/>
          <p:nvPr/>
        </p:nvGrpSpPr>
        <p:grpSpPr>
          <a:xfrm flipH="1">
            <a:off x="4579046" y="6225655"/>
            <a:ext cx="412599" cy="1820483"/>
            <a:chOff x="4980416" y="5037518"/>
            <a:chExt cx="412706" cy="1820482"/>
          </a:xfrm>
        </p:grpSpPr>
        <p:sp>
          <p:nvSpPr>
            <p:cNvPr id="165" name="Google Shape;165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43"/>
          <p:cNvGrpSpPr/>
          <p:nvPr/>
        </p:nvGrpSpPr>
        <p:grpSpPr>
          <a:xfrm flipH="1">
            <a:off x="3991939" y="6225655"/>
            <a:ext cx="412599" cy="1502707"/>
            <a:chOff x="5502862" y="5355294"/>
            <a:chExt cx="412706" cy="1502706"/>
          </a:xfrm>
        </p:grpSpPr>
        <p:sp>
          <p:nvSpPr>
            <p:cNvPr id="177" name="Google Shape;177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43"/>
          <p:cNvGrpSpPr/>
          <p:nvPr/>
        </p:nvGrpSpPr>
        <p:grpSpPr>
          <a:xfrm flipH="1">
            <a:off x="2803965" y="6225655"/>
            <a:ext cx="407215" cy="1502707"/>
            <a:chOff x="6959786" y="5355294"/>
            <a:chExt cx="407320" cy="1502706"/>
          </a:xfrm>
        </p:grpSpPr>
        <p:sp>
          <p:nvSpPr>
            <p:cNvPr id="189" name="Google Shape;189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43"/>
          <p:cNvGrpSpPr/>
          <p:nvPr/>
        </p:nvGrpSpPr>
        <p:grpSpPr>
          <a:xfrm flipH="1">
            <a:off x="3368350" y="6225656"/>
            <a:ext cx="403847" cy="2167807"/>
            <a:chOff x="6007804" y="4266641"/>
            <a:chExt cx="403952" cy="2588666"/>
          </a:xfrm>
        </p:grpSpPr>
        <p:sp>
          <p:nvSpPr>
            <p:cNvPr id="201" name="Google Shape;201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43"/>
          <p:cNvGrpSpPr/>
          <p:nvPr/>
        </p:nvGrpSpPr>
        <p:grpSpPr>
          <a:xfrm flipH="1">
            <a:off x="11470739" y="6225655"/>
            <a:ext cx="409232" cy="3142083"/>
            <a:chOff x="6480429" y="3713225"/>
            <a:chExt cx="409339" cy="3142082"/>
          </a:xfrm>
        </p:grpSpPr>
        <p:sp>
          <p:nvSpPr>
            <p:cNvPr id="213" name="Google Shape;213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3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/>
              <a:rect l="l" t="t" r="r" b="b"/>
              <a:pathLst>
                <a:path w="79" h="1703" extrusionOk="0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3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3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3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3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/>
              <a:rect l="l" t="t" r="r" b="b"/>
              <a:pathLst>
                <a:path w="147" h="1974" extrusionOk="0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3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/>
              <a:rect l="l" t="t" r="r" b="b"/>
              <a:pathLst>
                <a:path w="97" h="185" extrusionOk="0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3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/>
              <a:rect l="l" t="t" r="r" b="b"/>
              <a:pathLst>
                <a:path w="41" h="1702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3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/>
              <a:rect l="l" t="t" r="r" b="b"/>
              <a:pathLst>
                <a:path w="63" h="1703" extrusionOk="0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3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/>
              <a:rect l="l" t="t" r="r" b="b"/>
              <a:pathLst>
                <a:path w="43" h="1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43"/>
          <p:cNvGrpSpPr/>
          <p:nvPr/>
        </p:nvGrpSpPr>
        <p:grpSpPr>
          <a:xfrm flipH="1">
            <a:off x="5124337" y="6225656"/>
            <a:ext cx="403847" cy="2167807"/>
            <a:chOff x="6007804" y="4266641"/>
            <a:chExt cx="403952" cy="2588666"/>
          </a:xfrm>
        </p:grpSpPr>
        <p:sp>
          <p:nvSpPr>
            <p:cNvPr id="225" name="Google Shape;225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43"/>
          <p:cNvGrpSpPr/>
          <p:nvPr/>
        </p:nvGrpSpPr>
        <p:grpSpPr>
          <a:xfrm flipH="1">
            <a:off x="8605767" y="6225656"/>
            <a:ext cx="412599" cy="1820483"/>
            <a:chOff x="4980416" y="5037518"/>
            <a:chExt cx="412706" cy="1820482"/>
          </a:xfrm>
        </p:grpSpPr>
        <p:sp>
          <p:nvSpPr>
            <p:cNvPr id="237" name="Google Shape;237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43"/>
          <p:cNvGrpSpPr/>
          <p:nvPr/>
        </p:nvGrpSpPr>
        <p:grpSpPr>
          <a:xfrm flipH="1">
            <a:off x="8083458" y="6225657"/>
            <a:ext cx="412599" cy="1494115"/>
            <a:chOff x="5502862" y="5355294"/>
            <a:chExt cx="412706" cy="1502706"/>
          </a:xfrm>
        </p:grpSpPr>
        <p:sp>
          <p:nvSpPr>
            <p:cNvPr id="249" name="Google Shape;249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43"/>
          <p:cNvGrpSpPr/>
          <p:nvPr/>
        </p:nvGrpSpPr>
        <p:grpSpPr>
          <a:xfrm flipH="1">
            <a:off x="10902486" y="6225657"/>
            <a:ext cx="412599" cy="1497992"/>
            <a:chOff x="4980416" y="5037518"/>
            <a:chExt cx="412706" cy="1820482"/>
          </a:xfrm>
        </p:grpSpPr>
        <p:sp>
          <p:nvSpPr>
            <p:cNvPr id="261" name="Google Shape;261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43"/>
          <p:cNvGrpSpPr/>
          <p:nvPr/>
        </p:nvGrpSpPr>
        <p:grpSpPr>
          <a:xfrm flipH="1">
            <a:off x="10315378" y="6225657"/>
            <a:ext cx="412599" cy="1299095"/>
            <a:chOff x="5502862" y="5355294"/>
            <a:chExt cx="412706" cy="1502706"/>
          </a:xfrm>
        </p:grpSpPr>
        <p:sp>
          <p:nvSpPr>
            <p:cNvPr id="273" name="Google Shape;273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43"/>
          <p:cNvGrpSpPr/>
          <p:nvPr/>
        </p:nvGrpSpPr>
        <p:grpSpPr>
          <a:xfrm flipH="1">
            <a:off x="9127402" y="6225657"/>
            <a:ext cx="407215" cy="1295020"/>
            <a:chOff x="6959786" y="5355294"/>
            <a:chExt cx="407320" cy="1502706"/>
          </a:xfrm>
        </p:grpSpPr>
        <p:sp>
          <p:nvSpPr>
            <p:cNvPr id="285" name="Google Shape;285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43"/>
          <p:cNvGrpSpPr/>
          <p:nvPr/>
        </p:nvGrpSpPr>
        <p:grpSpPr>
          <a:xfrm flipH="1">
            <a:off x="9691791" y="6225658"/>
            <a:ext cx="403847" cy="2106477"/>
            <a:chOff x="6007804" y="4266641"/>
            <a:chExt cx="403952" cy="2588666"/>
          </a:xfrm>
        </p:grpSpPr>
        <p:sp>
          <p:nvSpPr>
            <p:cNvPr id="297" name="Google Shape;297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43"/>
          <p:cNvGrpSpPr/>
          <p:nvPr/>
        </p:nvGrpSpPr>
        <p:grpSpPr>
          <a:xfrm flipH="1">
            <a:off x="7468563" y="6225658"/>
            <a:ext cx="409232" cy="2412631"/>
            <a:chOff x="6480429" y="3713225"/>
            <a:chExt cx="409339" cy="3142082"/>
          </a:xfrm>
        </p:grpSpPr>
        <p:sp>
          <p:nvSpPr>
            <p:cNvPr id="309" name="Google Shape;309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3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/>
              <a:rect l="l" t="t" r="r" b="b"/>
              <a:pathLst>
                <a:path w="79" h="1703" extrusionOk="0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3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3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3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3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/>
              <a:rect l="l" t="t" r="r" b="b"/>
              <a:pathLst>
                <a:path w="147" h="1974" extrusionOk="0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3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/>
              <a:rect l="l" t="t" r="r" b="b"/>
              <a:pathLst>
                <a:path w="97" h="185" extrusionOk="0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3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/>
              <a:rect l="l" t="t" r="r" b="b"/>
              <a:pathLst>
                <a:path w="41" h="1702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3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/>
              <a:rect l="l" t="t" r="r" b="b"/>
              <a:pathLst>
                <a:path w="63" h="1703" extrusionOk="0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3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/>
              <a:rect l="l" t="t" r="r" b="b"/>
              <a:pathLst>
                <a:path w="43" h="1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43"/>
          <p:cNvGrpSpPr/>
          <p:nvPr/>
        </p:nvGrpSpPr>
        <p:grpSpPr>
          <a:xfrm flipH="1">
            <a:off x="6865810" y="6225656"/>
            <a:ext cx="412599" cy="1502707"/>
            <a:chOff x="5502862" y="5355294"/>
            <a:chExt cx="412706" cy="1502706"/>
          </a:xfrm>
        </p:grpSpPr>
        <p:sp>
          <p:nvSpPr>
            <p:cNvPr id="321" name="Google Shape;321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43"/>
          <p:cNvGrpSpPr/>
          <p:nvPr/>
        </p:nvGrpSpPr>
        <p:grpSpPr>
          <a:xfrm flipH="1">
            <a:off x="5686438" y="6225658"/>
            <a:ext cx="407215" cy="1299095"/>
            <a:chOff x="6959786" y="5355294"/>
            <a:chExt cx="407320" cy="1502706"/>
          </a:xfrm>
        </p:grpSpPr>
        <p:sp>
          <p:nvSpPr>
            <p:cNvPr id="333" name="Google Shape;333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43"/>
          <p:cNvGrpSpPr/>
          <p:nvPr/>
        </p:nvGrpSpPr>
        <p:grpSpPr>
          <a:xfrm flipH="1">
            <a:off x="6250823" y="6225656"/>
            <a:ext cx="403847" cy="2167807"/>
            <a:chOff x="6007804" y="4266641"/>
            <a:chExt cx="403952" cy="2588666"/>
          </a:xfrm>
        </p:grpSpPr>
        <p:sp>
          <p:nvSpPr>
            <p:cNvPr id="345" name="Google Shape;345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43"/>
          <p:cNvGrpSpPr/>
          <p:nvPr/>
        </p:nvGrpSpPr>
        <p:grpSpPr>
          <a:xfrm>
            <a:off x="3794" y="231785"/>
            <a:ext cx="758751" cy="693260"/>
            <a:chOff x="0" y="532828"/>
            <a:chExt cx="759125" cy="568897"/>
          </a:xfrm>
        </p:grpSpPr>
        <p:sp>
          <p:nvSpPr>
            <p:cNvPr id="357" name="Google Shape;357;p4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43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43"/>
          <p:cNvGrpSpPr/>
          <p:nvPr/>
        </p:nvGrpSpPr>
        <p:grpSpPr>
          <a:xfrm>
            <a:off x="3792" y="921963"/>
            <a:ext cx="12184419" cy="45708"/>
            <a:chOff x="0" y="532828"/>
            <a:chExt cx="759125" cy="568897"/>
          </a:xfrm>
        </p:grpSpPr>
        <p:sp>
          <p:nvSpPr>
            <p:cNvPr id="362" name="Google Shape;362;p4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3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3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4"/>
          <p:cNvSpPr txBox="1">
            <a:spLocks noGrp="1"/>
          </p:cNvSpPr>
          <p:nvPr>
            <p:ph type="body" idx="1"/>
          </p:nvPr>
        </p:nvSpPr>
        <p:spPr>
          <a:xfrm>
            <a:off x="812800" y="1600203"/>
            <a:ext cx="72157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336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1pPr>
            <a:lvl2pPr marL="914400" lvl="1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399"/>
            </a:lvl2pPr>
            <a:lvl3pPr marL="1371600" lvl="2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3pPr>
            <a:lvl4pPr marL="1828800" lvl="3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–"/>
              <a:defRPr sz="1799"/>
            </a:lvl4pPr>
            <a:lvl5pPr marL="2286000" lvl="4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»"/>
              <a:defRPr sz="1799"/>
            </a:lvl5pPr>
            <a:lvl6pPr marL="2743200" lvl="5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6pPr>
            <a:lvl7pPr marL="3200400" lvl="6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7pPr>
            <a:lvl8pPr marL="3657600" lvl="7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8pPr>
            <a:lvl9pPr marL="4114800" lvl="8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9pPr>
          </a:lstStyle>
          <a:p>
            <a:endParaRPr/>
          </a:p>
        </p:txBody>
      </p:sp>
      <p:sp>
        <p:nvSpPr>
          <p:cNvPr id="369" name="Google Shape;369;p44"/>
          <p:cNvSpPr txBox="1">
            <a:spLocks noGrp="1"/>
          </p:cNvSpPr>
          <p:nvPr>
            <p:ph type="body" idx="2"/>
          </p:nvPr>
        </p:nvSpPr>
        <p:spPr>
          <a:xfrm>
            <a:off x="8231719" y="1600203"/>
            <a:ext cx="721571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336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1pPr>
            <a:lvl2pPr marL="914400" lvl="1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399"/>
            </a:lvl2pPr>
            <a:lvl3pPr marL="1371600" lvl="2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3pPr>
            <a:lvl4pPr marL="1828800" lvl="3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–"/>
              <a:defRPr sz="1799"/>
            </a:lvl4pPr>
            <a:lvl5pPr marL="2286000" lvl="4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»"/>
              <a:defRPr sz="1799"/>
            </a:lvl5pPr>
            <a:lvl6pPr marL="2743200" lvl="5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6pPr>
            <a:lvl7pPr marL="3200400" lvl="6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7pPr>
            <a:lvl8pPr marL="3657600" lvl="7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8pPr>
            <a:lvl9pPr marL="4114800" lvl="8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9pPr>
          </a:lstStyle>
          <a:p>
            <a:endParaRPr/>
          </a:p>
        </p:txBody>
      </p:sp>
      <p:sp>
        <p:nvSpPr>
          <p:cNvPr id="370" name="Google Shape;370;p44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44"/>
          <p:cNvSpPr/>
          <p:nvPr/>
        </p:nvSpPr>
        <p:spPr>
          <a:xfrm>
            <a:off x="8323062" y="6093298"/>
            <a:ext cx="774935" cy="29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816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7" name="Google Shape;377;p4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1pPr>
            <a:lvl2pPr marL="914400" lvl="1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1999"/>
            </a:lvl2pPr>
            <a:lvl3pPr marL="1371600" lvl="2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8" name="Google Shape;378;p45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9" name="Google Shape;379;p45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1pPr>
            <a:lvl2pPr marL="914400" lvl="1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1999"/>
            </a:lvl2pPr>
            <a:lvl3pPr marL="1371600" lvl="2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0" name="Google Shape;380;p45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018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566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00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8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Calibri"/>
              <a:buNone/>
              <a:defRPr sz="19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8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36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406336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–"/>
              <a:defRPr sz="2799"/>
            </a:lvl2pPr>
            <a:lvl3pPr marL="1371600" lvl="2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1999"/>
            </a:lvl4pPr>
            <a:lvl5pPr marL="2286000" lvl="4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»"/>
              <a:defRPr sz="1999"/>
            </a:lvl5pPr>
            <a:lvl6pPr marL="2743200" lvl="5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6pPr>
            <a:lvl7pPr marL="3200400" lvl="6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7pPr>
            <a:lvl8pPr marL="3657600" lvl="7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8pPr>
            <a:lvl9pPr marL="4114800" lvl="8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9pPr>
          </a:lstStyle>
          <a:p>
            <a:endParaRPr/>
          </a:p>
        </p:txBody>
      </p:sp>
      <p:sp>
        <p:nvSpPr>
          <p:cNvPr id="395" name="Google Shape;395;p48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6" name="Google Shape;396;p48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4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791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Calibri"/>
              <a:buNone/>
              <a:defRPr sz="19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9"/>
          <p:cNvSpPr>
            <a:spLocks noGrp="1"/>
          </p:cNvSpPr>
          <p:nvPr>
            <p:ph type="pic" idx="2"/>
          </p:nvPr>
        </p:nvSpPr>
        <p:spPr>
          <a:xfrm>
            <a:off x="2389719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49"/>
          <p:cNvSpPr txBox="1">
            <a:spLocks noGrp="1"/>
          </p:cNvSpPr>
          <p:nvPr>
            <p:ph type="body" idx="1"/>
          </p:nvPr>
        </p:nvSpPr>
        <p:spPr>
          <a:xfrm>
            <a:off x="2389719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4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905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5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50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064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 txBox="1">
            <a:spLocks noGrp="1"/>
          </p:cNvSpPr>
          <p:nvPr>
            <p:ph type="title"/>
          </p:nvPr>
        </p:nvSpPr>
        <p:spPr>
          <a:xfrm rot="5400000">
            <a:off x="10692870" y="1371603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1"/>
          <p:cNvSpPr txBox="1">
            <a:spLocks noGrp="1"/>
          </p:cNvSpPr>
          <p:nvPr>
            <p:ph type="body" idx="1"/>
          </p:nvPr>
        </p:nvSpPr>
        <p:spPr>
          <a:xfrm rot="5400000">
            <a:off x="3273956" y="-2186514"/>
            <a:ext cx="5851525" cy="1077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1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53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Rounde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Rounde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  <a:defRPr sz="44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5" name="Google Shape;49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3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Google Shape;497;p3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Google Shape;498;p3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32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3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Char char="–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–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»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3894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15.jpg"/><Relationship Id="rId7" Type="http://schemas.openxmlformats.org/officeDocument/2006/relationships/image" Target="../media/image3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>
            <a:extLst>
              <a:ext uri="{FF2B5EF4-FFF2-40B4-BE49-F238E27FC236}">
                <a16:creationId xmlns:a16="http://schemas.microsoft.com/office/drawing/2014/main" id="{9256D371-5E10-1E3D-661A-FC13EC1C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530" y="5731805"/>
            <a:ext cx="52880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Giáo viên: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  <a:sym typeface="+mn-ea"/>
              </a:rPr>
              <a:t>Nguyễn Thị Sao Thu 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  <a:sym typeface="+mn-ea"/>
              </a:rPr>
              <a:t>Lớp: 1A2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BA899A5-A473-02BC-AE50-98AC6647D1FE}"/>
              </a:ext>
            </a:extLst>
          </p:cNvPr>
          <p:cNvSpPr txBox="1"/>
          <p:nvPr/>
        </p:nvSpPr>
        <p:spPr>
          <a:xfrm>
            <a:off x="762000" y="1337466"/>
            <a:ext cx="1120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BÀI GIẢNG ĐIỆN TỬ</a:t>
            </a:r>
            <a:endParaRPr kumimoji="0" lang="en-US" sz="4000" b="1" i="0" u="none" strike="noStrike" kern="1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4341" name="Picture 9">
            <a:extLst>
              <a:ext uri="{FF2B5EF4-FFF2-40B4-BE49-F238E27FC236}">
                <a16:creationId xmlns:a16="http://schemas.microsoft.com/office/drawing/2014/main" id="{9A4967AC-73E7-42A8-1B8C-05EC920B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7"/>
          <a:stretch>
            <a:fillRect/>
          </a:stretch>
        </p:blipFill>
        <p:spPr bwMode="auto">
          <a:xfrm>
            <a:off x="-139870" y="-41275"/>
            <a:ext cx="3695655" cy="481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>
            <a:extLst>
              <a:ext uri="{FF2B5EF4-FFF2-40B4-BE49-F238E27FC236}">
                <a16:creationId xmlns:a16="http://schemas.microsoft.com/office/drawing/2014/main" id="{546C3985-DA74-ED24-A6D9-A2908513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7"/>
          <a:stretch>
            <a:fillRect/>
          </a:stretch>
        </p:blipFill>
        <p:spPr bwMode="auto">
          <a:xfrm>
            <a:off x="8176981" y="-43421"/>
            <a:ext cx="4084636" cy="49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BA6B9C-E07E-F7B1-CD92-6790D2C33FA1}"/>
              </a:ext>
            </a:extLst>
          </p:cNvPr>
          <p:cNvSpPr/>
          <p:nvPr/>
        </p:nvSpPr>
        <p:spPr>
          <a:xfrm>
            <a:off x="2509295" y="34953"/>
            <a:ext cx="6805612" cy="727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25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</a:t>
            </a:r>
            <a:r>
              <a:rPr kumimoji="0" lang="en-US" sz="18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UỶ BAN NHÂN DÂN PHƯỜNG HƯNG ĐẠO</a:t>
            </a:r>
            <a:endParaRPr kumimoji="0" lang="en-US" sz="18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TRƯỜNG TIỂU HỌC HƯNG ĐẠO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4344" name="TextBox 3">
            <a:extLst>
              <a:ext uri="{FF2B5EF4-FFF2-40B4-BE49-F238E27FC236}">
                <a16:creationId xmlns:a16="http://schemas.microsoft.com/office/drawing/2014/main" id="{92BFE14F-2A36-B86A-9A87-9E6F123FA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175" y="2092375"/>
            <a:ext cx="5695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Môn Tiếng Việt lớp 1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346" name="Picture 6">
            <a:extLst>
              <a:ext uri="{FF2B5EF4-FFF2-40B4-BE49-F238E27FC236}">
                <a16:creationId xmlns:a16="http://schemas.microsoft.com/office/drawing/2014/main" id="{0E7E39B5-CEFA-130F-27ED-560C814A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7"/>
          <a:stretch>
            <a:fillRect/>
          </a:stretch>
        </p:blipFill>
        <p:spPr bwMode="auto">
          <a:xfrm>
            <a:off x="8849577" y="2423711"/>
            <a:ext cx="4642945" cy="379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A6103D09-F7B3-86BC-65B1-0FD3E7CC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7"/>
          <a:stretch>
            <a:fillRect/>
          </a:stretch>
        </p:blipFill>
        <p:spPr bwMode="auto">
          <a:xfrm rot="5400000">
            <a:off x="-487576" y="2984677"/>
            <a:ext cx="4391066" cy="35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CD9B8EA-C3B2-E56F-5AF4-8B9CAD21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95" y="3709455"/>
            <a:ext cx="9918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 4: Giải thưởng tình bạn (Tiết 4)</a:t>
            </a:r>
            <a:endParaRPr kumimoji="0" lang="en-US" altLang="en-US" sz="4800" b="1" i="1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52071-9490-55BD-1D5D-3FDC0F41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450" y="2901066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Chủ đề 1: Tôi và các bạn</a:t>
            </a:r>
            <a:endParaRPr kumimoji="0" lang="en-US" altLang="en-US" sz="4400" b="1" i="1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15"/>
          <p:cNvPicPr preferRelativeResize="0"/>
          <p:nvPr/>
        </p:nvPicPr>
        <p:blipFill rotWithShape="1">
          <a:blip r:embed="rId3">
            <a:alphaModFix/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15"/>
          <p:cNvPicPr preferRelativeResize="0"/>
          <p:nvPr/>
        </p:nvPicPr>
        <p:blipFill rotWithShape="1">
          <a:blip r:embed="rId4">
            <a:alphaModFix/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926" y="4077532"/>
            <a:ext cx="11936454" cy="278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42" y="2844922"/>
            <a:ext cx="810409" cy="9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01487">
            <a:off x="2167716" y="-100060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21259" flipH="1">
            <a:off x="7493169" y="-204437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15" descr="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44440" y="-58312"/>
            <a:ext cx="4793571" cy="4766263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15"/>
          <p:cNvSpPr txBox="1"/>
          <p:nvPr/>
        </p:nvSpPr>
        <p:spPr>
          <a:xfrm>
            <a:off x="3831536" y="2235905"/>
            <a:ext cx="32401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Calibri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Tiết 4</a:t>
            </a:r>
            <a:endParaRPr kumimoji="0" sz="80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7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6"/>
          <p:cNvSpPr/>
          <p:nvPr/>
        </p:nvSpPr>
        <p:spPr>
          <a:xfrm>
            <a:off x="785803" y="685635"/>
            <a:ext cx="10622426" cy="542487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31" name="Google Shape;83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4022" y="1688660"/>
            <a:ext cx="7768432" cy="387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850806" y="5222200"/>
            <a:ext cx="1240542" cy="1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1550" y="4538204"/>
            <a:ext cx="2751012" cy="23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7907" y="-283701"/>
            <a:ext cx="4124093" cy="250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89974" y="5883980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6"/>
          <p:cNvSpPr txBox="1"/>
          <p:nvPr/>
        </p:nvSpPr>
        <p:spPr>
          <a:xfrm>
            <a:off x="1153044" y="747486"/>
            <a:ext cx="24120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8AB"/>
              </a:buClr>
              <a:buSzPts val="3600"/>
              <a:buFont typeface="Arial Rounded"/>
              <a:buNone/>
            </a:pPr>
            <a:r>
              <a:rPr lang="en-US" sz="3600" b="1" i="0" u="none" strike="noStrike" cap="none" dirty="0">
                <a:solidFill>
                  <a:srgbClr val="ED88AB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</a:t>
            </a:r>
            <a:r>
              <a:rPr lang="en-US" sz="3600" b="1" i="0" u="none" strike="noStrike" cap="none" dirty="0" err="1">
                <a:solidFill>
                  <a:srgbClr val="ED88AB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600" b="1" i="0" u="none" strike="noStrike" cap="none" dirty="0">
              <a:solidFill>
                <a:srgbClr val="ED88A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7"/>
          <p:cNvSpPr/>
          <p:nvPr/>
        </p:nvSpPr>
        <p:spPr>
          <a:xfrm>
            <a:off x="4503420" y="803847"/>
            <a:ext cx="688367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/>
          </a:p>
        </p:txBody>
      </p:sp>
      <p:sp>
        <p:nvSpPr>
          <p:cNvPr id="844" name="Google Shape;844;p17"/>
          <p:cNvSpPr txBox="1"/>
          <p:nvPr/>
        </p:nvSpPr>
        <p:spPr>
          <a:xfrm>
            <a:off x="5273108" y="754728"/>
            <a:ext cx="4305232" cy="70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0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845" name="Google Shape;845;p17"/>
          <p:cNvGrpSpPr/>
          <p:nvPr/>
        </p:nvGrpSpPr>
        <p:grpSpPr>
          <a:xfrm>
            <a:off x="0" y="2405618"/>
            <a:ext cx="12362381" cy="2634961"/>
            <a:chOff x="155314" y="3016169"/>
            <a:chExt cx="8858428" cy="2634961"/>
          </a:xfrm>
        </p:grpSpPr>
        <p:pic>
          <p:nvPicPr>
            <p:cNvPr id="846" name="Google Shape;84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7" name="Google Shape;847;p17"/>
            <p:cNvSpPr/>
            <p:nvPr/>
          </p:nvSpPr>
          <p:spPr>
            <a:xfrm>
              <a:off x="363795" y="3597913"/>
              <a:ext cx="8649947" cy="746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Nai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và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hoẵng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về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đích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cuối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cùng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. </a:t>
              </a:r>
              <a:endParaRPr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848" name="Google Shape;848;p17"/>
          <p:cNvSpPr/>
          <p:nvPr/>
        </p:nvSpPr>
        <p:spPr>
          <a:xfrm>
            <a:off x="897634" y="3760796"/>
            <a:ext cx="9941351" cy="74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1" b="1" i="0" u="none" strike="noStrike" cap="none">
                <a:solidFill>
                  <a:srgbClr val="1F497D"/>
                </a:solidFill>
                <a:latin typeface="HP001 4 hàng" panose="020B0603050302020204" pitchFamily="34" charset="0"/>
                <a:sym typeface="Arial"/>
              </a:rPr>
              <a:t>Nhưng cả hai đều được tặng giải thưởng. </a:t>
            </a:r>
            <a:endParaRPr>
              <a:latin typeface="HP001 4 hàng" panose="020B0603050302020204" pitchFamily="34" charset="0"/>
            </a:endParaRPr>
          </a:p>
        </p:txBody>
      </p:sp>
      <p:sp>
        <p:nvSpPr>
          <p:cNvPr id="849" name="Google Shape;849;p17"/>
          <p:cNvSpPr txBox="1"/>
          <p:nvPr/>
        </p:nvSpPr>
        <p:spPr>
          <a:xfrm>
            <a:off x="2140528" y="5451558"/>
            <a:ext cx="7536872" cy="584741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Cần chú ý gì khi viết chữ đầu câu?</a:t>
            </a:r>
            <a:endParaRPr/>
          </a:p>
        </p:txBody>
      </p:sp>
      <p:cxnSp>
        <p:nvCxnSpPr>
          <p:cNvPr id="850" name="Google Shape;850;p17"/>
          <p:cNvCxnSpPr/>
          <p:nvPr/>
        </p:nvCxnSpPr>
        <p:spPr>
          <a:xfrm>
            <a:off x="1961875" y="3325807"/>
            <a:ext cx="648251" cy="2125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51" name="Google Shape;851;p17"/>
          <p:cNvSpPr txBox="1"/>
          <p:nvPr/>
        </p:nvSpPr>
        <p:spPr>
          <a:xfrm>
            <a:off x="2140528" y="5440079"/>
            <a:ext cx="7536872" cy="584741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Cuối câu có dấu gì?</a:t>
            </a:r>
            <a:endParaRPr/>
          </a:p>
        </p:txBody>
      </p:sp>
      <p:cxnSp>
        <p:nvCxnSpPr>
          <p:cNvPr id="852" name="Google Shape;852;p17"/>
          <p:cNvCxnSpPr/>
          <p:nvPr/>
        </p:nvCxnSpPr>
        <p:spPr>
          <a:xfrm flipH="1">
            <a:off x="10780966" y="3460425"/>
            <a:ext cx="275799" cy="66770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53" name="Google Shape;853;p17"/>
          <p:cNvSpPr txBox="1"/>
          <p:nvPr/>
        </p:nvSpPr>
        <p:spPr>
          <a:xfrm>
            <a:off x="1674861" y="5401049"/>
            <a:ext cx="8002540" cy="1077184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 ý: Viết lùi đầu dòng, viết hoa chữ cái đầu cầu, kết thúc câu có dấu chấm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8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1" name="Google Shape;86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8"/>
          <p:cNvSpPr txBox="1"/>
          <p:nvPr/>
        </p:nvSpPr>
        <p:spPr>
          <a:xfrm>
            <a:off x="2196520" y="476331"/>
            <a:ext cx="71336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i="0" u="none" strike="noStrike" cap="none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 vần phù hợp thay cho ô vuông</a:t>
            </a:r>
            <a:endParaRPr sz="3600" b="1" i="0" u="none" strike="noStrike" cap="none">
              <a:solidFill>
                <a:srgbClr val="5CD1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5" name="Google Shape;86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6" name="Google Shape;866;p18"/>
          <p:cNvGrpSpPr/>
          <p:nvPr/>
        </p:nvGrpSpPr>
        <p:grpSpPr>
          <a:xfrm>
            <a:off x="799422" y="1570052"/>
            <a:ext cx="2694366" cy="2082945"/>
            <a:chOff x="3246438" y="1068388"/>
            <a:chExt cx="5711825" cy="4678363"/>
          </a:xfrm>
        </p:grpSpPr>
        <p:sp>
          <p:nvSpPr>
            <p:cNvPr id="867" name="Google Shape;867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874" name="Google Shape;874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875" name="Google Shape;875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8" name="Google Shape;918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7" name="Google Shape;927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8" name="Google Shape;928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9" name="Google Shape;929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8" name="Google Shape;948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9" name="Google Shape;949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0" name="Google Shape;950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5" name="Google Shape;955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grpSp>
        <p:nvGrpSpPr>
          <p:cNvPr id="956" name="Google Shape;956;p18"/>
          <p:cNvGrpSpPr/>
          <p:nvPr/>
        </p:nvGrpSpPr>
        <p:grpSpPr>
          <a:xfrm flipH="1">
            <a:off x="4941246" y="1955220"/>
            <a:ext cx="3262154" cy="2154566"/>
            <a:chOff x="3246438" y="1068388"/>
            <a:chExt cx="5711825" cy="4678363"/>
          </a:xfrm>
        </p:grpSpPr>
        <p:sp>
          <p:nvSpPr>
            <p:cNvPr id="957" name="Google Shape;957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964" name="Google Shape;964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965" name="Google Shape;965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66" name="Google Shape;966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67" name="Google Shape;967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68" name="Google Shape;968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69" name="Google Shape;969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0" name="Google Shape;970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1" name="Google Shape;971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2" name="Google Shape;972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3" name="Google Shape;973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4" name="Google Shape;974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5" name="Google Shape;975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6" name="Google Shape;976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7" name="Google Shape;977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8" name="Google Shape;978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9" name="Google Shape;979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0" name="Google Shape;980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1" name="Google Shape;981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2" name="Google Shape;982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3" name="Google Shape;983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4" name="Google Shape;984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5" name="Google Shape;985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6" name="Google Shape;986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7" name="Google Shape;987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8" name="Google Shape;988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9" name="Google Shape;989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0" name="Google Shape;990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1" name="Google Shape;991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2" name="Google Shape;992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3" name="Google Shape;993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4" name="Google Shape;994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5" name="Google Shape;995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6" name="Google Shape;996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7" name="Google Shape;997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8" name="Google Shape;998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9" name="Google Shape;999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0" name="Google Shape;1000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1" name="Google Shape;1001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2" name="Google Shape;1002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3" name="Google Shape;1003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4" name="Google Shape;1004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5" name="Google Shape;1005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6" name="Google Shape;1006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7" name="Google Shape;1007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9" name="Google Shape;1019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0" name="Google Shape;1040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1" name="Google Shape;1041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5" name="Google Shape;1045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pic>
        <p:nvPicPr>
          <p:cNvPr id="1046" name="Google Shape;1046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522522" y="2518476"/>
            <a:ext cx="2380684" cy="3493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7" name="Google Shape;1047;p18"/>
          <p:cNvGrpSpPr/>
          <p:nvPr/>
        </p:nvGrpSpPr>
        <p:grpSpPr>
          <a:xfrm flipH="1">
            <a:off x="5555053" y="4089513"/>
            <a:ext cx="3832894" cy="2043390"/>
            <a:chOff x="3246438" y="1068388"/>
            <a:chExt cx="5711825" cy="4678363"/>
          </a:xfrm>
        </p:grpSpPr>
        <p:sp>
          <p:nvSpPr>
            <p:cNvPr id="1048" name="Google Shape;1048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1055" name="Google Shape;1055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1056" name="Google Shape;1056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59" name="Google Shape;1059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2" name="Google Shape;1062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8" name="Google Shape;1068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9" name="Google Shape;1069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0" name="Google Shape;1070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1" name="Google Shape;1071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2" name="Google Shape;1072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3" name="Google Shape;1073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4" name="Google Shape;1074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5" name="Google Shape;1075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6" name="Google Shape;1076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7" name="Google Shape;1077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8" name="Google Shape;1078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9" name="Google Shape;1079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0" name="Google Shape;1080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1" name="Google Shape;1081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2" name="Google Shape;1082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3" name="Google Shape;1083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4" name="Google Shape;1084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5" name="Google Shape;1085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6" name="Google Shape;1086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7" name="Google Shape;1087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8" name="Google Shape;1088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9" name="Google Shape;1089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0" name="Google Shape;1090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1" name="Google Shape;1091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2" name="Google Shape;1092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3" name="Google Shape;1093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4" name="Google Shape;1094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5" name="Google Shape;1095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6" name="Google Shape;1096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7" name="Google Shape;1097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8" name="Google Shape;1098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9" name="Google Shape;1099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0" name="Google Shape;1100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1" name="Google Shape;1101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2" name="Google Shape;1102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3" name="Google Shape;1103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4" name="Google Shape;1104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5" name="Google Shape;1105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6" name="Google Shape;1106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7" name="Google Shape;1107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8" name="Google Shape;1108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9" name="Google Shape;1109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0" name="Google Shape;1110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1" name="Google Shape;1111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2" name="Google Shape;1112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3" name="Google Shape;1113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4" name="Google Shape;1114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5" name="Google Shape;1115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6" name="Google Shape;1116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7" name="Google Shape;1117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8" name="Google Shape;1118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9" name="Google Shape;1119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0" name="Google Shape;1120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1" name="Google Shape;1121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2" name="Google Shape;1122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3" name="Google Shape;1123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4" name="Google Shape;1124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5" name="Google Shape;1125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6" name="Google Shape;1126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7" name="Google Shape;1127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8" name="Google Shape;1128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9" name="Google Shape;1129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0" name="Google Shape;1130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1" name="Google Shape;1131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2" name="Google Shape;1132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3" name="Google Shape;1133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4" name="Google Shape;1134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5" name="Google Shape;1135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6" name="Google Shape;1136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sp>
        <p:nvSpPr>
          <p:cNvPr id="1137" name="Google Shape;1137;p18"/>
          <p:cNvSpPr txBox="1"/>
          <p:nvPr/>
        </p:nvSpPr>
        <p:spPr>
          <a:xfrm>
            <a:off x="4201028" y="1055087"/>
            <a:ext cx="47199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a.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ươc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hay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ươt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38" name="Google Shape;1138;p18"/>
          <p:cNvSpPr txBox="1"/>
          <p:nvPr/>
        </p:nvSpPr>
        <p:spPr>
          <a:xfrm>
            <a:off x="1235523" y="2266128"/>
            <a:ext cx="17273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Bước đi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39" name="Google Shape;1139;p18"/>
          <p:cNvSpPr txBox="1"/>
          <p:nvPr/>
        </p:nvSpPr>
        <p:spPr>
          <a:xfrm>
            <a:off x="5627585" y="2653390"/>
            <a:ext cx="22647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Nước suối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40" name="Google Shape;1140;p18"/>
          <p:cNvSpPr txBox="1"/>
          <p:nvPr/>
        </p:nvSpPr>
        <p:spPr>
          <a:xfrm>
            <a:off x="6550465" y="4802270"/>
            <a:ext cx="23053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Rượt đuổi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41" name="Google Shape;1141;p18"/>
          <p:cNvSpPr/>
          <p:nvPr/>
        </p:nvSpPr>
        <p:spPr>
          <a:xfrm>
            <a:off x="1551269" y="2486788"/>
            <a:ext cx="629141" cy="276346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42" name="Google Shape;1142;p18"/>
          <p:cNvSpPr/>
          <p:nvPr/>
        </p:nvSpPr>
        <p:spPr>
          <a:xfrm>
            <a:off x="5987755" y="2874608"/>
            <a:ext cx="629141" cy="276346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43" name="Google Shape;1143;p18"/>
          <p:cNvSpPr/>
          <p:nvPr/>
        </p:nvSpPr>
        <p:spPr>
          <a:xfrm>
            <a:off x="6833301" y="4978577"/>
            <a:ext cx="629141" cy="276346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44" name="Google Shape;1144;p18"/>
          <p:cNvSpPr txBox="1"/>
          <p:nvPr/>
        </p:nvSpPr>
        <p:spPr>
          <a:xfrm>
            <a:off x="486324" y="5864820"/>
            <a:ext cx="6295391" cy="500111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Rounded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Cả lớp cùng đọc to các từ vừa tìm được</a:t>
            </a:r>
            <a:endParaRPr sz="2800" b="0" i="0" u="none" strike="noStrike" cap="none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9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1152" name="Google Shape;115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6" name="Google Shape;1156;p19"/>
          <p:cNvGrpSpPr/>
          <p:nvPr/>
        </p:nvGrpSpPr>
        <p:grpSpPr>
          <a:xfrm>
            <a:off x="687075" y="2016790"/>
            <a:ext cx="11053966" cy="1896138"/>
            <a:chOff x="532227" y="1721617"/>
            <a:chExt cx="10817848" cy="1896138"/>
          </a:xfrm>
        </p:grpSpPr>
        <p:grpSp>
          <p:nvGrpSpPr>
            <p:cNvPr id="1157" name="Google Shape;1157;p19"/>
            <p:cNvGrpSpPr/>
            <p:nvPr/>
          </p:nvGrpSpPr>
          <p:grpSpPr>
            <a:xfrm>
              <a:off x="532227" y="2340925"/>
              <a:ext cx="10224871" cy="772235"/>
              <a:chOff x="365754" y="2290226"/>
              <a:chExt cx="10224871" cy="772235"/>
            </a:xfrm>
          </p:grpSpPr>
          <p:sp>
            <p:nvSpPr>
              <p:cNvPr id="1158" name="Google Shape;1158;p19"/>
              <p:cNvSpPr/>
              <p:nvPr/>
            </p:nvSpPr>
            <p:spPr>
              <a:xfrm flipH="1">
                <a:off x="9270608" y="2290226"/>
                <a:ext cx="1320017" cy="772235"/>
              </a:xfrm>
              <a:prstGeom prst="bentArrow">
                <a:avLst>
                  <a:gd name="adj1" fmla="val 17673"/>
                  <a:gd name="adj2" fmla="val 2457"/>
                  <a:gd name="adj3" fmla="val 0"/>
                  <a:gd name="adj4" fmla="val 51336"/>
                </a:avLst>
              </a:prstGeom>
              <a:solidFill>
                <a:srgbClr val="52A7A4"/>
              </a:solidFill>
              <a:ln w="12700" cap="flat" cmpd="sng">
                <a:solidFill>
                  <a:srgbClr val="52A7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 Rounded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cxnSp>
            <p:nvCxnSpPr>
              <p:cNvPr id="1159" name="Google Shape;1159;p19"/>
              <p:cNvCxnSpPr/>
              <p:nvPr/>
            </p:nvCxnSpPr>
            <p:spPr>
              <a:xfrm rot="10800000" flipH="1">
                <a:off x="365754" y="2346335"/>
                <a:ext cx="1041010" cy="1192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52A7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19"/>
              <p:cNvCxnSpPr/>
              <p:nvPr/>
            </p:nvCxnSpPr>
            <p:spPr>
              <a:xfrm rot="10800000" flipH="1">
                <a:off x="3324955" y="2330119"/>
                <a:ext cx="1041010" cy="1192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52A7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19"/>
              <p:cNvCxnSpPr/>
              <p:nvPr/>
            </p:nvCxnSpPr>
            <p:spPr>
              <a:xfrm rot="10800000" flipH="1">
                <a:off x="6379376" y="2330119"/>
                <a:ext cx="1041010" cy="1192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52A7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pic>
          <p:nvPicPr>
            <p:cNvPr id="1162" name="Google Shape;1162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309691" y="2608564"/>
              <a:ext cx="1040384" cy="1009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3" name="Google Shape;1163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24976" y="1746208"/>
              <a:ext cx="1614712" cy="1366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4" name="Google Shape;1164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805886" y="1813193"/>
              <a:ext cx="1614712" cy="1366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5" name="Google Shape;1165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712110" y="1721617"/>
              <a:ext cx="1614712" cy="1366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6" name="Google Shape;1166;p19"/>
          <p:cNvSpPr txBox="1"/>
          <p:nvPr/>
        </p:nvSpPr>
        <p:spPr>
          <a:xfrm>
            <a:off x="2458245" y="665137"/>
            <a:ext cx="71336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 vần phù hợp thay cho ô vuông</a:t>
            </a:r>
            <a:endParaRPr sz="3600" b="1">
              <a:solidFill>
                <a:srgbClr val="5CD1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67" name="Google Shape;1167;p19"/>
          <p:cNvSpPr txBox="1"/>
          <p:nvPr/>
        </p:nvSpPr>
        <p:spPr>
          <a:xfrm>
            <a:off x="4680549" y="1289509"/>
            <a:ext cx="47199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b. </a:t>
            </a:r>
            <a:r>
              <a:rPr lang="en-US" sz="3200" i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inh</a:t>
            </a: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hay </a:t>
            </a:r>
            <a:r>
              <a:rPr lang="en-US" sz="3200" i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68" name="Google Shape;1168;p19"/>
          <p:cNvSpPr txBox="1"/>
          <p:nvPr/>
        </p:nvSpPr>
        <p:spPr>
          <a:xfrm>
            <a:off x="1989937" y="3827127"/>
            <a:ext cx="15268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Tin tức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69" name="Google Shape;1169;p19"/>
          <p:cNvSpPr txBox="1"/>
          <p:nvPr/>
        </p:nvSpPr>
        <p:spPr>
          <a:xfrm>
            <a:off x="5054014" y="3864357"/>
            <a:ext cx="23529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Đội hình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70" name="Google Shape;1170;p19"/>
          <p:cNvSpPr txBox="1"/>
          <p:nvPr/>
        </p:nvSpPr>
        <p:spPr>
          <a:xfrm>
            <a:off x="8097025" y="3864356"/>
            <a:ext cx="23529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Vinh dự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71" name="Google Shape;1171;p19"/>
          <p:cNvSpPr/>
          <p:nvPr/>
        </p:nvSpPr>
        <p:spPr>
          <a:xfrm>
            <a:off x="2237322" y="3912928"/>
            <a:ext cx="349762" cy="363491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72" name="Google Shape;1172;p19"/>
          <p:cNvSpPr/>
          <p:nvPr/>
        </p:nvSpPr>
        <p:spPr>
          <a:xfrm>
            <a:off x="6025087" y="3989194"/>
            <a:ext cx="534663" cy="403148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73" name="Google Shape;1173;p19"/>
          <p:cNvSpPr/>
          <p:nvPr/>
        </p:nvSpPr>
        <p:spPr>
          <a:xfrm>
            <a:off x="8409535" y="3989193"/>
            <a:ext cx="534663" cy="403148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74" name="Google Shape;1174;p19"/>
          <p:cNvSpPr txBox="1"/>
          <p:nvPr/>
        </p:nvSpPr>
        <p:spPr>
          <a:xfrm>
            <a:off x="1989937" y="5149793"/>
            <a:ext cx="7048555" cy="561666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Rounded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Cả lớp cùng đọc to các từ vừa tìm được</a:t>
            </a:r>
            <a:endParaRPr sz="3200" b="0" i="0" u="none" strike="noStrike" cap="none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Google Shape;11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20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1182" name="Google Shape;118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20"/>
          <p:cNvSpPr txBox="1"/>
          <p:nvPr/>
        </p:nvSpPr>
        <p:spPr>
          <a:xfrm>
            <a:off x="1704749" y="532043"/>
            <a:ext cx="956544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	</a:t>
            </a:r>
            <a:endParaRPr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1186" name="Google Shape;118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04749" y="1438309"/>
            <a:ext cx="280035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3875" y="1347638"/>
            <a:ext cx="27051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50180" y="3682405"/>
            <a:ext cx="28194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20"/>
          <p:cNvSpPr/>
          <p:nvPr/>
        </p:nvSpPr>
        <p:spPr>
          <a:xfrm>
            <a:off x="4692112" y="1688323"/>
            <a:ext cx="2353103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Cùng</a:t>
            </a:r>
            <a:r>
              <a:rPr lang="en-US" sz="2800" b="1" dirty="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endParaRPr sz="2800" b="1" dirty="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91" name="Google Shape;1191;p20"/>
          <p:cNvSpPr/>
          <p:nvPr/>
        </p:nvSpPr>
        <p:spPr>
          <a:xfrm>
            <a:off x="4742971" y="2503173"/>
            <a:ext cx="2353103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Cùng ăn</a:t>
            </a:r>
            <a:endParaRPr sz="2800" b="1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92" name="Google Shape;1192;p20"/>
          <p:cNvSpPr/>
          <p:nvPr/>
        </p:nvSpPr>
        <p:spPr>
          <a:xfrm>
            <a:off x="4525135" y="3359239"/>
            <a:ext cx="2570939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Cùng chơi</a:t>
            </a:r>
            <a:endParaRPr sz="2800" b="1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93" name="Google Shape;1193;p20"/>
          <p:cNvSpPr/>
          <p:nvPr/>
        </p:nvSpPr>
        <p:spPr>
          <a:xfrm>
            <a:off x="4619019" y="4280081"/>
            <a:ext cx="2353103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Cùng vẽ</a:t>
            </a:r>
            <a:endParaRPr sz="2800" b="1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21"/>
          <p:cNvSpPr/>
          <p:nvPr/>
        </p:nvSpPr>
        <p:spPr>
          <a:xfrm>
            <a:off x="959975" y="1077520"/>
            <a:ext cx="8146707" cy="47461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Rounded"/>
              <a:buNone/>
            </a:pPr>
            <a:endParaRPr sz="18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01" name="Google Shape;120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1308" y="101991"/>
            <a:ext cx="2239327" cy="24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9228" y="5746819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7909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85419"/>
            <a:ext cx="2308675" cy="223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36455" y="4670413"/>
            <a:ext cx="1240542" cy="173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6298" y="-188881"/>
            <a:ext cx="3135726" cy="217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48363" y="5159244"/>
            <a:ext cx="1240542" cy="1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35556" y="2833603"/>
            <a:ext cx="2239326" cy="34933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09" name="Google Shape;1209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633" y="4427110"/>
            <a:ext cx="2751012" cy="23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70775" y="2008905"/>
            <a:ext cx="1415668" cy="137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400000">
            <a:off x="2093685" y="656476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5400000">
            <a:off x="99237" y="5921457"/>
            <a:ext cx="822072" cy="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21"/>
          <p:cNvSpPr txBox="1"/>
          <p:nvPr/>
        </p:nvSpPr>
        <p:spPr>
          <a:xfrm>
            <a:off x="2125798" y="2081079"/>
            <a:ext cx="594049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600"/>
              <a:buFont typeface="Arial Rounded"/>
              <a:buNone/>
            </a:pP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Tạm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biệt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và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hẹn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gặp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lại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các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em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!</a:t>
            </a:r>
            <a:endParaRPr sz="66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Arial Rounded"/>
              <a:cs typeface="Calibri" panose="020F0502020204030204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5B"/>
      </a:accent1>
      <a:accent2>
        <a:srgbClr val="D22866"/>
      </a:accent2>
      <a:accent3>
        <a:srgbClr val="FF8900"/>
      </a:accent3>
      <a:accent4>
        <a:srgbClr val="00345B"/>
      </a:accent4>
      <a:accent5>
        <a:srgbClr val="D22866"/>
      </a:accent5>
      <a:accent6>
        <a:srgbClr val="FF89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jeppt.com">
  <a:themeElements>
    <a:clrScheme name="中性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207</Words>
  <Application>Microsoft Office PowerPoint</Application>
  <PresentationFormat>Widescreen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Arial</vt:lpstr>
      <vt:lpstr>Arial Rounded</vt:lpstr>
      <vt:lpstr>Arial-Rounded</vt:lpstr>
      <vt:lpstr>Calibri</vt:lpstr>
      <vt:lpstr>HP001 4 hàng</vt:lpstr>
      <vt:lpstr>Times New Roman</vt:lpstr>
      <vt:lpstr>Tw Cen MT</vt:lpstr>
      <vt:lpstr>Office 主题​​</vt:lpstr>
      <vt:lpstr>1_Office Theme</vt:lpstr>
      <vt:lpstr>千图网海量PPT模板www.58pic.com</vt:lpstr>
      <vt:lpstr>Droplet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建春</dc:creator>
  <cp:lastModifiedBy>MSI</cp:lastModifiedBy>
  <cp:revision>13</cp:revision>
  <dcterms:created xsi:type="dcterms:W3CDTF">2018-10-18T04:28:00Z</dcterms:created>
  <dcterms:modified xsi:type="dcterms:W3CDTF">2026-01-26T10:24:34Z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