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5" r:id="rId5"/>
    <p:sldMasterId id="2147483717" r:id="rId6"/>
  </p:sldMasterIdLst>
  <p:notesMasterIdLst>
    <p:notesMasterId r:id="rId14"/>
  </p:notesMasterIdLst>
  <p:sldIdLst>
    <p:sldId id="463" r:id="rId7"/>
    <p:sldId id="285" r:id="rId8"/>
    <p:sldId id="9437" r:id="rId9"/>
    <p:sldId id="9438" r:id="rId10"/>
    <p:sldId id="9439" r:id="rId11"/>
    <p:sldId id="283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668951-4E28-4B05-A68B-658573819757}">
          <p14:sldIdLst/>
        </p14:section>
        <p14:section name="Tiết 3" id="{C6DC84CB-8AD5-4D2C-A6ED-47CF031E7A2C}">
          <p14:sldIdLst>
            <p14:sldId id="463"/>
          </p14:sldIdLst>
        </p14:section>
        <p14:section name="Tiết 4" id="{D846CEAF-832F-422A-B9E2-D7DCA514ACE6}">
          <p14:sldIdLst>
            <p14:sldId id="285"/>
            <p14:sldId id="9437"/>
            <p14:sldId id="9438"/>
            <p14:sldId id="9439"/>
            <p14:sldId id="28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7;g35f391192_00:notes">
            <a:extLst>
              <a:ext uri="{FF2B5EF4-FFF2-40B4-BE49-F238E27FC236}">
                <a16:creationId xmlns:a16="http://schemas.microsoft.com/office/drawing/2014/main" id="{D73FAD41-5800-8FA7-37AD-84C1F3BC65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58;g35f391192_00:notes">
            <a:extLst>
              <a:ext uri="{FF2B5EF4-FFF2-40B4-BE49-F238E27FC236}">
                <a16:creationId xmlns:a16="http://schemas.microsoft.com/office/drawing/2014/main" id="{96B32546-D3F4-A3B0-8827-D581CA13B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1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20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0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0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6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1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9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3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1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2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3050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45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2026/1/26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9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0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9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63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5984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88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45179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33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6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8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3634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1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017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515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8885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3694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31332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756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5926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2545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36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486980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3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5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algn="l" defTabSz="685800">
              <a:defRPr/>
            </a:pPr>
            <a:fld id="{6397C2EF-9002-49EC-AF1D-C0BD5FFCD51E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>
                <a:defRPr/>
              </a:pPr>
              <a:t>26/01/2026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algn="ctr" defTabSz="685800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772A28FE-2779-40B5-9D57-E0C02E757D7A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621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>
            <a:extLst>
              <a:ext uri="{FF2B5EF4-FFF2-40B4-BE49-F238E27FC236}">
                <a16:creationId xmlns:a16="http://schemas.microsoft.com/office/drawing/2014/main" id="{9256D371-5E10-1E3D-661A-FC13EC1C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837" y="4153667"/>
            <a:ext cx="39660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  <a:sym typeface="+mn-ea"/>
              </a:rPr>
              <a:t>Nguyễn Thị Sao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  <a:sym typeface="+mn-ea"/>
              </a:rPr>
              <a:t>Lớp: 1A1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BA899A5-A473-02BC-AE50-98AC6647D1FE}"/>
              </a:ext>
            </a:extLst>
          </p:cNvPr>
          <p:cNvSpPr txBox="1"/>
          <p:nvPr/>
        </p:nvSpPr>
        <p:spPr>
          <a:xfrm>
            <a:off x="571500" y="1003099"/>
            <a:ext cx="84010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  <a:endParaRPr kumimoji="0" lang="en-US" sz="3000" b="1" i="0" u="none" strike="noStrike" kern="1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41" name="Picture 9">
            <a:extLst>
              <a:ext uri="{FF2B5EF4-FFF2-40B4-BE49-F238E27FC236}">
                <a16:creationId xmlns:a16="http://schemas.microsoft.com/office/drawing/2014/main" id="{9A4967AC-73E7-42A8-1B8C-05EC920B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7"/>
          <a:stretch>
            <a:fillRect/>
          </a:stretch>
        </p:blipFill>
        <p:spPr bwMode="auto">
          <a:xfrm>
            <a:off x="-104902" y="-30956"/>
            <a:ext cx="2771741" cy="361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546C3985-DA74-ED24-A6D9-A2908513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/>
          <a:stretch>
            <a:fillRect/>
          </a:stretch>
        </p:blipFill>
        <p:spPr bwMode="auto">
          <a:xfrm>
            <a:off x="6132736" y="-32566"/>
            <a:ext cx="3063477" cy="374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BA6B9C-E07E-F7B1-CD92-6790D2C33FA1}"/>
              </a:ext>
            </a:extLst>
          </p:cNvPr>
          <p:cNvSpPr/>
          <p:nvPr/>
        </p:nvSpPr>
        <p:spPr>
          <a:xfrm>
            <a:off x="1881971" y="26215"/>
            <a:ext cx="5104209" cy="5684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4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35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UỶ BAN NHÂN DÂN PHƯỜNG HƯNG ĐẠO</a:t>
            </a:r>
            <a:endParaRPr kumimoji="0" lang="en-US" sz="135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HƯNG ĐẠO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344" name="TextBox 3">
            <a:extLst>
              <a:ext uri="{FF2B5EF4-FFF2-40B4-BE49-F238E27FC236}">
                <a16:creationId xmlns:a16="http://schemas.microsoft.com/office/drawing/2014/main" id="{92BFE14F-2A36-B86A-9A87-9E6F123F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57097"/>
            <a:ext cx="5049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 Tiếng Việt lớp 1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6" name="Picture 6">
            <a:extLst>
              <a:ext uri="{FF2B5EF4-FFF2-40B4-BE49-F238E27FC236}">
                <a16:creationId xmlns:a16="http://schemas.microsoft.com/office/drawing/2014/main" id="{0E7E39B5-CEFA-130F-27ED-560C814A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7"/>
          <a:stretch>
            <a:fillRect/>
          </a:stretch>
        </p:blipFill>
        <p:spPr bwMode="auto">
          <a:xfrm>
            <a:off x="6637183" y="1817783"/>
            <a:ext cx="3482209" cy="28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A6103D09-F7B3-86BC-65B1-0FD3E7CC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7"/>
          <a:stretch>
            <a:fillRect/>
          </a:stretch>
        </p:blipFill>
        <p:spPr bwMode="auto">
          <a:xfrm rot="5400000">
            <a:off x="-365682" y="2238508"/>
            <a:ext cx="3293300" cy="269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CD9B8EA-C3B2-E56F-5AF4-8B9CAD21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47" y="2782092"/>
            <a:ext cx="7439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1: Nụ hôn trên bàn tay (Tiết 4)</a:t>
            </a:r>
            <a:endParaRPr kumimoji="0" lang="en-US" altLang="en-US" sz="3600" b="1" i="1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52071-9490-55BD-1D5D-3FDC0F41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71" y="2164032"/>
            <a:ext cx="66865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3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 2: Mái ấm gia đình</a:t>
            </a:r>
            <a:endParaRPr kumimoji="0" lang="en-US" altLang="en-US" sz="3300" b="1" i="1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824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587" y="173145"/>
            <a:ext cx="8624813" cy="4783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26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2" y="190204"/>
            <a:ext cx="3168321" cy="12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图片 24">
            <a:extLst>
              <a:ext uri="{FF2B5EF4-FFF2-40B4-BE49-F238E27FC236}">
                <a16:creationId xmlns:a16="http://schemas.microsoft.com/office/drawing/2014/main" id="{E863F5F1-296C-4B52-97A8-D0C05A6BC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9643" y="2703136"/>
            <a:ext cx="2415047" cy="241504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237E4F-AD61-4464-BF43-7FF73ADC136C}"/>
              </a:ext>
            </a:extLst>
          </p:cNvPr>
          <p:cNvSpPr/>
          <p:nvPr/>
        </p:nvSpPr>
        <p:spPr>
          <a:xfrm>
            <a:off x="659742" y="724359"/>
            <a:ext cx="451754" cy="3941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24BBA-67C6-4687-B9BE-A730EA38DFAE}"/>
              </a:ext>
            </a:extLst>
          </p:cNvPr>
          <p:cNvSpPr txBox="1"/>
          <p:nvPr/>
        </p:nvSpPr>
        <p:spPr>
          <a:xfrm>
            <a:off x="1095456" y="641293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494DA1-4FA2-4FC8-ACCE-057DEE5A6B86}"/>
              </a:ext>
            </a:extLst>
          </p:cNvPr>
          <p:cNvSpPr txBox="1"/>
          <p:nvPr/>
        </p:nvSpPr>
        <p:spPr>
          <a:xfrm>
            <a:off x="2320683" y="1325031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nhẹ nhàng đặt nụ hôn vào bàn tay Nam.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BF4229-2304-4EDB-9783-AED31DBF2AD2}"/>
              </a:ext>
            </a:extLst>
          </p:cNvPr>
          <p:cNvSpPr txBox="1"/>
          <p:nvPr/>
        </p:nvSpPr>
        <p:spPr>
          <a:xfrm>
            <a:off x="1931109" y="1813529"/>
            <a:ext cx="44196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CA085-9AA2-429D-9D9E-89F28B5365BC}"/>
              </a:ext>
            </a:extLst>
          </p:cNvPr>
          <p:cNvSpPr txBox="1"/>
          <p:nvPr/>
        </p:nvSpPr>
        <p:spPr>
          <a:xfrm>
            <a:off x="1291466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34" name="Right Arrow 4">
            <a:extLst>
              <a:ext uri="{FF2B5EF4-FFF2-40B4-BE49-F238E27FC236}">
                <a16:creationId xmlns:a16="http://schemas.microsoft.com/office/drawing/2014/main" id="{CD025030-EE48-40A7-808C-974D03F431D7}"/>
              </a:ext>
            </a:extLst>
          </p:cNvPr>
          <p:cNvSpPr/>
          <p:nvPr/>
        </p:nvSpPr>
        <p:spPr>
          <a:xfrm>
            <a:off x="1950157" y="1461109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DA90E6-04A5-48B2-8465-9370C1ACA55A}"/>
              </a:ext>
            </a:extLst>
          </p:cNvPr>
          <p:cNvSpPr txBox="1"/>
          <p:nvPr/>
        </p:nvSpPr>
        <p:spPr>
          <a:xfrm>
            <a:off x="1443865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7C9419-0CCC-4A82-A61A-915A57D57144}"/>
              </a:ext>
            </a:extLst>
          </p:cNvPr>
          <p:cNvCxnSpPr/>
          <p:nvPr/>
        </p:nvCxnSpPr>
        <p:spPr>
          <a:xfrm>
            <a:off x="2375318" y="1748337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3CAA06-E0D2-4B5B-A1AA-6E62174CE026}"/>
              </a:ext>
            </a:extLst>
          </p:cNvPr>
          <p:cNvCxnSpPr/>
          <p:nvPr/>
        </p:nvCxnSpPr>
        <p:spPr>
          <a:xfrm>
            <a:off x="2002026" y="2215680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34A3F2F-7E2A-442A-9215-539884F2D90F}"/>
              </a:ext>
            </a:extLst>
          </p:cNvPr>
          <p:cNvSpPr txBox="1"/>
          <p:nvPr/>
        </p:nvSpPr>
        <p:spPr>
          <a:xfrm>
            <a:off x="1596265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72AACA-1EE7-4739-8761-9282A58E192E}"/>
              </a:ext>
            </a:extLst>
          </p:cNvPr>
          <p:cNvSpPr/>
          <p:nvPr/>
        </p:nvSpPr>
        <p:spPr>
          <a:xfrm>
            <a:off x="7975154" y="1535075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EF0FC-845A-4ACD-920C-AB6D267248E4}"/>
              </a:ext>
            </a:extLst>
          </p:cNvPr>
          <p:cNvSpPr txBox="1"/>
          <p:nvPr/>
        </p:nvSpPr>
        <p:spPr>
          <a:xfrm>
            <a:off x="1712383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529C1B-7BE8-4D85-A9C4-03D45DA9AD2E}"/>
              </a:ext>
            </a:extLst>
          </p:cNvPr>
          <p:cNvCxnSpPr/>
          <p:nvPr/>
        </p:nvCxnSpPr>
        <p:spPr>
          <a:xfrm>
            <a:off x="7348235" y="1720133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">
            <a:extLst>
              <a:ext uri="{FF2B5EF4-FFF2-40B4-BE49-F238E27FC236}">
                <a16:creationId xmlns:a16="http://schemas.microsoft.com/office/drawing/2014/main" id="{798E7297-BE98-4A83-8F40-1F115E90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24" y="2384353"/>
            <a:ext cx="510857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2A84958-D034-41C2-A18C-D2CD929393D8}"/>
              </a:ext>
            </a:extLst>
          </p:cNvPr>
          <p:cNvSpPr/>
          <p:nvPr/>
        </p:nvSpPr>
        <p:spPr>
          <a:xfrm>
            <a:off x="4726545" y="202864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4" grpId="2" animBg="1"/>
      <p:bldP spid="35" grpId="0" animBg="1"/>
      <p:bldP spid="38" grpId="0" animBg="1"/>
      <p:bldP spid="50" grpId="0" animBg="1"/>
      <p:bldP spid="50" grpId="1" animBg="1"/>
      <p:bldP spid="51" grpId="0" animBg="1"/>
      <p:bldP spid="54" grpId="0" animBg="1"/>
      <p:bldP spid="5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87182"/>
            <a:ext cx="914400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02" y="-392784"/>
            <a:ext cx="1820114" cy="182011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A8F0BFC-5262-4B70-8FE7-F169430B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6508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B08C88-1652-4EF6-A43A-481B5BBB9A35}"/>
              </a:ext>
            </a:extLst>
          </p:cNvPr>
          <p:cNvSpPr/>
          <p:nvPr/>
        </p:nvSpPr>
        <p:spPr>
          <a:xfrm>
            <a:off x="582255" y="198714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Mẹ ·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àng đặt wụ hŪ vào bàn Ǉay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989C6D-03F2-4B59-B514-5D58D6444DD3}"/>
              </a:ext>
            </a:extLst>
          </p:cNvPr>
          <p:cNvSpPr/>
          <p:nvPr/>
        </p:nvSpPr>
        <p:spPr>
          <a:xfrm>
            <a:off x="229172" y="268726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Nam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Nam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ấy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ật ấm áp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02" y="2518523"/>
            <a:ext cx="2759911" cy="275991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536" y="287182"/>
            <a:ext cx="818388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4" y="2774621"/>
            <a:ext cx="2759911" cy="275991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2E0F2-7958-4554-854A-E8F6EB11B344}"/>
              </a:ext>
            </a:extLst>
          </p:cNvPr>
          <p:cNvSpPr txBox="1"/>
          <p:nvPr/>
        </p:nvSpPr>
        <p:spPr>
          <a:xfrm>
            <a:off x="1191193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iềm vui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FA7F1C-C44D-42AF-9A0D-A5E42B4AC5D3}"/>
              </a:ext>
            </a:extLst>
          </p:cNvPr>
          <p:cNvSpPr/>
          <p:nvPr/>
        </p:nvSpPr>
        <p:spPr>
          <a:xfrm>
            <a:off x="603788" y="6614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1B7A2-56C4-4B09-9A06-A40254220DFA}"/>
              </a:ext>
            </a:extLst>
          </p:cNvPr>
          <p:cNvSpPr txBox="1"/>
          <p:nvPr/>
        </p:nvSpPr>
        <p:spPr>
          <a:xfrm>
            <a:off x="1270538" y="7091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chữ phù hợp thay cho bông hoa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1ABBC-D9FC-4B58-A6F9-4E46B7055BEB}"/>
              </a:ext>
            </a:extLst>
          </p:cNvPr>
          <p:cNvSpPr txBox="1"/>
          <p:nvPr/>
        </p:nvSpPr>
        <p:spPr>
          <a:xfrm>
            <a:off x="640156" y="1473602"/>
            <a:ext cx="29458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2B72D-874D-4D26-A91E-324D9C7BA8A4}"/>
              </a:ext>
            </a:extLst>
          </p:cNvPr>
          <p:cNvSpPr txBox="1"/>
          <p:nvPr/>
        </p:nvSpPr>
        <p:spPr>
          <a:xfrm>
            <a:off x="654011" y="3028950"/>
            <a:ext cx="354301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k?</a:t>
            </a:r>
            <a:endParaRPr lang="en-US" sz="36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A14221-74A8-4ECA-8F1D-48F87749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9" y="2332558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99F0D-9972-432E-82A2-E4A9E67DAEBD}"/>
              </a:ext>
            </a:extLst>
          </p:cNvPr>
          <p:cNvSpPr txBox="1"/>
          <p:nvPr/>
        </p:nvSpPr>
        <p:spPr>
          <a:xfrm>
            <a:off x="4043750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lắng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A73742-2E31-45F7-B691-4FB69B94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15" y="234870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8DA9C6-B3C7-4859-9AC8-BE5DDD81B717}"/>
              </a:ext>
            </a:extLst>
          </p:cNvPr>
          <p:cNvSpPr txBox="1"/>
          <p:nvPr/>
        </p:nvSpPr>
        <p:spPr>
          <a:xfrm>
            <a:off x="6942814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òng mẹ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27E8B8D-3E50-4F60-91EA-4352C2BF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23" y="234870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39BA03-4AEF-4B70-A516-F12761C95747}"/>
              </a:ext>
            </a:extLst>
          </p:cNvPr>
          <p:cNvSpPr txBox="1"/>
          <p:nvPr/>
        </p:nvSpPr>
        <p:spPr>
          <a:xfrm>
            <a:off x="844507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    on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63F8292-4667-4F3E-ACC8-2837556B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74" y="397586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D86B40-45AA-4EE7-8DA1-D59C3704E07D}"/>
              </a:ext>
            </a:extLst>
          </p:cNvPr>
          <p:cNvSpPr txBox="1"/>
          <p:nvPr/>
        </p:nvSpPr>
        <p:spPr>
          <a:xfrm>
            <a:off x="3759446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 niệm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0E2CD9E-2B13-48AD-8214-9D7552ED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70" y="397586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238D96-EF6C-403B-9EAD-22F91C9840F8}"/>
              </a:ext>
            </a:extLst>
          </p:cNvPr>
          <p:cNvSpPr txBox="1"/>
          <p:nvPr/>
        </p:nvSpPr>
        <p:spPr>
          <a:xfrm>
            <a:off x="6731246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diệu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3A28F26-BA7A-4E90-B7FE-504596AE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46" y="394468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5555AD-2DDE-4701-B070-50C98040EC1B}"/>
              </a:ext>
            </a:extLst>
          </p:cNvPr>
          <p:cNvSpPr txBox="1"/>
          <p:nvPr/>
        </p:nvSpPr>
        <p:spPr>
          <a:xfrm>
            <a:off x="908588" y="2209606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2EF574-FBB7-4BFC-9730-9FF0DF2E5920}"/>
              </a:ext>
            </a:extLst>
          </p:cNvPr>
          <p:cNvSpPr txBox="1"/>
          <p:nvPr/>
        </p:nvSpPr>
        <p:spPr>
          <a:xfrm>
            <a:off x="3946559" y="2190750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26F37-6ADD-490C-B2D4-8C0D0BB5A93C}"/>
              </a:ext>
            </a:extLst>
          </p:cNvPr>
          <p:cNvSpPr txBox="1"/>
          <p:nvPr/>
        </p:nvSpPr>
        <p:spPr>
          <a:xfrm>
            <a:off x="6805989" y="2190750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BECB26-66FD-4CAA-AF1C-7D2A50D74AA0}"/>
              </a:ext>
            </a:extLst>
          </p:cNvPr>
          <p:cNvSpPr txBox="1"/>
          <p:nvPr/>
        </p:nvSpPr>
        <p:spPr>
          <a:xfrm>
            <a:off x="1787314" y="380229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91100-9034-4349-ACE5-3BF66C84982D}"/>
              </a:ext>
            </a:extLst>
          </p:cNvPr>
          <p:cNvSpPr txBox="1"/>
          <p:nvPr/>
        </p:nvSpPr>
        <p:spPr>
          <a:xfrm>
            <a:off x="3505200" y="380229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CE033-63DA-42F8-BE5D-FAEE594290FD}"/>
              </a:ext>
            </a:extLst>
          </p:cNvPr>
          <p:cNvSpPr txBox="1"/>
          <p:nvPr/>
        </p:nvSpPr>
        <p:spPr>
          <a:xfrm>
            <a:off x="6473235" y="382323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536" y="287182"/>
            <a:ext cx="818388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485" y="-272140"/>
            <a:ext cx="1820114" cy="18201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C0FA38-01B5-4D5C-8A9B-DFBDA677C151}"/>
              </a:ext>
            </a:extLst>
          </p:cNvPr>
          <p:cNvSpPr/>
          <p:nvPr/>
        </p:nvSpPr>
        <p:spPr>
          <a:xfrm>
            <a:off x="2057400" y="554344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BCD3F-0774-4654-9CB6-3333EEB8C5D1}"/>
              </a:ext>
            </a:extLst>
          </p:cNvPr>
          <p:cNvSpPr txBox="1"/>
          <p:nvPr/>
        </p:nvSpPr>
        <p:spPr>
          <a:xfrm>
            <a:off x="2667000" y="521021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5C0F870-A258-4048-BEDC-0689F68F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46" y="1372946"/>
            <a:ext cx="56943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953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67150"/>
            <a:ext cx="71628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Xem lại bài trang 24 đến trang 27</a:t>
            </a: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28 + 29)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203</Words>
  <Application>Microsoft Office PowerPoint</Application>
  <PresentationFormat>On-screen Show (16:9)</PresentationFormat>
  <Paragraphs>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等线</vt:lpstr>
      <vt:lpstr>宋体</vt:lpstr>
      <vt:lpstr>Arial</vt:lpstr>
      <vt:lpstr>Arial Rounded MT Bold</vt:lpstr>
      <vt:lpstr>Arial-Rounded</vt:lpstr>
      <vt:lpstr>Calibri</vt:lpstr>
      <vt:lpstr>HP001 4 hàng</vt:lpstr>
      <vt:lpstr>Times New Roman</vt:lpstr>
      <vt:lpstr>Tw Cen MT</vt:lpstr>
      <vt:lpstr>字魂59号-创粗黑</vt:lpstr>
      <vt:lpstr>Office Theme</vt:lpstr>
      <vt:lpstr>Office 主题​​</vt:lpstr>
      <vt:lpstr>1_Office 主题​​</vt:lpstr>
      <vt:lpstr>1_Office 主题</vt:lpstr>
      <vt:lpstr>Office 主题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MSI</cp:lastModifiedBy>
  <cp:revision>131</cp:revision>
  <dcterms:created xsi:type="dcterms:W3CDTF">2020-12-08T15:48:47Z</dcterms:created>
  <dcterms:modified xsi:type="dcterms:W3CDTF">2026-01-26T11:37:05Z</dcterms:modified>
</cp:coreProperties>
</file>