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456" y="5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99471BB-C385-4C08-96A9-2A2396080C2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1 CHỦ ĐỀ 5</a:t>
            </a:r>
            <a:endParaRPr lang="vi-VN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1" spc="-1" dirty="0">
                <a:solidFill>
                  <a:srgbClr val="1713CB"/>
                </a:solidFill>
                <a:latin typeface="Times New Roman"/>
              </a:rPr>
              <a:t>Lớp 1A4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9773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GV: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spc="-1">
                <a:solidFill>
                  <a:srgbClr val="000000"/>
                </a:solidFill>
                <a:latin typeface="Times New Roman"/>
              </a:rPr>
              <a:t>Đơn vị: Trường TH Hưng Đạo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6172200" y="409644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2400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386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1445" y="1162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000760" cy="32623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Học hát\Xuc xac xúc xe\3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415120" y="2357280"/>
            <a:ext cx="5159160" cy="323856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1165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959760" y="2286000"/>
            <a:ext cx="8955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92" name="Text Box 9"/>
          <p:cNvSpPr/>
          <p:nvPr/>
        </p:nvSpPr>
        <p:spPr>
          <a:xfrm>
            <a:off x="1843200" y="208080"/>
            <a:ext cx="14284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6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5672" t="31721" r="73763" b="7312"/>
          <a:stretch/>
        </p:blipFill>
        <p:spPr>
          <a:xfrm>
            <a:off x="3486240" y="2857680"/>
            <a:ext cx="4000320" cy="23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37593" t="31721" r="41136" b="4893"/>
          <a:stretch/>
        </p:blipFill>
        <p:spPr>
          <a:xfrm>
            <a:off x="3343320" y="2786040"/>
            <a:ext cx="4174920" cy="242892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73763" t="31721" r="6384" b="4893"/>
          <a:stretch/>
        </p:blipFill>
        <p:spPr>
          <a:xfrm>
            <a:off x="3557520" y="2786040"/>
            <a:ext cx="3643560" cy="2500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7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Text Box 9"/>
          <p:cNvSpPr/>
          <p:nvPr/>
        </p:nvSpPr>
        <p:spPr>
          <a:xfrm>
            <a:off x="2343240" y="114300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3057480" y="178596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Text Box 9"/>
          <p:cNvSpPr/>
          <p:nvPr/>
        </p:nvSpPr>
        <p:spPr>
          <a:xfrm>
            <a:off x="227160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Text Box 10"/>
          <p:cNvSpPr/>
          <p:nvPr/>
        </p:nvSpPr>
        <p:spPr>
          <a:xfrm>
            <a:off x="2836800" y="300024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6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7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11124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Hình ảnh sau làm em liên tưởng đến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dịp nào trong năm?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37" descr="D:\GIÁO ÁN 1 2020-2021\HÌNH SOẠN GIÁO ÁN\Học hát\Xuc xac xúc xe\4.png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803240" y="1500120"/>
            <a:ext cx="7604280" cy="401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200240" y="214200"/>
            <a:ext cx="14288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3"/>
          <p:cNvSpPr/>
          <p:nvPr/>
        </p:nvSpPr>
        <p:spPr>
          <a:xfrm>
            <a:off x="930240" y="29376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17640"/>
            <a:ext cx="609600" cy="609600"/>
          </a:xfrm>
          <a:prstGeom prst="rect">
            <a:avLst/>
          </a:prstGeom>
        </p:spPr>
      </p:pic>
      <p:pic>
        <p:nvPicPr>
          <p:cNvPr id="6" name="BEAT XÚC XẮC XÚC XẺ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1600" y="41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8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2684" y="1107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544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502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143320" cy="32623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Xuc xac xúc xe\5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557680" y="2357280"/>
            <a:ext cx="5016600" cy="325440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309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7343</TotalTime>
  <Words>326</Words>
  <Application>Microsoft Office PowerPoint</Application>
  <PresentationFormat>Custom</PresentationFormat>
  <Paragraphs>67</Paragraphs>
  <Slides>24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613</cp:revision>
  <dcterms:created xsi:type="dcterms:W3CDTF">2010-04-30T20:19:48Z</dcterms:created>
  <dcterms:modified xsi:type="dcterms:W3CDTF">2026-01-06T15:54:26Z</dcterms:modified>
  <dc:language>en-US</dc:language>
</cp:coreProperties>
</file>