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6" r:id="rId3"/>
    <p:sldMasterId id="2147483692" r:id="rId4"/>
  </p:sldMasterIdLst>
  <p:notesMasterIdLst>
    <p:notesMasterId r:id="rId22"/>
  </p:notesMasterIdLst>
  <p:sldIdLst>
    <p:sldId id="1413" r:id="rId5"/>
    <p:sldId id="1522" r:id="rId6"/>
    <p:sldId id="1512" r:id="rId7"/>
    <p:sldId id="1448" r:id="rId8"/>
    <p:sldId id="1515" r:id="rId9"/>
    <p:sldId id="1516" r:id="rId10"/>
    <p:sldId id="1517" r:id="rId11"/>
    <p:sldId id="1518" r:id="rId12"/>
    <p:sldId id="636" r:id="rId13"/>
    <p:sldId id="1483" r:id="rId14"/>
    <p:sldId id="1519" r:id="rId15"/>
    <p:sldId id="1482" r:id="rId16"/>
    <p:sldId id="277" r:id="rId17"/>
    <p:sldId id="278" r:id="rId18"/>
    <p:sldId id="279" r:id="rId19"/>
    <p:sldId id="1521" r:id="rId20"/>
    <p:sldId id="141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CB0DD8-5171-429A-B17C-CA28BD36D16B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B268B-A205-4E56-BBFD-52D3A1533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73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938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Chị ơi câu này em ko biết đáp án ạ @.@ Có cần phải chiếu đáp án ko ạ?</a:t>
            </a:r>
          </a:p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Chị ơi câu này em ko biết đáp án ạ @.@ Có cần phải chiếu đáp án ko ạ?</a:t>
            </a:r>
          </a:p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727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Ý tưởng phần này của em là xuất hiện bài giải, rồi tờ giấy biến mất hiện ra 5 viên bi, đối chiếu lại ta được bài giải đúng.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30192"/>
      </p:ext>
    </p:extLst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723059"/>
      </p:ext>
    </p:extLst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723835"/>
      </p:ext>
    </p:extLst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8343728"/>
      </p:ext>
    </p:extLst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918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7"/>
          </a:p>
        </p:txBody>
      </p:sp>
    </p:spTree>
    <p:extLst>
      <p:ext uri="{BB962C8B-B14F-4D97-AF65-F5344CB8AC3E}">
        <p14:creationId xmlns:p14="http://schemas.microsoft.com/office/powerpoint/2010/main" val="28284954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0428616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89153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56103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04535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27582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653202"/>
      </p:ext>
    </p:extLst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88828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000588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37081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98059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0088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566216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281674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27624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8918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13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216348"/>
      </p:ext>
    </p:extLst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83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91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2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99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38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139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2077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64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896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7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432820"/>
      </p:ext>
    </p:extLst>
  </p:cSld>
  <p:clrMapOvr>
    <a:masterClrMapping/>
  </p:clrMapOvr>
  <p:transition spd="slow" advClick="0" advTm="2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77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7029446"/>
      </p:ext>
    </p:extLst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9970"/>
      </p:ext>
    </p:extLst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257385"/>
      </p:ext>
    </p:extLst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139535"/>
      </p:ext>
    </p:extLst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559950"/>
      </p:ext>
    </p:extLst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2026/2/10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91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842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2.mp3"/><Relationship Id="rId7" Type="http://schemas.openxmlformats.org/officeDocument/2006/relationships/image" Target="../media/image23.png"/><Relationship Id="rId12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notesSlide" Target="../notesSlides/notesSlide8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2.mp3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34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11.xml"/><Relationship Id="rId7" Type="http://schemas.microsoft.com/office/2007/relationships/hdphoto" Target="../media/hdphoto4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47.png"/><Relationship Id="rId5" Type="http://schemas.openxmlformats.org/officeDocument/2006/relationships/image" Target="../media/image23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52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50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5" Type="http://schemas.openxmlformats.org/officeDocument/2006/relationships/image" Target="../media/image51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40" y="791429"/>
            <a:ext cx="2155720" cy="628650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5326912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8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60FC1536-B018-90BE-8A7F-BB92D9A7F6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7629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FE9255-71BB-EA3A-B58E-2EF54D0BDE87}"/>
              </a:ext>
            </a:extLst>
          </p:cNvPr>
          <p:cNvSpPr txBox="1"/>
          <p:nvPr/>
        </p:nvSpPr>
        <p:spPr>
          <a:xfrm>
            <a:off x="1467293" y="424482"/>
            <a:ext cx="10100929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22: So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  <a:p>
            <a:pPr algn="ctr"/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BEA65C-F678-3A29-DF22-ABB7FEA4CF3B}"/>
              </a:ext>
            </a:extLst>
          </p:cNvPr>
          <p:cNvSpPr txBox="1"/>
          <p:nvPr/>
        </p:nvSpPr>
        <p:spPr>
          <a:xfrm>
            <a:off x="1669312" y="4503015"/>
            <a:ext cx="62944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9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0.09753 -2.59259E-6 " pathEditMode="relative" rAng="0" ptsTypes="AA">
                                          <p:cBhvr>
                                            <p:cTn id="23" dur="5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70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1.11111E-6 L 0.08985 0.0037 " pathEditMode="relative" rAng="0" ptsTypes="AA">
                                          <p:cBhvr>
                                            <p:cTn id="28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492" y="1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>
            <p:custDataLst>
              <p:tags r:id="rId1"/>
            </p:custDataLst>
          </p:nvPr>
        </p:nvSpPr>
        <p:spPr>
          <a:xfrm>
            <a:off x="308610" y="234315"/>
            <a:ext cx="11575415" cy="6271260"/>
          </a:xfrm>
          <a:prstGeom prst="roundRect">
            <a:avLst>
              <a:gd name="adj" fmla="val 6919"/>
            </a:avLst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olid"/>
          </a:ln>
          <a:effectLst>
            <a:reflection stA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610870" y="456883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8915" y="753745"/>
            <a:ext cx="892810" cy="378460"/>
            <a:chOff x="329" y="1379"/>
            <a:chExt cx="1406" cy="596"/>
          </a:xfrm>
        </p:grpSpPr>
        <p:sp>
          <p:nvSpPr>
            <p:cNvPr id="9" name="Oval 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8915" y="1557020"/>
            <a:ext cx="892810" cy="378460"/>
            <a:chOff x="329" y="1379"/>
            <a:chExt cx="1406" cy="596"/>
          </a:xfrm>
        </p:grpSpPr>
        <p:sp>
          <p:nvSpPr>
            <p:cNvPr id="39" name="Oval 3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8915" y="2360295"/>
            <a:ext cx="892810" cy="378460"/>
            <a:chOff x="329" y="1379"/>
            <a:chExt cx="1406" cy="596"/>
          </a:xfrm>
        </p:grpSpPr>
        <p:sp>
          <p:nvSpPr>
            <p:cNvPr id="43" name="Oval 42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8915" y="3163570"/>
            <a:ext cx="892810" cy="378460"/>
            <a:chOff x="329" y="1379"/>
            <a:chExt cx="1406" cy="596"/>
          </a:xfrm>
        </p:grpSpPr>
        <p:sp>
          <p:nvSpPr>
            <p:cNvPr id="47" name="Oval 46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8915" y="3966845"/>
            <a:ext cx="892810" cy="378460"/>
            <a:chOff x="329" y="1379"/>
            <a:chExt cx="1406" cy="596"/>
          </a:xfrm>
        </p:grpSpPr>
        <p:sp>
          <p:nvSpPr>
            <p:cNvPr id="51" name="Oval 50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8915" y="4770120"/>
            <a:ext cx="892810" cy="378460"/>
            <a:chOff x="329" y="1379"/>
            <a:chExt cx="1406" cy="596"/>
          </a:xfrm>
        </p:grpSpPr>
        <p:sp>
          <p:nvSpPr>
            <p:cNvPr id="55" name="Oval 54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8915" y="5573395"/>
            <a:ext cx="892810" cy="378460"/>
            <a:chOff x="329" y="1379"/>
            <a:chExt cx="1406" cy="596"/>
          </a:xfrm>
        </p:grpSpPr>
        <p:sp>
          <p:nvSpPr>
            <p:cNvPr id="59" name="Oval 5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7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2410" y="5967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4D33E4-5554-45B0-8CC1-D030FBDCC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8555" y="504825"/>
            <a:ext cx="2790825" cy="1200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D8DBDE-56F1-40A2-BA3F-41F332EA7D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8737" y="1396210"/>
            <a:ext cx="4519346" cy="18097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41B971E-C359-41E8-A575-A4E6AEA31B7D}"/>
              </a:ext>
            </a:extLst>
          </p:cNvPr>
          <p:cNvSpPr txBox="1"/>
          <p:nvPr/>
        </p:nvSpPr>
        <p:spPr>
          <a:xfrm>
            <a:off x="3086100" y="3339465"/>
            <a:ext cx="646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mực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dài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chì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911DA79-5A41-414C-996B-01CE27B681EB}"/>
              </a:ext>
            </a:extLst>
          </p:cNvPr>
          <p:cNvSpPr txBox="1"/>
          <p:nvPr/>
        </p:nvSpPr>
        <p:spPr>
          <a:xfrm>
            <a:off x="3086099" y="4107385"/>
            <a:ext cx="7096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chì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ngắn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hơn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bút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mực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>
            <p:custDataLst>
              <p:tags r:id="rId1"/>
            </p:custDataLst>
          </p:nvPr>
        </p:nvSpPr>
        <p:spPr>
          <a:xfrm>
            <a:off x="308610" y="234315"/>
            <a:ext cx="11575415" cy="6271260"/>
          </a:xfrm>
          <a:prstGeom prst="roundRect">
            <a:avLst>
              <a:gd name="adj" fmla="val 6919"/>
            </a:avLst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olid"/>
          </a:ln>
          <a:effectLst>
            <a:reflection stA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610870" y="456883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8915" y="753745"/>
            <a:ext cx="892810" cy="378460"/>
            <a:chOff x="329" y="1379"/>
            <a:chExt cx="1406" cy="596"/>
          </a:xfrm>
        </p:grpSpPr>
        <p:sp>
          <p:nvSpPr>
            <p:cNvPr id="9" name="Oval 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8915" y="1557020"/>
            <a:ext cx="892810" cy="378460"/>
            <a:chOff x="329" y="1379"/>
            <a:chExt cx="1406" cy="596"/>
          </a:xfrm>
        </p:grpSpPr>
        <p:sp>
          <p:nvSpPr>
            <p:cNvPr id="39" name="Oval 3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8915" y="2360295"/>
            <a:ext cx="892810" cy="378460"/>
            <a:chOff x="329" y="1379"/>
            <a:chExt cx="1406" cy="596"/>
          </a:xfrm>
        </p:grpSpPr>
        <p:sp>
          <p:nvSpPr>
            <p:cNvPr id="43" name="Oval 42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8915" y="3163570"/>
            <a:ext cx="892810" cy="378460"/>
            <a:chOff x="329" y="1379"/>
            <a:chExt cx="1406" cy="596"/>
          </a:xfrm>
        </p:grpSpPr>
        <p:sp>
          <p:nvSpPr>
            <p:cNvPr id="47" name="Oval 46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8915" y="3966845"/>
            <a:ext cx="892810" cy="378460"/>
            <a:chOff x="329" y="1379"/>
            <a:chExt cx="1406" cy="596"/>
          </a:xfrm>
        </p:grpSpPr>
        <p:sp>
          <p:nvSpPr>
            <p:cNvPr id="51" name="Oval 50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8915" y="4770120"/>
            <a:ext cx="892810" cy="378460"/>
            <a:chOff x="329" y="1379"/>
            <a:chExt cx="1406" cy="596"/>
          </a:xfrm>
        </p:grpSpPr>
        <p:sp>
          <p:nvSpPr>
            <p:cNvPr id="55" name="Oval 54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8915" y="5573395"/>
            <a:ext cx="892810" cy="378460"/>
            <a:chOff x="329" y="1379"/>
            <a:chExt cx="1406" cy="596"/>
          </a:xfrm>
        </p:grpSpPr>
        <p:sp>
          <p:nvSpPr>
            <p:cNvPr id="59" name="Oval 5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7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2410" y="5967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06EC27-4C1F-4458-A1EF-94688B80E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1420" y="567372"/>
            <a:ext cx="2329180" cy="100578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5F4391-D67F-4B9D-BF2C-2057B5CC8B29}"/>
              </a:ext>
            </a:extLst>
          </p:cNvPr>
          <p:cNvGrpSpPr/>
          <p:nvPr/>
        </p:nvGrpSpPr>
        <p:grpSpPr>
          <a:xfrm>
            <a:off x="4057650" y="753745"/>
            <a:ext cx="5189537" cy="701625"/>
            <a:chOff x="4057650" y="753745"/>
            <a:chExt cx="5189537" cy="70162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0F1DF1E-A418-415E-B846-437104FC9BE1}"/>
                </a:ext>
              </a:extLst>
            </p:cNvPr>
            <p:cNvSpPr/>
            <p:nvPr/>
          </p:nvSpPr>
          <p:spPr>
            <a:xfrm>
              <a:off x="4057650" y="753745"/>
              <a:ext cx="714375" cy="63690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BD58DB-562D-4DB6-BD40-0C44A3485F06}"/>
                </a:ext>
              </a:extLst>
            </p:cNvPr>
            <p:cNvSpPr txBox="1"/>
            <p:nvPr/>
          </p:nvSpPr>
          <p:spPr>
            <a:xfrm>
              <a:off x="4772025" y="809039"/>
              <a:ext cx="4475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Vật</a:t>
              </a:r>
              <a:r>
                <a:rPr lang="en-US" sz="3600" dirty="0"/>
                <a:t> </a:t>
              </a:r>
              <a:r>
                <a:rPr lang="en-US" sz="3600" dirty="0" err="1"/>
                <a:t>nào</a:t>
              </a:r>
              <a:r>
                <a:rPr lang="en-US" sz="3600" dirty="0"/>
                <a:t> </a:t>
              </a:r>
              <a:r>
                <a:rPr lang="en-US" sz="3600" dirty="0" err="1"/>
                <a:t>dài</a:t>
              </a:r>
              <a:r>
                <a:rPr lang="en-US" sz="3600" dirty="0"/>
                <a:t> </a:t>
              </a:r>
              <a:r>
                <a:rPr lang="en-US" sz="3600" dirty="0" err="1"/>
                <a:t>hơn</a:t>
              </a:r>
              <a:r>
                <a:rPr lang="en-US" sz="3600" dirty="0"/>
                <a:t>?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BB2BF28-3CFD-4F6B-85DC-7BCC17DF09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0491" y="2020821"/>
            <a:ext cx="9379100" cy="265392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755D3FF8-F0C4-4D0A-AA80-2825249EEE93}"/>
              </a:ext>
            </a:extLst>
          </p:cNvPr>
          <p:cNvPicPr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4413643" y="2589020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A9605C0-0A67-48D0-8A3A-C7F3C8BDC9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62082" y="6174997"/>
            <a:ext cx="714374" cy="71437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464DD5A-B3AA-4134-BACD-3DD816772FD5}"/>
              </a:ext>
            </a:extLst>
          </p:cNvPr>
          <p:cNvPicPr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9408636" y="1979719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C3B4833-6750-4A63-8C35-A2403574112C}"/>
              </a:ext>
            </a:extLst>
          </p:cNvPr>
          <p:cNvPicPr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5000943" y="3354195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F27B6AF-12BD-4DAF-9E63-7338372AA179}"/>
              </a:ext>
            </a:extLst>
          </p:cNvPr>
          <p:cNvPicPr/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0006"/>
          <a:stretch>
            <a:fillRect/>
          </a:stretch>
        </p:blipFill>
        <p:spPr>
          <a:xfrm>
            <a:off x="9459753" y="3354195"/>
            <a:ext cx="1016635" cy="7123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F844FBEA-E50F-4F74-BA5C-1F4EEF3673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53773" y="6174997"/>
            <a:ext cx="714374" cy="714374"/>
          </a:xfrm>
          <a:prstGeom prst="rect">
            <a:avLst/>
          </a:prstGeom>
        </p:spPr>
      </p:pic>
      <p:pic>
        <p:nvPicPr>
          <p:cNvPr id="68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E3255D8F-9B0C-4919-9183-4E0430BE6C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53826" y="6306754"/>
            <a:ext cx="714374" cy="714374"/>
          </a:xfrm>
          <a:prstGeom prst="rect">
            <a:avLst/>
          </a:prstGeom>
        </p:spPr>
      </p:pic>
      <p:pic>
        <p:nvPicPr>
          <p:cNvPr id="69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22AE71E0-5B71-4E31-802C-72D5A09E74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66017" y="6273397"/>
            <a:ext cx="714374" cy="71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74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85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808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4" name="Rounded Rectangle 3"/>
          <p:cNvSpPr/>
          <p:nvPr>
            <p:custDataLst>
              <p:tags r:id="rId1"/>
            </p:custDataLst>
          </p:nvPr>
        </p:nvSpPr>
        <p:spPr>
          <a:xfrm>
            <a:off x="308610" y="234315"/>
            <a:ext cx="11575415" cy="6271260"/>
          </a:xfrm>
          <a:prstGeom prst="roundRect">
            <a:avLst>
              <a:gd name="adj" fmla="val 6919"/>
            </a:avLst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olid"/>
          </a:ln>
          <a:effectLst>
            <a:reflection stA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610870" y="448628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8915" y="753745"/>
            <a:ext cx="892810" cy="378460"/>
            <a:chOff x="329" y="1379"/>
            <a:chExt cx="1406" cy="596"/>
          </a:xfrm>
        </p:grpSpPr>
        <p:sp>
          <p:nvSpPr>
            <p:cNvPr id="9" name="Oval 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8915" y="1557020"/>
            <a:ext cx="892810" cy="378460"/>
            <a:chOff x="329" y="1379"/>
            <a:chExt cx="1406" cy="596"/>
          </a:xfrm>
        </p:grpSpPr>
        <p:sp>
          <p:nvSpPr>
            <p:cNvPr id="39" name="Oval 3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8915" y="2360295"/>
            <a:ext cx="892810" cy="378460"/>
            <a:chOff x="329" y="1379"/>
            <a:chExt cx="1406" cy="596"/>
          </a:xfrm>
        </p:grpSpPr>
        <p:sp>
          <p:nvSpPr>
            <p:cNvPr id="43" name="Oval 42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8915" y="3163570"/>
            <a:ext cx="892810" cy="378460"/>
            <a:chOff x="329" y="1379"/>
            <a:chExt cx="1406" cy="596"/>
          </a:xfrm>
        </p:grpSpPr>
        <p:sp>
          <p:nvSpPr>
            <p:cNvPr id="47" name="Oval 46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8915" y="3966845"/>
            <a:ext cx="892810" cy="378460"/>
            <a:chOff x="329" y="1379"/>
            <a:chExt cx="1406" cy="596"/>
          </a:xfrm>
        </p:grpSpPr>
        <p:sp>
          <p:nvSpPr>
            <p:cNvPr id="51" name="Oval 50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8915" y="4770120"/>
            <a:ext cx="892810" cy="378460"/>
            <a:chOff x="329" y="1379"/>
            <a:chExt cx="1406" cy="596"/>
          </a:xfrm>
        </p:grpSpPr>
        <p:sp>
          <p:nvSpPr>
            <p:cNvPr id="55" name="Oval 54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8915" y="5573395"/>
            <a:ext cx="892810" cy="378460"/>
            <a:chOff x="329" y="1379"/>
            <a:chExt cx="1406" cy="596"/>
          </a:xfrm>
        </p:grpSpPr>
        <p:sp>
          <p:nvSpPr>
            <p:cNvPr id="59" name="Oval 5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9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5A459DCF-9F5D-4B8D-9095-6DC94A8789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2082" y="6174997"/>
            <a:ext cx="714374" cy="7143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CF3360C-60DF-A645-EA85-355F099807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35300" b="1"/>
          <a:stretch/>
        </p:blipFill>
        <p:spPr>
          <a:xfrm>
            <a:off x="4523331" y="2979789"/>
            <a:ext cx="5929744" cy="25405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D483D52-52DE-8459-0ADA-3D19BE50D8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5" t="5221" b="65587"/>
          <a:stretch/>
        </p:blipFill>
        <p:spPr>
          <a:xfrm>
            <a:off x="4554592" y="817512"/>
            <a:ext cx="5929744" cy="1146279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14844E6-910B-B1EE-65F6-009EA62E812F}"/>
              </a:ext>
            </a:extLst>
          </p:cNvPr>
          <p:cNvSpPr/>
          <p:nvPr/>
        </p:nvSpPr>
        <p:spPr>
          <a:xfrm>
            <a:off x="1254031" y="96943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30" name="Title 4">
            <a:extLst>
              <a:ext uri="{FF2B5EF4-FFF2-40B4-BE49-F238E27FC236}">
                <a16:creationId xmlns:a16="http://schemas.microsoft.com/office/drawing/2014/main" id="{3448125C-85CA-267D-8DF7-FC69C7763B54}"/>
              </a:ext>
            </a:extLst>
          </p:cNvPr>
          <p:cNvSpPr txBox="1">
            <a:spLocks/>
          </p:cNvSpPr>
          <p:nvPr/>
        </p:nvSpPr>
        <p:spPr>
          <a:xfrm>
            <a:off x="1920781" y="755650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A: </a:t>
            </a:r>
          </a:p>
        </p:txBody>
      </p:sp>
      <p:sp>
        <p:nvSpPr>
          <p:cNvPr id="31" name="Title 4">
            <a:extLst>
              <a:ext uri="{FF2B5EF4-FFF2-40B4-BE49-F238E27FC236}">
                <a16:creationId xmlns:a16="http://schemas.microsoft.com/office/drawing/2014/main" id="{7B8C9697-FABE-C90D-4E88-945078A16FA5}"/>
              </a:ext>
            </a:extLst>
          </p:cNvPr>
          <p:cNvSpPr txBox="1">
            <a:spLocks/>
          </p:cNvSpPr>
          <p:nvPr/>
        </p:nvSpPr>
        <p:spPr>
          <a:xfrm>
            <a:off x="1965231" y="4057650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C: </a:t>
            </a:r>
          </a:p>
        </p:txBody>
      </p:sp>
      <p:sp>
        <p:nvSpPr>
          <p:cNvPr id="32" name="Title 4">
            <a:extLst>
              <a:ext uri="{FF2B5EF4-FFF2-40B4-BE49-F238E27FC236}">
                <a16:creationId xmlns:a16="http://schemas.microsoft.com/office/drawing/2014/main" id="{918D01C8-42E0-2B8D-E3A2-BC0807D1A0A8}"/>
              </a:ext>
            </a:extLst>
          </p:cNvPr>
          <p:cNvSpPr txBox="1">
            <a:spLocks/>
          </p:cNvSpPr>
          <p:nvPr/>
        </p:nvSpPr>
        <p:spPr>
          <a:xfrm>
            <a:off x="1965230" y="1898650"/>
            <a:ext cx="855036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nào ngắn hơn con sâu A? </a:t>
            </a:r>
          </a:p>
        </p:txBody>
      </p:sp>
      <p:sp>
        <p:nvSpPr>
          <p:cNvPr id="33" name="Title 4">
            <a:extLst>
              <a:ext uri="{FF2B5EF4-FFF2-40B4-BE49-F238E27FC236}">
                <a16:creationId xmlns:a16="http://schemas.microsoft.com/office/drawing/2014/main" id="{661D05AE-D8CF-223D-CD5B-8A732BF9E5E9}"/>
              </a:ext>
            </a:extLst>
          </p:cNvPr>
          <p:cNvSpPr txBox="1">
            <a:spLocks/>
          </p:cNvSpPr>
          <p:nvPr/>
        </p:nvSpPr>
        <p:spPr>
          <a:xfrm>
            <a:off x="1965231" y="2917825"/>
            <a:ext cx="29560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 sâu B: </a:t>
            </a:r>
          </a:p>
        </p:txBody>
      </p:sp>
      <p:sp>
        <p:nvSpPr>
          <p:cNvPr id="34" name="Down Arrow 12">
            <a:extLst>
              <a:ext uri="{FF2B5EF4-FFF2-40B4-BE49-F238E27FC236}">
                <a16:creationId xmlns:a16="http://schemas.microsoft.com/office/drawing/2014/main" id="{BF88175F-07DD-63A1-A11B-E782EB4AC32C}"/>
              </a:ext>
            </a:extLst>
          </p:cNvPr>
          <p:cNvSpPr/>
          <p:nvPr/>
        </p:nvSpPr>
        <p:spPr>
          <a:xfrm rot="7287758">
            <a:off x="10261597" y="4632763"/>
            <a:ext cx="508000" cy="130454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13BFEE7-50C7-B241-E687-6E4EDBBECA53}"/>
              </a:ext>
            </a:extLst>
          </p:cNvPr>
          <p:cNvSpPr/>
          <p:nvPr/>
        </p:nvSpPr>
        <p:spPr>
          <a:xfrm>
            <a:off x="1896299" y="4311650"/>
            <a:ext cx="2624901" cy="711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  <p:bldLst>
      <p:bldP spid="32" grpId="0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7231" y="493183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853981" y="279400"/>
            <a:ext cx="106268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So sánh dài hơn, ngắn hơn.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106" t="26191" r="21690" b="22774"/>
          <a:stretch/>
        </p:blipFill>
        <p:spPr bwMode="auto">
          <a:xfrm>
            <a:off x="6167391" y="1426028"/>
            <a:ext cx="5239896" cy="4977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832" y="1426028"/>
            <a:ext cx="4130769" cy="4977795"/>
            <a:chOff x="407123" y="1069521"/>
            <a:chExt cx="3098077" cy="3733346"/>
          </a:xfrm>
        </p:grpSpPr>
        <p:sp>
          <p:nvSpPr>
            <p:cNvPr id="7" name="Rounded Rectangle 6"/>
            <p:cNvSpPr/>
            <p:nvPr/>
          </p:nvSpPr>
          <p:spPr>
            <a:xfrm>
              <a:off x="407123" y="1069521"/>
              <a:ext cx="3098077" cy="3733346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55" t="33570" r="55482" b="28731"/>
            <a:stretch/>
          </p:blipFill>
          <p:spPr bwMode="auto">
            <a:xfrm>
              <a:off x="947058" y="1557337"/>
              <a:ext cx="2090057" cy="27577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2992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1" y="255205"/>
            <a:ext cx="5242983" cy="1308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2" y="1868564"/>
            <a:ext cx="5242983" cy="1187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5484889" y="255205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A ngắn hơn chìa khóa B.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5484889" y="909256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B dài hơn chìa khóa A.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5470372" y="1796594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D dài hơn chìa khóa C.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470372" y="2430686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ngắn hơn chìa khóa D.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600" y="3175459"/>
            <a:ext cx="2941976" cy="3630533"/>
            <a:chOff x="4160836" y="1940546"/>
            <a:chExt cx="2206482" cy="2722900"/>
          </a:xfrm>
        </p:grpSpPr>
        <p:grpSp>
          <p:nvGrpSpPr>
            <p:cNvPr id="18" name="Group 17"/>
            <p:cNvGrpSpPr/>
            <p:nvPr/>
          </p:nvGrpSpPr>
          <p:grpSpPr>
            <a:xfrm>
              <a:off x="4160836" y="1940546"/>
              <a:ext cx="2206482" cy="2722900"/>
              <a:chOff x="513423" y="1187169"/>
              <a:chExt cx="3098077" cy="3733346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513423" y="1187169"/>
                <a:ext cx="3098077" cy="37333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55" t="33570" r="55482" b="28731"/>
              <a:stretch/>
            </p:blipFill>
            <p:spPr bwMode="auto">
              <a:xfrm>
                <a:off x="947058" y="1557337"/>
                <a:ext cx="2090057" cy="27577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" name="Straight Connector 2"/>
            <p:cNvCxnSpPr/>
            <p:nvPr/>
          </p:nvCxnSpPr>
          <p:spPr>
            <a:xfrm>
              <a:off x="5439228" y="2509721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673952" y="3023559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450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3" y="3903128"/>
            <a:ext cx="5242983" cy="9990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73" y="5431363"/>
            <a:ext cx="5242983" cy="1210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4"/>
          <p:cNvSpPr txBox="1">
            <a:spLocks/>
          </p:cNvSpPr>
          <p:nvPr/>
        </p:nvSpPr>
        <p:spPr>
          <a:xfrm>
            <a:off x="5509076" y="3774161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A ngắn hơn chìa khóa C.</a:t>
            </a:r>
          </a:p>
        </p:txBody>
      </p:sp>
      <p:sp>
        <p:nvSpPr>
          <p:cNvPr id="11" name="Title 4"/>
          <p:cNvSpPr txBox="1">
            <a:spLocks/>
          </p:cNvSpPr>
          <p:nvPr/>
        </p:nvSpPr>
        <p:spPr>
          <a:xfrm>
            <a:off x="5509076" y="4428212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dài hơn chìa khóa A.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5509076" y="5382680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C ngắn hơn chìa khóa B.</a:t>
            </a: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5509076" y="6036730"/>
            <a:ext cx="6808712" cy="654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Chìa khóa B dài hơn chìa khóa C.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71063" y="156931"/>
            <a:ext cx="2941976" cy="3630533"/>
            <a:chOff x="4160836" y="1940546"/>
            <a:chExt cx="2206482" cy="2722900"/>
          </a:xfrm>
        </p:grpSpPr>
        <p:grpSp>
          <p:nvGrpSpPr>
            <p:cNvPr id="18" name="Group 17"/>
            <p:cNvGrpSpPr/>
            <p:nvPr/>
          </p:nvGrpSpPr>
          <p:grpSpPr>
            <a:xfrm>
              <a:off x="4160836" y="1940546"/>
              <a:ext cx="2206482" cy="2722900"/>
              <a:chOff x="513423" y="1187169"/>
              <a:chExt cx="3098077" cy="3733346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513423" y="1187169"/>
                <a:ext cx="3098077" cy="373334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455" t="33570" r="55482" b="28731"/>
              <a:stretch/>
            </p:blipFill>
            <p:spPr bwMode="auto">
              <a:xfrm>
                <a:off x="947058" y="1557337"/>
                <a:ext cx="2090057" cy="27577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" name="Straight Connector 2"/>
            <p:cNvCxnSpPr/>
            <p:nvPr/>
          </p:nvCxnSpPr>
          <p:spPr>
            <a:xfrm>
              <a:off x="5439228" y="2509721"/>
              <a:ext cx="0" cy="1056705"/>
            </a:xfrm>
            <a:prstGeom prst="line">
              <a:avLst/>
            </a:prstGeom>
            <a:ln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4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0" y="5840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sp>
        <p:nvSpPr>
          <p:cNvPr id="22" name="Text Placeholder 2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>
            <p:custDataLst>
              <p:tags r:id="rId1"/>
            </p:custDataLst>
          </p:nvPr>
        </p:nvSpPr>
        <p:spPr>
          <a:xfrm>
            <a:off x="308610" y="234315"/>
            <a:ext cx="11575415" cy="6271260"/>
          </a:xfrm>
          <a:prstGeom prst="roundRect">
            <a:avLst>
              <a:gd name="adj" fmla="val 6919"/>
            </a:avLst>
          </a:prstGeom>
          <a:solidFill>
            <a:schemeClr val="accent2">
              <a:lumMod val="5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olid"/>
          </a:ln>
          <a:effectLst>
            <a:reflection stA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610870" y="456883"/>
            <a:ext cx="10970895" cy="58426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8915" y="753745"/>
            <a:ext cx="892810" cy="378460"/>
            <a:chOff x="329" y="1379"/>
            <a:chExt cx="1406" cy="596"/>
          </a:xfrm>
        </p:grpSpPr>
        <p:sp>
          <p:nvSpPr>
            <p:cNvPr id="9" name="Oval 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8915" y="1557020"/>
            <a:ext cx="892810" cy="378460"/>
            <a:chOff x="329" y="1379"/>
            <a:chExt cx="1406" cy="596"/>
          </a:xfrm>
        </p:grpSpPr>
        <p:sp>
          <p:nvSpPr>
            <p:cNvPr id="39" name="Oval 3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08915" y="2360295"/>
            <a:ext cx="892810" cy="378460"/>
            <a:chOff x="329" y="1379"/>
            <a:chExt cx="1406" cy="596"/>
          </a:xfrm>
        </p:grpSpPr>
        <p:sp>
          <p:nvSpPr>
            <p:cNvPr id="43" name="Oval 42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8915" y="3163570"/>
            <a:ext cx="892810" cy="378460"/>
            <a:chOff x="329" y="1379"/>
            <a:chExt cx="1406" cy="596"/>
          </a:xfrm>
        </p:grpSpPr>
        <p:sp>
          <p:nvSpPr>
            <p:cNvPr id="47" name="Oval 46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08915" y="3966845"/>
            <a:ext cx="892810" cy="378460"/>
            <a:chOff x="329" y="1379"/>
            <a:chExt cx="1406" cy="596"/>
          </a:xfrm>
        </p:grpSpPr>
        <p:sp>
          <p:nvSpPr>
            <p:cNvPr id="51" name="Oval 50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08915" y="4770120"/>
            <a:ext cx="892810" cy="378460"/>
            <a:chOff x="329" y="1379"/>
            <a:chExt cx="1406" cy="596"/>
          </a:xfrm>
        </p:grpSpPr>
        <p:sp>
          <p:nvSpPr>
            <p:cNvPr id="55" name="Oval 54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8915" y="5573395"/>
            <a:ext cx="892810" cy="378460"/>
            <a:chOff x="329" y="1379"/>
            <a:chExt cx="1406" cy="596"/>
          </a:xfrm>
        </p:grpSpPr>
        <p:sp>
          <p:nvSpPr>
            <p:cNvPr id="59" name="Oval 58"/>
            <p:cNvSpPr/>
            <p:nvPr/>
          </p:nvSpPr>
          <p:spPr>
            <a:xfrm>
              <a:off x="1140" y="1379"/>
              <a:ext cx="595" cy="596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329" y="1536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329" y="1729"/>
              <a:ext cx="978" cy="120"/>
            </a:xfrm>
            <a:prstGeom prst="roundRect">
              <a:avLst>
                <a:gd name="adj" fmla="val 50000"/>
              </a:avLst>
            </a:prstGeom>
            <a:gradFill>
              <a:gsLst>
                <a:gs pos="87000">
                  <a:schemeClr val="bg1"/>
                </a:gs>
                <a:gs pos="89000">
                  <a:schemeClr val="bg1"/>
                </a:gs>
                <a:gs pos="0">
                  <a:schemeClr val="accent2">
                    <a:lumMod val="50000"/>
                  </a:schemeClr>
                </a:gs>
              </a:gsLst>
              <a:lin ang="1908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7" name="图片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2410" y="5967346"/>
            <a:ext cx="12192000" cy="1017654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B0BF0188-883B-4ED6-B889-2EA00523F5BF}"/>
              </a:ext>
            </a:extLst>
          </p:cNvPr>
          <p:cNvGrpSpPr/>
          <p:nvPr/>
        </p:nvGrpSpPr>
        <p:grpSpPr>
          <a:xfrm>
            <a:off x="1337486" y="670559"/>
            <a:ext cx="10473196" cy="732448"/>
            <a:chOff x="3801235" y="722922"/>
            <a:chExt cx="7080124" cy="732448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F352C23-D347-4C14-BEB3-8C390298A997}"/>
                </a:ext>
              </a:extLst>
            </p:cNvPr>
            <p:cNvSpPr/>
            <p:nvPr/>
          </p:nvSpPr>
          <p:spPr>
            <a:xfrm>
              <a:off x="3801235" y="722922"/>
              <a:ext cx="506176" cy="636905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E66EDEC-8BCB-4B0D-9CBC-DB8CEFCA768B}"/>
                </a:ext>
              </a:extLst>
            </p:cNvPr>
            <p:cNvSpPr txBox="1"/>
            <p:nvPr/>
          </p:nvSpPr>
          <p:spPr>
            <a:xfrm>
              <a:off x="4358924" y="809039"/>
              <a:ext cx="65224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Con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cá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nào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dài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nhất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, con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cá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nào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ngắn</a:t>
              </a:r>
              <a:r>
                <a:rPr lang="en-US" sz="3600" dirty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Arial"/>
                </a:rPr>
                <a:t>nhất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6" name="Picture 5" descr="A close-up of a fish&#10;&#10;Description automatically generated with medium confidence">
            <a:extLst>
              <a:ext uri="{FF2B5EF4-FFF2-40B4-BE49-F238E27FC236}">
                <a16:creationId xmlns:a16="http://schemas.microsoft.com/office/drawing/2014/main" id="{A00CC226-5465-4F7B-AB9F-ED50986B1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43" y="1893834"/>
            <a:ext cx="4247844" cy="2539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939787-994B-4E31-9F51-4FA26CE4D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7732" y="1710052"/>
            <a:ext cx="3567506" cy="27945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114F69-D211-4395-979E-3CAF100FD2D2}"/>
              </a:ext>
            </a:extLst>
          </p:cNvPr>
          <p:cNvSpPr txBox="1"/>
          <p:nvPr/>
        </p:nvSpPr>
        <p:spPr>
          <a:xfrm>
            <a:off x="1337486" y="4869815"/>
            <a:ext cx="4514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A </a:t>
            </a:r>
            <a:r>
              <a:rPr lang="en-US" sz="3200" dirty="0" err="1">
                <a:solidFill>
                  <a:srgbClr val="FF0000"/>
                </a:solidFill>
              </a:rPr>
              <a:t>ngắn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B </a:t>
            </a:r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D2F92BB-5F1F-4FB0-86BA-926DB7D874BD}"/>
              </a:ext>
            </a:extLst>
          </p:cNvPr>
          <p:cNvSpPr txBox="1"/>
          <p:nvPr/>
        </p:nvSpPr>
        <p:spPr>
          <a:xfrm>
            <a:off x="6617155" y="4879972"/>
            <a:ext cx="4514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A </a:t>
            </a:r>
            <a:r>
              <a:rPr lang="en-US" sz="3200" dirty="0" err="1">
                <a:solidFill>
                  <a:srgbClr val="FF0000"/>
                </a:solidFill>
              </a:rPr>
              <a:t>ngắn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Con </a:t>
            </a:r>
            <a:r>
              <a:rPr lang="en-US" sz="3200" dirty="0" err="1">
                <a:solidFill>
                  <a:srgbClr val="FF0000"/>
                </a:solidFill>
              </a:rPr>
              <a:t>cá</a:t>
            </a:r>
            <a:r>
              <a:rPr lang="en-US" sz="3200" dirty="0">
                <a:solidFill>
                  <a:srgbClr val="FF0000"/>
                </a:solidFill>
              </a:rPr>
              <a:t> C </a:t>
            </a:r>
            <a:r>
              <a:rPr lang="en-US" sz="3200" dirty="0" err="1">
                <a:solidFill>
                  <a:srgbClr val="FF0000"/>
                </a:solidFill>
              </a:rPr>
              <a:t>dài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nhất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89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圆角矩形 1"/>
          <p:cNvSpPr/>
          <p:nvPr/>
        </p:nvSpPr>
        <p:spPr>
          <a:xfrm>
            <a:off x="2000885" y="687070"/>
            <a:ext cx="8011795" cy="37750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FZHei-B01S" panose="03000509000000000000" pitchFamily="65" charset="-122"/>
              <a:cs typeface="+mn-ea"/>
              <a:sym typeface="+mn-lt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6" y="2672056"/>
            <a:ext cx="2066925" cy="342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000">
            <a:off x="8821800" y="253349"/>
            <a:ext cx="1303954" cy="1259753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45" y="1431846"/>
            <a:ext cx="1866900" cy="17716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39" y="1228642"/>
            <a:ext cx="1636497" cy="19750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36" y="407677"/>
            <a:ext cx="1480533" cy="6286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1565">
            <a:off x="2381407" y="3843932"/>
            <a:ext cx="744732" cy="719487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015" y="1036320"/>
            <a:ext cx="7828915" cy="3075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39" dur="2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49" dur="5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0910F-C956-64CE-A08D-17BF20DFA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1F940-BA84-BBDE-B92A-455231E9DD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BA3141-599A-7DBA-12AB-E7F218B8E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Object 4">
            <a:hlinkClick r:id="" action="ppaction://ole?verb=0"/>
            <a:extLst>
              <a:ext uri="{FF2B5EF4-FFF2-40B4-BE49-F238E27FC236}">
                <a16:creationId xmlns:a16="http://schemas.microsoft.com/office/drawing/2014/main" id="{6B4D3CFC-5A52-426C-703E-3976E21D40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2725717"/>
              </p:ext>
            </p:extLst>
          </p:nvPr>
        </p:nvGraphicFramePr>
        <p:xfrm>
          <a:off x="140955" y="98425"/>
          <a:ext cx="12639380" cy="6578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6096296" imgH="3429229" progId="PowerPoint.Show.12">
                  <p:embed/>
                </p:oleObj>
              </mc:Choice>
              <mc:Fallback>
                <p:oleObj name="Presentation" r:id="rId2" imgW="6096296" imgH="342922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0955" y="98425"/>
                        <a:ext cx="12639380" cy="6578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9517520"/>
      </p:ext>
    </p:extLst>
  </p:cSld>
  <p:clrMapOvr>
    <a:masterClrMapping/>
  </p:clrMapOvr>
  <p:transition spd="slow" advClick="0" advTm="200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2160905" y="2087245"/>
            <a:ext cx="8293100" cy="4379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10647045" y="2087245"/>
            <a:ext cx="1025525" cy="4379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/>
          <p:nvPr/>
        </p:nvPicPr>
        <p:blipFill>
          <a:blip r:embed="rId3"/>
          <a:srcRect l="87634"/>
          <a:stretch>
            <a:fillRect/>
          </a:stretch>
        </p:blipFill>
        <p:spPr>
          <a:xfrm>
            <a:off x="11865610" y="2087245"/>
            <a:ext cx="1025525" cy="4379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2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1310640" y="2087245"/>
            <a:ext cx="657225" cy="4379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460375" y="2087245"/>
            <a:ext cx="657225" cy="4379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/>
          <p:nvPr/>
        </p:nvPicPr>
        <p:blipFill>
          <a:blip r:embed="rId3"/>
          <a:srcRect r="92075"/>
          <a:stretch>
            <a:fillRect/>
          </a:stretch>
        </p:blipFill>
        <p:spPr>
          <a:xfrm>
            <a:off x="-389890" y="2087245"/>
            <a:ext cx="657225" cy="4379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" y="-191"/>
            <a:ext cx="2302699" cy="218521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595245" y="-132080"/>
            <a:ext cx="7987030" cy="2850515"/>
            <a:chOff x="3975" y="-98"/>
            <a:chExt cx="12578" cy="4489"/>
          </a:xfrm>
        </p:grpSpPr>
        <p:grpSp>
          <p:nvGrpSpPr>
            <p:cNvPr id="29" name="Group 28"/>
            <p:cNvGrpSpPr/>
            <p:nvPr/>
          </p:nvGrpSpPr>
          <p:grpSpPr>
            <a:xfrm>
              <a:off x="4065" y="-98"/>
              <a:ext cx="12488" cy="4118"/>
              <a:chOff x="3975" y="273"/>
              <a:chExt cx="12488" cy="4118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30" name="Oval 29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975" y="273"/>
              <a:ext cx="12488" cy="4118"/>
              <a:chOff x="3975" y="273"/>
              <a:chExt cx="12488" cy="411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6054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975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8226" y="273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0543" y="422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13049" y="1015"/>
                <a:ext cx="3414" cy="337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8" name="Text Box 27"/>
            <p:cNvSpPr txBox="1"/>
            <p:nvPr/>
          </p:nvSpPr>
          <p:spPr>
            <a:xfrm>
              <a:off x="4389" y="2271"/>
              <a:ext cx="11614" cy="101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DÀNH HUY HIỆU CÙNG RUSSELL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326765"/>
            <a:ext cx="12191365" cy="3531235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-288290" y="2840355"/>
            <a:ext cx="3281680" cy="3281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3415665" y="2172335"/>
            <a:ext cx="1046480" cy="1296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5792470" y="2314575"/>
            <a:ext cx="1136015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8258810" y="2314575"/>
            <a:ext cx="1274445" cy="1064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967723"/>
            <a:ext cx="2155720" cy="628650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69" y="162543"/>
            <a:ext cx="2155720" cy="628650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51" y="1266832"/>
            <a:ext cx="1480533" cy="62865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1528445" y="470535"/>
            <a:ext cx="9143365" cy="12738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34, 56, 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712335" y="3648710"/>
            <a:ext cx="4432300" cy="1362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ct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Đáp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án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: 56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14" dur="50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0469 -0.01 " pathEditMode="relative" ptsTypes="">
                                      <p:cBhvr>
                                        <p:cTn id="4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bldLvl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326765"/>
            <a:ext cx="12191365" cy="3531235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1610995" y="2920365"/>
            <a:ext cx="3281680" cy="3281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930" t="12926" r="21830" b="18917"/>
          <a:stretch>
            <a:fillRect/>
          </a:stretch>
        </p:blipFill>
        <p:spPr>
          <a:xfrm>
            <a:off x="3415665" y="2172335"/>
            <a:ext cx="1046480" cy="12966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5792470" y="2314575"/>
            <a:ext cx="1136015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10"/>
          <a:srcRect l="32983" t="32657" r="33195" b="33602"/>
          <a:stretch>
            <a:fillRect/>
          </a:stretch>
        </p:blipFill>
        <p:spPr>
          <a:xfrm>
            <a:off x="8258810" y="2314575"/>
            <a:ext cx="1274445" cy="1064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967723"/>
            <a:ext cx="2155720" cy="628650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69" y="162543"/>
            <a:ext cx="2155720" cy="628650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51" y="1266832"/>
            <a:ext cx="1480533" cy="62865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76350" y="443230"/>
            <a:ext cx="8769350" cy="12738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26, 32, 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26">
            <a:extLst>
              <a:ext uri="{FF2B5EF4-FFF2-40B4-BE49-F238E27FC236}">
                <a16:creationId xmlns:a16="http://schemas.microsoft.com/office/drawing/2014/main" id="{236B4D10-6527-4E42-87FC-1304D54D76FF}"/>
              </a:ext>
            </a:extLst>
          </p:cNvPr>
          <p:cNvSpPr/>
          <p:nvPr/>
        </p:nvSpPr>
        <p:spPr>
          <a:xfrm>
            <a:off x="5351101" y="3625874"/>
            <a:ext cx="4432300" cy="1362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ct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Đáp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án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: 14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875 0.301852 " pathEditMode="relative" ptsTypes="">
                                      <p:cBhvr>
                                        <p:cTn id="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06146 0.00166667 " pathEditMode="relative" ptsTypes="">
                                      <p:cBhvr>
                                        <p:cTn id="3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5" grpId="0" bldLvl="0" animBg="1"/>
      <p:bldP spid="15" grpId="1" animBg="1"/>
      <p:bldP spid="15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 descr="bai co-0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3326765"/>
            <a:ext cx="12191365" cy="3531235"/>
          </a:xfrm>
          <a:prstGeom prst="rect">
            <a:avLst/>
          </a:prstGeom>
        </p:spPr>
      </p:pic>
      <p:pic>
        <p:nvPicPr>
          <p:cNvPr id="105" name="Picture 104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Picture 106"/>
          <p:cNvPicPr/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6"/>
          <a:stretch>
            <a:fillRect/>
          </a:stretch>
        </p:blipFill>
        <p:spPr>
          <a:xfrm>
            <a:off x="6096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4033520" y="2897505"/>
            <a:ext cx="3281680" cy="3281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Picture 108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2994" t="65014" r="32305" b="2543"/>
          <a:stretch>
            <a:fillRect/>
          </a:stretch>
        </p:blipFill>
        <p:spPr>
          <a:xfrm>
            <a:off x="5792470" y="2314575"/>
            <a:ext cx="1136015" cy="111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/>
          <p:cNvPicPr/>
          <p:nvPr/>
        </p:nvPicPr>
        <p:blipFill>
          <a:blip r:embed="rId9"/>
          <a:srcRect l="32983" t="32657" r="33195" b="33602"/>
          <a:stretch>
            <a:fillRect/>
          </a:stretch>
        </p:blipFill>
        <p:spPr>
          <a:xfrm>
            <a:off x="8258810" y="2314575"/>
            <a:ext cx="1274445" cy="1064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9" y="967723"/>
            <a:ext cx="2155720" cy="628650"/>
          </a:xfrm>
          <a:prstGeom prst="rect">
            <a:avLst/>
          </a:prstGeom>
        </p:spPr>
      </p:pic>
      <p:pic>
        <p:nvPicPr>
          <p:cNvPr id="22" name="图片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69" y="162543"/>
            <a:ext cx="2155720" cy="628650"/>
          </a:xfrm>
          <a:prstGeom prst="rect">
            <a:avLst/>
          </a:prstGeom>
        </p:spPr>
      </p:pic>
      <p:pic>
        <p:nvPicPr>
          <p:cNvPr id="23" name="图片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51" y="1266832"/>
            <a:ext cx="1480533" cy="628650"/>
          </a:xfrm>
          <a:prstGeom prst="rect">
            <a:avLst/>
          </a:prstGeom>
        </p:spPr>
      </p:pic>
      <p:pic>
        <p:nvPicPr>
          <p:cNvPr id="24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285" y="-12891"/>
            <a:ext cx="2302699" cy="218521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46580" y="443230"/>
            <a:ext cx="8199120" cy="12738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34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3BA015AE-2DDC-4B75-9396-5141378D6B77}"/>
              </a:ext>
            </a:extLst>
          </p:cNvPr>
          <p:cNvSpPr/>
          <p:nvPr/>
        </p:nvSpPr>
        <p:spPr>
          <a:xfrm>
            <a:off x="3826510" y="3074352"/>
            <a:ext cx="4432300" cy="1362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ctr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Đáp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án</a:t>
            </a:r>
            <a:r>
              <a:rPr lang="en-US" sz="4400" dirty="0">
                <a:solidFill>
                  <a:srgbClr val="002060"/>
                </a:solidFill>
                <a:latin typeface="Calibri" panose="020F0502020204030204" pitchFamily="34" charset="0"/>
                <a:ea typeface="Palatino Linotype" panose="02040502050505030304" pitchFamily="18" charset="0"/>
                <a:cs typeface="Calibri" panose="020F0502020204030204" pitchFamily="34" charset="0"/>
                <a:sym typeface="+mn-ea"/>
              </a:rPr>
              <a:t>: 43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libri" panose="020F0502020204030204" pitchFamily="34" charset="0"/>
              <a:ea typeface="Palatino Linotype" panose="02040502050505030304" pitchFamily="18" charset="0"/>
              <a:cs typeface="Calibri" panose="020F0502020204030204" pitchFamily="3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23958 0.290185 " pathEditMode="relative" ptsTypes="">
                                      <p:cBhvr>
                                        <p:cTn id="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2292 -0.0165741 " pathEditMode="relative" ptsTypes="">
                                      <p:cBhvr>
                                        <p:cTn id="1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14" grpId="0" bldLvl="0" animBg="1"/>
      <p:bldP spid="14" grpId="1" animBg="1"/>
      <p:bldP spid="14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ontent Placeholder 111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365" cy="6858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Rounded Rectangular Callout 11"/>
          <p:cNvSpPr/>
          <p:nvPr/>
        </p:nvSpPr>
        <p:spPr>
          <a:xfrm>
            <a:off x="794385" y="772795"/>
            <a:ext cx="4299585" cy="1330325"/>
          </a:xfrm>
          <a:prstGeom prst="wedgeRoundRectCallout">
            <a:avLst>
              <a:gd name="adj1" fmla="val 59319"/>
              <a:gd name="adj2" fmla="val 11119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 thật là giỏi!</a:t>
            </a:r>
          </a:p>
        </p:txBody>
      </p:sp>
      <p:pic>
        <p:nvPicPr>
          <p:cNvPr id="13" name="y2mate.com - Sound effect  Wi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4" end="497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5464810"/>
            <a:ext cx="1402080" cy="132270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065" y="1176020"/>
            <a:ext cx="2708910" cy="98996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527" y="4915578"/>
            <a:ext cx="3003473" cy="14066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05774"/>
            <a:ext cx="12192000" cy="125222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318943"/>
            <a:ext cx="12192000" cy="153905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661" y="4400587"/>
            <a:ext cx="1790496" cy="19809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900" y="4720083"/>
            <a:ext cx="1201460" cy="134198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5143069"/>
            <a:ext cx="2792259" cy="108834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4" y="5845075"/>
            <a:ext cx="1101646" cy="63209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3961988"/>
            <a:ext cx="2264238" cy="277526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9" y="638158"/>
            <a:ext cx="2155720" cy="62865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147" y="6291429"/>
            <a:ext cx="361950" cy="371475"/>
          </a:xfrm>
          <a:prstGeom prst="rect">
            <a:avLst/>
          </a:prstGeom>
        </p:spPr>
      </p:pic>
      <p:sp>
        <p:nvSpPr>
          <p:cNvPr id="46" name="矩形 259"/>
          <p:cNvSpPr>
            <a:spLocks noChangeArrowheads="1"/>
          </p:cNvSpPr>
          <p:nvPr/>
        </p:nvSpPr>
        <p:spPr bwMode="auto">
          <a:xfrm>
            <a:off x="3019471" y="1314776"/>
            <a:ext cx="660654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Microsoft YaHei" panose="020B0503020204020204" charset="-122"/>
                <a:ea typeface="Microsoft YaHei" panose="020B050302020402020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40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toán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416" y="868687"/>
            <a:ext cx="1480533" cy="628650"/>
          </a:xfrm>
          <a:prstGeom prst="rect">
            <a:avLst/>
          </a:prstGeom>
        </p:spPr>
      </p:pic>
      <p:sp>
        <p:nvSpPr>
          <p:cNvPr id="50" name="圆角矩形 1"/>
          <p:cNvSpPr/>
          <p:nvPr/>
        </p:nvSpPr>
        <p:spPr>
          <a:xfrm>
            <a:off x="2491105" y="266700"/>
            <a:ext cx="7962265" cy="7004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...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FZHei-B01S" panose="03000509000000000000" pitchFamily="65" charset="-122"/>
                <a:cs typeface="Calibri" panose="020F0502020204030204" pitchFamily="34" charset="0"/>
                <a:sym typeface="+mn-lt"/>
              </a:rPr>
              <a:t> 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87271-D3E3-4E07-9A31-61902F21B8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44887" y="2495551"/>
            <a:ext cx="8254699" cy="15058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22222E-6 L 0.09753 2.22222E-6 " pathEditMode="relative" rAng="0" ptsTypes="AA">
                                      <p:cBhvr>
                                        <p:cTn id="25" dur="50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8985 0.00371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9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9898386247_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359</Words>
  <Application>Microsoft Office PowerPoint</Application>
  <PresentationFormat>Widescreen</PresentationFormat>
  <Paragraphs>57</Paragraphs>
  <Slides>17</Slides>
  <Notes>12</Notes>
  <HiddenSlides>0</HiddenSlides>
  <MMClips>6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等线</vt:lpstr>
      <vt:lpstr>.VnArial</vt:lpstr>
      <vt:lpstr>Arial</vt:lpstr>
      <vt:lpstr>Bebas Neue</vt:lpstr>
      <vt:lpstr>Calibri</vt:lpstr>
      <vt:lpstr>Calibri Light</vt:lpstr>
      <vt:lpstr>Fredoka One</vt:lpstr>
      <vt:lpstr>Lato Hairline</vt:lpstr>
      <vt:lpstr>Lato Light</vt:lpstr>
      <vt:lpstr>Lato Regular</vt:lpstr>
      <vt:lpstr>Neucha</vt:lpstr>
      <vt:lpstr>Raleway</vt:lpstr>
      <vt:lpstr>Times New Roman</vt:lpstr>
      <vt:lpstr>Wingdings</vt:lpstr>
      <vt:lpstr>Office 主题​​</vt:lpstr>
      <vt:lpstr>jeppt.com</vt:lpstr>
      <vt:lpstr>Children's Day in Brazil by Slidesgo</vt:lpstr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26</cp:revision>
  <dcterms:created xsi:type="dcterms:W3CDTF">2021-12-05T13:02:21Z</dcterms:created>
  <dcterms:modified xsi:type="dcterms:W3CDTF">2026-02-10T15:21:00Z</dcterms:modified>
</cp:coreProperties>
</file>