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4" r:id="rId1"/>
    <p:sldMasterId id="2147483697" r:id="rId2"/>
    <p:sldMasterId id="2147483709" r:id="rId3"/>
    <p:sldMasterId id="2147483717" r:id="rId4"/>
  </p:sldMasterIdLst>
  <p:notesMasterIdLst>
    <p:notesMasterId r:id="rId16"/>
  </p:notesMasterIdLst>
  <p:sldIdLst>
    <p:sldId id="282" r:id="rId5"/>
    <p:sldId id="256" r:id="rId6"/>
    <p:sldId id="283" r:id="rId7"/>
    <p:sldId id="335" r:id="rId8"/>
    <p:sldId id="284" r:id="rId9"/>
    <p:sldId id="2007577120" r:id="rId10"/>
    <p:sldId id="275" r:id="rId11"/>
    <p:sldId id="276" r:id="rId12"/>
    <p:sldId id="2007577121" r:id="rId13"/>
    <p:sldId id="2007577126" r:id="rId14"/>
    <p:sldId id="2007577132" r:id="rId15"/>
  </p:sldIdLst>
  <p:sldSz cx="12192000" cy="6858000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C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/>
          <p:cNvPicPr preferRelativeResize="0"/>
          <p:nvPr/>
        </p:nvPicPr>
        <p:blipFill rotWithShape="1">
          <a:blip r:embed="rId2"/>
          <a:srcRect l="45142" b="9288"/>
          <a:stretch>
            <a:fillRect/>
          </a:stretch>
        </p:blipFill>
        <p:spPr>
          <a:xfrm rot="5400000">
            <a:off x="1422399" y="-1447800"/>
            <a:ext cx="2476500" cy="53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0"/>
          <p:cNvPicPr preferRelativeResize="0"/>
          <p:nvPr/>
        </p:nvPicPr>
        <p:blipFill rotWithShape="1">
          <a:blip r:embed="rId3"/>
          <a:srcRect r="35069" b="2780"/>
          <a:stretch>
            <a:fillRect/>
          </a:stretch>
        </p:blipFill>
        <p:spPr>
          <a:xfrm rot="5400000">
            <a:off x="3062016" y="2909616"/>
            <a:ext cx="2105565" cy="579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1"/>
          <p:cNvPicPr preferRelativeResize="0"/>
          <p:nvPr/>
        </p:nvPicPr>
        <p:blipFill rotWithShape="1">
          <a:blip r:embed="rId4"/>
          <a:srcRect r="20660" b="38811"/>
          <a:stretch>
            <a:fillRect/>
          </a:stretch>
        </p:blipFill>
        <p:spPr>
          <a:xfrm>
            <a:off x="7501857" y="3308633"/>
            <a:ext cx="4690141" cy="3549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2"/>
          <p:cNvPicPr preferRelativeResize="0"/>
          <p:nvPr/>
        </p:nvPicPr>
        <p:blipFill rotWithShape="1">
          <a:blip r:embed="rId5"/>
          <a:srcRect r="26809"/>
          <a:stretch>
            <a:fillRect/>
          </a:stretch>
        </p:blipFill>
        <p:spPr>
          <a:xfrm rot="-5400000">
            <a:off x="7286765" y="-1368565"/>
            <a:ext cx="3549367" cy="6261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Shape 13"/>
          <p:cNvGrpSpPr/>
          <p:nvPr/>
        </p:nvGrpSpPr>
        <p:grpSpPr>
          <a:xfrm>
            <a:off x="2184224" y="1461155"/>
            <a:ext cx="7823715" cy="3935881"/>
            <a:chOff x="615225" y="581250"/>
            <a:chExt cx="7913399" cy="3981000"/>
          </a:xfrm>
        </p:grpSpPr>
        <p:sp>
          <p:nvSpPr>
            <p:cNvPr id="14" name="Shape 14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15" name="Shape 15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2616200" y="1562033"/>
            <a:ext cx="6959599" cy="37339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17" name="Shape 17"/>
          <p:cNvPicPr preferRelativeResize="0"/>
          <p:nvPr/>
        </p:nvPicPr>
        <p:blipFill rotWithShape="1">
          <a:blip r:embed="rId6"/>
          <a:srcRect r="34262" b="14813"/>
          <a:stretch>
            <a:fillRect/>
          </a:stretch>
        </p:blipFill>
        <p:spPr>
          <a:xfrm flipH="1">
            <a:off x="0" y="1612899"/>
            <a:ext cx="3381965" cy="524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8"/>
          <p:cNvPicPr preferRelativeResize="0"/>
          <p:nvPr/>
        </p:nvPicPr>
        <p:blipFill>
          <a:blip r:embed="rId7"/>
          <a:stretch>
            <a:fillRect/>
          </a:stretch>
        </p:blipFill>
        <p:spPr>
          <a:xfrm rot="351375">
            <a:off x="9480221" y="3641269"/>
            <a:ext cx="1294028" cy="1847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plant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 rotWithShape="1">
          <a:blip r:embed="rId2"/>
          <a:srcRect l="43534"/>
          <a:stretch>
            <a:fillRect/>
          </a:stretch>
        </p:blipFill>
        <p:spPr>
          <a:xfrm rot="-5400000" flipH="1">
            <a:off x="6769216" y="-1758149"/>
            <a:ext cx="1549400" cy="504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3"/>
          <a:srcRect l="45142" t="-12064" b="21353"/>
          <a:stretch>
            <a:fillRect/>
          </a:stretch>
        </p:blipFill>
        <p:spPr>
          <a:xfrm rot="5400000">
            <a:off x="1422399" y="-1447800"/>
            <a:ext cx="2476500" cy="53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2"/>
          <a:srcRect r="35069" b="2780"/>
          <a:stretch>
            <a:fillRect/>
          </a:stretch>
        </p:blipFill>
        <p:spPr>
          <a:xfrm rot="5400000">
            <a:off x="3553267" y="3299267"/>
            <a:ext cx="1897765" cy="521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 rotWithShape="1">
          <a:blip r:embed="rId4"/>
          <a:srcRect r="20660" b="38811"/>
          <a:stretch>
            <a:fillRect/>
          </a:stretch>
        </p:blipFill>
        <p:spPr>
          <a:xfrm>
            <a:off x="7962900" y="3657533"/>
            <a:ext cx="4229099" cy="3200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 rotWithShape="1">
          <a:blip r:embed="rId5"/>
          <a:srcRect r="26809"/>
          <a:stretch>
            <a:fillRect/>
          </a:stretch>
        </p:blipFill>
        <p:spPr>
          <a:xfrm rot="-5400000">
            <a:off x="8506200" y="-1031500"/>
            <a:ext cx="2667000" cy="47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6"/>
          <a:srcRect r="34262" b="14813"/>
          <a:stretch>
            <a:fillRect/>
          </a:stretch>
        </p:blipFill>
        <p:spPr>
          <a:xfrm flipH="1">
            <a:off x="0" y="1612899"/>
            <a:ext cx="3381965" cy="524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 rotWithShape="1">
          <a:blip r:embed="rId7"/>
          <a:srcRect r="40695" b="12701"/>
          <a:stretch>
            <a:fillRect/>
          </a:stretch>
        </p:blipFill>
        <p:spPr>
          <a:xfrm>
            <a:off x="10064067" y="1968500"/>
            <a:ext cx="2127933" cy="4889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/>
          <a:srcRect l="43534"/>
          <a:stretch>
            <a:fillRect/>
          </a:stretch>
        </p:blipFill>
        <p:spPr>
          <a:xfrm rot="-5400000" flipH="1">
            <a:off x="8598767" y="-1169267"/>
            <a:ext cx="1026657" cy="333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/>
          <a:srcRect l="45142" t="-12064" b="21353"/>
          <a:stretch>
            <a:fillRect/>
          </a:stretch>
        </p:blipFill>
        <p:spPr>
          <a:xfrm rot="5400000">
            <a:off x="962216" y="-987616"/>
            <a:ext cx="1682367" cy="36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/>
          <a:srcRect r="35069" b="2780"/>
          <a:stretch>
            <a:fillRect/>
          </a:stretch>
        </p:blipFill>
        <p:spPr>
          <a:xfrm rot="5400000">
            <a:off x="1970219" y="4884752"/>
            <a:ext cx="1052272" cy="28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/>
          <a:srcRect r="20660" b="38811"/>
          <a:stretch>
            <a:fillRect/>
          </a:stretch>
        </p:blipFill>
        <p:spPr>
          <a:xfrm>
            <a:off x="9297767" y="4667712"/>
            <a:ext cx="2894233" cy="219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/>
          <a:srcRect r="26809"/>
          <a:stretch>
            <a:fillRect/>
          </a:stretch>
        </p:blipFill>
        <p:spPr>
          <a:xfrm rot="-5400000">
            <a:off x="9749724" y="-687776"/>
            <a:ext cx="1767199" cy="311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/>
          <a:srcRect r="34262" b="14813"/>
          <a:stretch>
            <a:fillRect/>
          </a:stretch>
        </p:blipFill>
        <p:spPr>
          <a:xfrm flipH="1">
            <a:off x="0" y="3949700"/>
            <a:ext cx="1875235" cy="29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/>
          <a:srcRect r="40695" b="12701"/>
          <a:stretch>
            <a:fillRect/>
          </a:stretch>
        </p:blipFill>
        <p:spPr>
          <a:xfrm>
            <a:off x="10735724" y="3511797"/>
            <a:ext cx="1456276" cy="334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photo as background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>
            <a:off x="-12700" y="-12700"/>
            <a:ext cx="12204799" cy="6870800"/>
          </a:xfrm>
          <a:prstGeom prst="frame">
            <a:avLst>
              <a:gd name="adj1" fmla="val 6469"/>
            </a:avLst>
          </a:prstGeom>
          <a:solidFill>
            <a:srgbClr val="FFFFFF">
              <a:alpha val="50379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pic>
        <p:nvPicPr>
          <p:cNvPr id="111" name="Shape 111"/>
          <p:cNvPicPr preferRelativeResize="0"/>
          <p:nvPr/>
        </p:nvPicPr>
        <p:blipFill rotWithShape="1">
          <a:blip r:embed="rId2"/>
          <a:srcRect r="17197" b="18533"/>
          <a:stretch>
            <a:fillRect/>
          </a:stretch>
        </p:blipFill>
        <p:spPr>
          <a:xfrm>
            <a:off x="9220200" y="3852832"/>
            <a:ext cx="2971799" cy="300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 rotWithShape="1">
          <a:blip r:embed="rId3"/>
          <a:srcRect l="49259" b="18374"/>
          <a:stretch>
            <a:fillRect/>
          </a:stretch>
        </p:blipFill>
        <p:spPr>
          <a:xfrm rot="5400000">
            <a:off x="557516" y="-582916"/>
            <a:ext cx="1971064" cy="311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93429"/>
      </p:ext>
    </p:extLst>
  </p:cSld>
  <p:clrMapOvr>
    <a:masterClrMapping/>
  </p:clrMapOvr>
  <p:transition spd="slow">
    <p:cut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3471"/>
      </p:ext>
    </p:extLst>
  </p:cSld>
  <p:clrMapOvr>
    <a:masterClrMapping/>
  </p:clrMapOvr>
  <p:transition spd="slow">
    <p:cut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25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1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77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03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629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55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480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406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30083"/>
      </p:ext>
    </p:extLst>
  </p:cSld>
  <p:clrMapOvr>
    <a:masterClrMapping/>
  </p:clrMapOvr>
  <p:transition spd="slow">
    <p:cut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07969"/>
      </p:ext>
    </p:extLst>
  </p:cSld>
  <p:clrMapOvr>
    <a:masterClrMapping/>
  </p:clrMapOvr>
  <p:transition spd="slow">
    <p:cut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8" indent="0">
              <a:buNone/>
              <a:defRPr sz="2667" b="1"/>
            </a:lvl2pPr>
            <a:lvl3pPr marL="1218516" indent="0">
              <a:buNone/>
              <a:defRPr sz="2400" b="1"/>
            </a:lvl3pPr>
            <a:lvl4pPr marL="1827774" indent="0">
              <a:buNone/>
              <a:defRPr sz="2133" b="1"/>
            </a:lvl4pPr>
            <a:lvl5pPr marL="2437034" indent="0">
              <a:buNone/>
              <a:defRPr sz="2133" b="1"/>
            </a:lvl5pPr>
            <a:lvl6pPr marL="3046292" indent="0">
              <a:buNone/>
              <a:defRPr sz="2133" b="1"/>
            </a:lvl6pPr>
            <a:lvl7pPr marL="3655550" indent="0">
              <a:buNone/>
              <a:defRPr sz="2133" b="1"/>
            </a:lvl7pPr>
            <a:lvl8pPr marL="4264808" indent="0">
              <a:buNone/>
              <a:defRPr sz="2133" b="1"/>
            </a:lvl8pPr>
            <a:lvl9pPr marL="487406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8" indent="0">
              <a:buNone/>
              <a:defRPr sz="2667" b="1"/>
            </a:lvl2pPr>
            <a:lvl3pPr marL="1218516" indent="0">
              <a:buNone/>
              <a:defRPr sz="2400" b="1"/>
            </a:lvl3pPr>
            <a:lvl4pPr marL="1827774" indent="0">
              <a:buNone/>
              <a:defRPr sz="2133" b="1"/>
            </a:lvl4pPr>
            <a:lvl5pPr marL="2437034" indent="0">
              <a:buNone/>
              <a:defRPr sz="2133" b="1"/>
            </a:lvl5pPr>
            <a:lvl6pPr marL="3046292" indent="0">
              <a:buNone/>
              <a:defRPr sz="2133" b="1"/>
            </a:lvl6pPr>
            <a:lvl7pPr marL="3655550" indent="0">
              <a:buNone/>
              <a:defRPr sz="2133" b="1"/>
            </a:lvl7pPr>
            <a:lvl8pPr marL="4264808" indent="0">
              <a:buNone/>
              <a:defRPr sz="2133" b="1"/>
            </a:lvl8pPr>
            <a:lvl9pPr marL="487406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06047"/>
      </p:ext>
    </p:extLst>
  </p:cSld>
  <p:clrMapOvr>
    <a:masterClrMapping/>
  </p:clrMapOvr>
  <p:transition spd="slow">
    <p:cut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61717"/>
      </p:ext>
    </p:extLst>
  </p:cSld>
  <p:clrMapOvr>
    <a:masterClrMapping/>
  </p:clrMapOvr>
  <p:transition spd="slow">
    <p:cut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39528"/>
      </p:ext>
    </p:extLst>
  </p:cSld>
  <p:clrMapOvr>
    <a:masterClrMapping/>
  </p:clrMapOvr>
  <p:transition spd="slow"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hape 20"/>
          <p:cNvPicPr preferRelativeResize="0"/>
          <p:nvPr/>
        </p:nvPicPr>
        <p:blipFill rotWithShape="1">
          <a:blip r:embed="rId2"/>
          <a:srcRect r="35069" b="17702"/>
          <a:stretch>
            <a:fillRect/>
          </a:stretch>
        </p:blipFill>
        <p:spPr>
          <a:xfrm rot="5400000">
            <a:off x="1901849" y="2092349"/>
            <a:ext cx="2863800" cy="66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21"/>
          <p:cNvPicPr preferRelativeResize="0"/>
          <p:nvPr/>
        </p:nvPicPr>
        <p:blipFill rotWithShape="1">
          <a:blip r:embed="rId3"/>
          <a:srcRect r="26809"/>
          <a:stretch>
            <a:fillRect/>
          </a:stretch>
        </p:blipFill>
        <p:spPr>
          <a:xfrm rot="-5400000">
            <a:off x="7426049" y="-1330049"/>
            <a:ext cx="3448600" cy="6083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Shape 22"/>
          <p:cNvGrpSpPr/>
          <p:nvPr/>
        </p:nvGrpSpPr>
        <p:grpSpPr>
          <a:xfrm>
            <a:off x="2184224" y="1461155"/>
            <a:ext cx="7823715" cy="3935881"/>
            <a:chOff x="615225" y="581250"/>
            <a:chExt cx="7913399" cy="3981000"/>
          </a:xfrm>
        </p:grpSpPr>
        <p:sp>
          <p:nvSpPr>
            <p:cNvPr id="23" name="Shape 2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24" name="Shape 2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2565400" y="2212733"/>
            <a:ext cx="7061200" cy="154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SzPct val="100000"/>
              <a:defRPr sz="3600"/>
            </a:lvl1pPr>
            <a:lvl2pPr lvl="1" algn="ctr" rtl="0">
              <a:spcBef>
                <a:spcPts val="0"/>
              </a:spcBef>
              <a:buSzPct val="100000"/>
              <a:defRPr sz="3600"/>
            </a:lvl2pPr>
            <a:lvl3pPr lvl="2" algn="ctr" rtl="0">
              <a:spcBef>
                <a:spcPts val="0"/>
              </a:spcBef>
              <a:buSzPct val="100000"/>
              <a:defRPr sz="3600"/>
            </a:lvl3pPr>
            <a:lvl4pPr lvl="3" algn="ctr" rtl="0">
              <a:spcBef>
                <a:spcPts val="0"/>
              </a:spcBef>
              <a:buSzPct val="100000"/>
              <a:defRPr sz="3600"/>
            </a:lvl4pPr>
            <a:lvl5pPr lvl="4" algn="ctr" rtl="0">
              <a:spcBef>
                <a:spcPts val="0"/>
              </a:spcBef>
              <a:buSzPct val="100000"/>
              <a:defRPr sz="3600"/>
            </a:lvl5pPr>
            <a:lvl6pPr lvl="5" algn="ctr" rtl="0">
              <a:spcBef>
                <a:spcPts val="0"/>
              </a:spcBef>
              <a:buSzPct val="100000"/>
              <a:defRPr sz="3600"/>
            </a:lvl6pPr>
            <a:lvl7pPr lvl="6" algn="ctr" rtl="0">
              <a:spcBef>
                <a:spcPts val="0"/>
              </a:spcBef>
              <a:buSzPct val="100000"/>
              <a:defRPr sz="3600"/>
            </a:lvl7pPr>
            <a:lvl8pPr lvl="7" algn="ctr" rtl="0">
              <a:spcBef>
                <a:spcPts val="0"/>
              </a:spcBef>
              <a:buSzPct val="100000"/>
              <a:defRPr sz="3600"/>
            </a:lvl8pPr>
            <a:lvl9pPr lvl="8" algn="ctr" rtl="0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ubTitle" idx="1"/>
          </p:nvPr>
        </p:nvSpPr>
        <p:spPr>
          <a:xfrm>
            <a:off x="914400" y="3888337"/>
            <a:ext cx="10363200" cy="104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chemeClr val="dk2"/>
              </a:buClr>
              <a:buNone/>
              <a:defRPr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27" name="Shape 27"/>
          <p:cNvPicPr preferRelativeResize="0"/>
          <p:nvPr/>
        </p:nvPicPr>
        <p:blipFill rotWithShape="1">
          <a:blip r:embed="rId4"/>
          <a:srcRect r="17197" b="18533"/>
          <a:stretch>
            <a:fillRect/>
          </a:stretch>
        </p:blipFill>
        <p:spPr>
          <a:xfrm>
            <a:off x="8216900" y="2838267"/>
            <a:ext cx="3975099" cy="401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28"/>
          <p:cNvPicPr preferRelativeResize="0"/>
          <p:nvPr/>
        </p:nvPicPr>
        <p:blipFill rotWithShape="1">
          <a:blip r:embed="rId5"/>
          <a:srcRect l="49259" b="18374"/>
          <a:stretch>
            <a:fillRect/>
          </a:stretch>
        </p:blipFill>
        <p:spPr>
          <a:xfrm rot="5400000">
            <a:off x="804232" y="-829633"/>
            <a:ext cx="2823832" cy="445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258" indent="0">
              <a:buNone/>
              <a:defRPr sz="1600"/>
            </a:lvl2pPr>
            <a:lvl3pPr marL="1218516" indent="0">
              <a:buNone/>
              <a:defRPr sz="1333"/>
            </a:lvl3pPr>
            <a:lvl4pPr marL="1827774" indent="0">
              <a:buNone/>
              <a:defRPr sz="1200"/>
            </a:lvl4pPr>
            <a:lvl5pPr marL="2437034" indent="0">
              <a:buNone/>
              <a:defRPr sz="1200"/>
            </a:lvl5pPr>
            <a:lvl6pPr marL="3046292" indent="0">
              <a:buNone/>
              <a:defRPr sz="1200"/>
            </a:lvl6pPr>
            <a:lvl7pPr marL="3655550" indent="0">
              <a:buNone/>
              <a:defRPr sz="1200"/>
            </a:lvl7pPr>
            <a:lvl8pPr marL="4264808" indent="0">
              <a:buNone/>
              <a:defRPr sz="1200"/>
            </a:lvl8pPr>
            <a:lvl9pPr marL="487406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34142"/>
      </p:ext>
    </p:extLst>
  </p:cSld>
  <p:clrMapOvr>
    <a:masterClrMapping/>
  </p:clrMapOvr>
  <p:transition spd="slow">
    <p:cut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258" indent="0">
              <a:buNone/>
              <a:defRPr sz="3733"/>
            </a:lvl2pPr>
            <a:lvl3pPr marL="1218516" indent="0">
              <a:buNone/>
              <a:defRPr sz="3200"/>
            </a:lvl3pPr>
            <a:lvl4pPr marL="1827774" indent="0">
              <a:buNone/>
              <a:defRPr sz="2667"/>
            </a:lvl4pPr>
            <a:lvl5pPr marL="2437034" indent="0">
              <a:buNone/>
              <a:defRPr sz="2667"/>
            </a:lvl5pPr>
            <a:lvl6pPr marL="3046292" indent="0">
              <a:buNone/>
              <a:defRPr sz="2667"/>
            </a:lvl6pPr>
            <a:lvl7pPr marL="3655550" indent="0">
              <a:buNone/>
              <a:defRPr sz="2667"/>
            </a:lvl7pPr>
            <a:lvl8pPr marL="4264808" indent="0">
              <a:buNone/>
              <a:defRPr sz="2667"/>
            </a:lvl8pPr>
            <a:lvl9pPr marL="4874066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258" indent="0">
              <a:buNone/>
              <a:defRPr sz="1600"/>
            </a:lvl2pPr>
            <a:lvl3pPr marL="1218516" indent="0">
              <a:buNone/>
              <a:defRPr sz="1333"/>
            </a:lvl3pPr>
            <a:lvl4pPr marL="1827774" indent="0">
              <a:buNone/>
              <a:defRPr sz="1200"/>
            </a:lvl4pPr>
            <a:lvl5pPr marL="2437034" indent="0">
              <a:buNone/>
              <a:defRPr sz="1200"/>
            </a:lvl5pPr>
            <a:lvl6pPr marL="3046292" indent="0">
              <a:buNone/>
              <a:defRPr sz="1200"/>
            </a:lvl6pPr>
            <a:lvl7pPr marL="3655550" indent="0">
              <a:buNone/>
              <a:defRPr sz="1200"/>
            </a:lvl7pPr>
            <a:lvl8pPr marL="4264808" indent="0">
              <a:buNone/>
              <a:defRPr sz="1200"/>
            </a:lvl8pPr>
            <a:lvl9pPr marL="487406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16927"/>
      </p:ext>
    </p:extLst>
  </p:cSld>
  <p:clrMapOvr>
    <a:masterClrMapping/>
  </p:clrMapOvr>
  <p:transition spd="slow">
    <p:cut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209813"/>
      </p:ext>
    </p:extLst>
  </p:cSld>
  <p:clrMapOvr>
    <a:masterClrMapping/>
  </p:clrMapOvr>
  <p:transition spd="slow">
    <p:cut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34401"/>
      </p:ext>
    </p:extLst>
  </p:cSld>
  <p:clrMapOvr>
    <a:masterClrMapping/>
  </p:clrMapOvr>
  <p:transition spd="slow">
    <p:cut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347012"/>
      </p:ext>
    </p:extLst>
  </p:cSld>
  <p:clrMapOvr>
    <a:masterClrMapping/>
  </p:clrMapOvr>
  <p:transition spd="slow">
    <p:cut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830096"/>
      </p:ext>
    </p:extLst>
  </p:cSld>
  <p:clrMapOvr>
    <a:masterClrMapping/>
  </p:clrMapOvr>
  <p:transition spd="slow">
    <p:cut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39514"/>
      </p:ext>
    </p:extLst>
  </p:cSld>
  <p:clrMapOvr>
    <a:masterClrMapping/>
  </p:clrMapOvr>
  <p:transition spd="slow">
    <p:cut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4014876280"/>
      </p:ext>
    </p:extLst>
  </p:cSld>
  <p:clrMapOvr>
    <a:masterClrMapping/>
  </p:clrMapOvr>
  <p:transition spd="slow">
    <p:cut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4081922458"/>
      </p:ext>
    </p:extLst>
  </p:cSld>
  <p:clrMapOvr>
    <a:masterClrMapping/>
  </p:clrMapOvr>
  <p:transition spd="slow">
    <p:cut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2070199354"/>
      </p:ext>
    </p:extLst>
  </p:cSld>
  <p:clrMapOvr>
    <a:masterClrMapping/>
  </p:clrMapOvr>
  <p:transition spd="slow"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hape 30"/>
          <p:cNvPicPr preferRelativeResize="0"/>
          <p:nvPr/>
        </p:nvPicPr>
        <p:blipFill rotWithShape="1">
          <a:blip r:embed="rId2"/>
          <a:srcRect r="17197" b="18533"/>
          <a:stretch>
            <a:fillRect/>
          </a:stretch>
        </p:blipFill>
        <p:spPr>
          <a:xfrm>
            <a:off x="8216900" y="2838267"/>
            <a:ext cx="3975099" cy="401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31"/>
          <p:cNvPicPr preferRelativeResize="0"/>
          <p:nvPr/>
        </p:nvPicPr>
        <p:blipFill rotWithShape="1">
          <a:blip r:embed="rId3"/>
          <a:srcRect l="49259" b="18374"/>
          <a:stretch>
            <a:fillRect/>
          </a:stretch>
        </p:blipFill>
        <p:spPr>
          <a:xfrm rot="5400000">
            <a:off x="804232" y="-829633"/>
            <a:ext cx="2823832" cy="44577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Shape 32"/>
          <p:cNvGrpSpPr/>
          <p:nvPr/>
        </p:nvGrpSpPr>
        <p:grpSpPr>
          <a:xfrm>
            <a:off x="2184224" y="1461059"/>
            <a:ext cx="7823715" cy="3935881"/>
            <a:chOff x="615225" y="581250"/>
            <a:chExt cx="7913399" cy="3981000"/>
          </a:xfrm>
        </p:grpSpPr>
        <p:sp>
          <p:nvSpPr>
            <p:cNvPr id="33" name="Shape 3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34" name="Shape 3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35" name="Shape 35"/>
          <p:cNvSpPr/>
          <p:nvPr/>
        </p:nvSpPr>
        <p:spPr>
          <a:xfrm>
            <a:off x="5702000" y="4938464"/>
            <a:ext cx="787999" cy="787999"/>
          </a:xfrm>
          <a:prstGeom prst="ellipse">
            <a:avLst/>
          </a:prstGeom>
          <a:solidFill>
            <a:srgbClr val="231F1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667200" y="1552133"/>
            <a:ext cx="4857600" cy="37555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/>
          <p:nvPr/>
        </p:nvSpPr>
        <p:spPr>
          <a:xfrm>
            <a:off x="4791200" y="4997696"/>
            <a:ext cx="2609600" cy="4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 sz="36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”</a:t>
            </a:r>
          </a:p>
        </p:txBody>
      </p:sp>
      <p:pic>
        <p:nvPicPr>
          <p:cNvPr id="38" name="Shape 38"/>
          <p:cNvPicPr preferRelativeResize="0"/>
          <p:nvPr/>
        </p:nvPicPr>
        <p:blipFill rotWithShape="1">
          <a:blip r:embed="rId4"/>
          <a:srcRect l="17184" b="50541"/>
          <a:stretch>
            <a:fillRect/>
          </a:stretch>
        </p:blipFill>
        <p:spPr>
          <a:xfrm>
            <a:off x="-12699" y="3466167"/>
            <a:ext cx="4184267" cy="339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Shape 39"/>
          <p:cNvPicPr preferRelativeResize="0"/>
          <p:nvPr/>
        </p:nvPicPr>
        <p:blipFill rotWithShape="1">
          <a:blip r:embed="rId5"/>
          <a:srcRect r="34288" b="26905"/>
          <a:stretch>
            <a:fillRect/>
          </a:stretch>
        </p:blipFill>
        <p:spPr>
          <a:xfrm rot="-5400000">
            <a:off x="8708900" y="-657533"/>
            <a:ext cx="2850965" cy="4140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158871"/>
      </p:ext>
    </p:extLst>
  </p:cSld>
  <p:clrMapOvr>
    <a:masterClrMapping/>
  </p:clrMapOvr>
  <p:transition spd="slow">
    <p:cut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750568744"/>
      </p:ext>
    </p:extLst>
  </p:cSld>
  <p:clrMapOvr>
    <a:masterClrMapping/>
  </p:clrMapOvr>
  <p:transition spd="slow">
    <p:cut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522432"/>
      </p:ext>
    </p:extLst>
  </p:cSld>
  <p:clrMapOvr>
    <a:masterClrMapping/>
  </p:clrMapOvr>
  <p:transition spd="slow">
    <p:cut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358659"/>
      </p:ext>
    </p:extLst>
  </p:cSld>
  <p:clrMapOvr>
    <a:masterClrMapping/>
  </p:clrMapOvr>
  <p:transition spd="slow">
    <p:cut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52223"/>
      </p:ext>
    </p:extLst>
  </p:cSld>
  <p:clrMapOvr>
    <a:masterClrMapping/>
  </p:clrMapOvr>
  <p:transition spd="slow">
    <p:cut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721817"/>
      </p:ext>
    </p:extLst>
  </p:cSld>
  <p:clrMapOvr>
    <a:masterClrMapping/>
  </p:clrMapOvr>
  <p:transition spd="slow">
    <p:cut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1635862"/>
      </p:ext>
    </p:extLst>
  </p:cSld>
  <p:clrMapOvr>
    <a:masterClrMapping/>
  </p:clrMapOvr>
  <p:transition spd="slow">
    <p:cut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787830"/>
      </p:ext>
    </p:extLst>
  </p:cSld>
  <p:clrMapOvr>
    <a:masterClrMapping/>
  </p:clrMapOvr>
  <p:transition spd="slow">
    <p:cut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57866"/>
      </p:ext>
    </p:extLst>
  </p:cSld>
  <p:clrMapOvr>
    <a:masterClrMapping/>
  </p:clrMapOvr>
  <p:transition spd="slow"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Shape 41"/>
          <p:cNvPicPr preferRelativeResize="0"/>
          <p:nvPr/>
        </p:nvPicPr>
        <p:blipFill rotWithShape="1">
          <a:blip r:embed="rId2"/>
          <a:srcRect l="50049" t="-17056" r="-4964" b="19199"/>
          <a:stretch>
            <a:fillRect/>
          </a:stretch>
        </p:blipFill>
        <p:spPr>
          <a:xfrm rot="5400000">
            <a:off x="1375699" y="-1413800"/>
            <a:ext cx="3370000" cy="61722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Shape 42"/>
          <p:cNvGrpSpPr/>
          <p:nvPr/>
        </p:nvGrpSpPr>
        <p:grpSpPr>
          <a:xfrm>
            <a:off x="820300" y="775000"/>
            <a:ext cx="10551199" cy="5308000"/>
            <a:chOff x="615225" y="581250"/>
            <a:chExt cx="7913399" cy="3981000"/>
          </a:xfrm>
        </p:grpSpPr>
        <p:sp>
          <p:nvSpPr>
            <p:cNvPr id="43" name="Shape 4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44" name="Shape 4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1668800" y="1392233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1668800" y="2829932"/>
            <a:ext cx="8854399" cy="310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◉"/>
              <a:defRPr/>
            </a:lvl1pPr>
            <a:lvl2pPr lvl="1">
              <a:spcBef>
                <a:spcPts val="0"/>
              </a:spcBef>
              <a:buChar char="◎"/>
              <a:defRPr/>
            </a:lvl2pPr>
            <a:lvl3pPr lvl="2">
              <a:spcBef>
                <a:spcPts val="0"/>
              </a:spcBef>
              <a:buChar char="○"/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47" name="Shape 47"/>
          <p:cNvPicPr preferRelativeResize="0"/>
          <p:nvPr/>
        </p:nvPicPr>
        <p:blipFill rotWithShape="1">
          <a:blip r:embed="rId3"/>
          <a:srcRect r="36415" b="23112"/>
          <a:stretch>
            <a:fillRect/>
          </a:stretch>
        </p:blipFill>
        <p:spPr>
          <a:xfrm>
            <a:off x="9863833" y="2463800"/>
            <a:ext cx="2328165" cy="439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48"/>
          <p:cNvPicPr preferRelativeResize="0"/>
          <p:nvPr/>
        </p:nvPicPr>
        <p:blipFill rotWithShape="1">
          <a:blip r:embed="rId4"/>
          <a:srcRect l="11090" r="-11089" b="16541"/>
          <a:stretch>
            <a:fillRect/>
          </a:stretch>
        </p:blipFill>
        <p:spPr>
          <a:xfrm>
            <a:off x="-25400" y="4474000"/>
            <a:ext cx="2328167" cy="238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/>
          <a:srcRect r="34288" b="26905"/>
          <a:stretch>
            <a:fillRect/>
          </a:stretch>
        </p:blipFill>
        <p:spPr>
          <a:xfrm rot="-5400000">
            <a:off x="8708900" y="-657533"/>
            <a:ext cx="2850965" cy="4140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820300" y="775000"/>
            <a:ext cx="10551199" cy="5308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668800" y="1392233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588867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6227733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/>
          <a:srcRect l="57520" b="21764"/>
          <a:stretch>
            <a:fillRect/>
          </a:stretch>
        </p:blipFill>
        <p:spPr>
          <a:xfrm>
            <a:off x="0" y="3174100"/>
            <a:ext cx="2038533" cy="36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/>
          <a:srcRect r="35069" b="72214"/>
          <a:stretch>
            <a:fillRect/>
          </a:stretch>
        </p:blipFill>
        <p:spPr>
          <a:xfrm>
            <a:off x="9340900" y="4606943"/>
            <a:ext cx="2863800" cy="2251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/>
          <a:srcRect l="45000" b="3157"/>
          <a:stretch>
            <a:fillRect/>
          </a:stretch>
        </p:blipFill>
        <p:spPr>
          <a:xfrm>
            <a:off x="-14684" y="1778051"/>
            <a:ext cx="1575033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/>
          <a:srcRect l="-5401" t="-6270" r="32211" b="6270"/>
          <a:stretch>
            <a:fillRect/>
          </a:stretch>
        </p:blipFill>
        <p:spPr>
          <a:xfrm rot="-5400000" flipH="1">
            <a:off x="8391183" y="3057183"/>
            <a:ext cx="2750232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20300" y="775000"/>
            <a:ext cx="105511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8800" y="1392233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8133" y="2837233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07568" y="2837233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47004" y="2837233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/>
          <a:srcRect l="-13090" t="-8865" r="39793" b="42702"/>
          <a:stretch>
            <a:fillRect/>
          </a:stretch>
        </p:blipFill>
        <p:spPr>
          <a:xfrm rot="-5400000">
            <a:off x="9258299" y="-121044"/>
            <a:ext cx="2844800" cy="307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hape 71"/>
          <p:cNvPicPr preferRelativeResize="0"/>
          <p:nvPr/>
        </p:nvPicPr>
        <p:blipFill rotWithShape="1">
          <a:blip r:embed="rId2"/>
          <a:srcRect l="49259" b="18374"/>
          <a:stretch>
            <a:fillRect/>
          </a:stretch>
        </p:blipFill>
        <p:spPr>
          <a:xfrm rot="5400000">
            <a:off x="557516" y="-582916"/>
            <a:ext cx="1971064" cy="3111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" name="Shape 72"/>
          <p:cNvGrpSpPr/>
          <p:nvPr/>
        </p:nvGrpSpPr>
        <p:grpSpPr>
          <a:xfrm>
            <a:off x="820300" y="775000"/>
            <a:ext cx="10551199" cy="5308000"/>
            <a:chOff x="615225" y="581250"/>
            <a:chExt cx="7913399" cy="3981000"/>
          </a:xfrm>
        </p:grpSpPr>
        <p:sp>
          <p:nvSpPr>
            <p:cNvPr id="73" name="Shape 7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74" name="Shape 7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1668800" y="1392233"/>
            <a:ext cx="8854399" cy="665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3000"/>
            </a:lvl1pPr>
            <a:lvl2pPr lvl="1" algn="ctr">
              <a:spcBef>
                <a:spcPts val="0"/>
              </a:spcBef>
              <a:buSzPct val="100000"/>
              <a:defRPr sz="3000"/>
            </a:lvl2pPr>
            <a:lvl3pPr lvl="2" algn="ctr">
              <a:spcBef>
                <a:spcPts val="0"/>
              </a:spcBef>
              <a:buSzPct val="100000"/>
              <a:defRPr sz="3000"/>
            </a:lvl3pPr>
            <a:lvl4pPr lvl="3" algn="ctr">
              <a:spcBef>
                <a:spcPts val="0"/>
              </a:spcBef>
              <a:buSzPct val="100000"/>
              <a:defRPr sz="3000"/>
            </a:lvl4pPr>
            <a:lvl5pPr lvl="4" algn="ctr">
              <a:spcBef>
                <a:spcPts val="0"/>
              </a:spcBef>
              <a:buSzPct val="100000"/>
              <a:defRPr sz="3000"/>
            </a:lvl5pPr>
            <a:lvl6pPr lvl="5" algn="ctr">
              <a:spcBef>
                <a:spcPts val="0"/>
              </a:spcBef>
              <a:buSzPct val="100000"/>
              <a:defRPr sz="3000"/>
            </a:lvl6pPr>
            <a:lvl7pPr lvl="6" algn="ctr">
              <a:spcBef>
                <a:spcPts val="0"/>
              </a:spcBef>
              <a:buSzPct val="100000"/>
              <a:defRPr sz="3000"/>
            </a:lvl7pPr>
            <a:lvl8pPr lvl="7" algn="ctr">
              <a:spcBef>
                <a:spcPts val="0"/>
              </a:spcBef>
              <a:buSzPct val="100000"/>
              <a:defRPr sz="3000"/>
            </a:lvl8pPr>
            <a:lvl9pPr lvl="8" algn="ctr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pic>
        <p:nvPicPr>
          <p:cNvPr id="76" name="Shape 76"/>
          <p:cNvPicPr preferRelativeResize="0"/>
          <p:nvPr/>
        </p:nvPicPr>
        <p:blipFill rotWithShape="1">
          <a:blip r:embed="rId3"/>
          <a:srcRect r="17197" b="18533"/>
          <a:stretch>
            <a:fillRect/>
          </a:stretch>
        </p:blipFill>
        <p:spPr>
          <a:xfrm>
            <a:off x="9220200" y="3852832"/>
            <a:ext cx="2971799" cy="3005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Shape 78"/>
          <p:cNvPicPr preferRelativeResize="0"/>
          <p:nvPr/>
        </p:nvPicPr>
        <p:blipFill rotWithShape="1">
          <a:blip r:embed="rId2"/>
          <a:srcRect r="17197" b="18533"/>
          <a:stretch>
            <a:fillRect/>
          </a:stretch>
        </p:blipFill>
        <p:spPr>
          <a:xfrm>
            <a:off x="9220200" y="3852832"/>
            <a:ext cx="2971799" cy="30051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" name="Shape 79"/>
          <p:cNvGrpSpPr/>
          <p:nvPr/>
        </p:nvGrpSpPr>
        <p:grpSpPr>
          <a:xfrm>
            <a:off x="820300" y="775000"/>
            <a:ext cx="10551199" cy="5308000"/>
            <a:chOff x="615225" y="581250"/>
            <a:chExt cx="7913399" cy="3981000"/>
          </a:xfrm>
        </p:grpSpPr>
        <p:sp>
          <p:nvSpPr>
            <p:cNvPr id="80" name="Shape 80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81" name="Shape 81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1181100" y="5265467"/>
            <a:ext cx="9829999" cy="692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360"/>
              </a:spcBef>
              <a:buSzPct val="100000"/>
              <a:buNone/>
              <a:defRPr sz="1200"/>
            </a:lvl1pPr>
          </a:lstStyle>
          <a:p>
            <a:endParaRPr/>
          </a:p>
        </p:txBody>
      </p:sp>
      <p:pic>
        <p:nvPicPr>
          <p:cNvPr id="83" name="Shape 83"/>
          <p:cNvPicPr preferRelativeResize="0"/>
          <p:nvPr/>
        </p:nvPicPr>
        <p:blipFill rotWithShape="1">
          <a:blip r:embed="rId3"/>
          <a:srcRect l="49259" b="18374"/>
          <a:stretch>
            <a:fillRect/>
          </a:stretch>
        </p:blipFill>
        <p:spPr>
          <a:xfrm rot="5400000">
            <a:off x="557516" y="-582916"/>
            <a:ext cx="1971064" cy="311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ape 85"/>
          <p:cNvPicPr preferRelativeResize="0"/>
          <p:nvPr/>
        </p:nvPicPr>
        <p:blipFill rotWithShape="1">
          <a:blip r:embed="rId2"/>
          <a:srcRect r="40695" b="12701"/>
          <a:stretch>
            <a:fillRect/>
          </a:stretch>
        </p:blipFill>
        <p:spPr>
          <a:xfrm>
            <a:off x="10303973" y="2519800"/>
            <a:ext cx="1888025" cy="43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 rotWithShape="1">
          <a:blip r:embed="rId3"/>
          <a:srcRect l="43534" b="9942"/>
          <a:stretch>
            <a:fillRect/>
          </a:stretch>
        </p:blipFill>
        <p:spPr>
          <a:xfrm rot="-5400000" flipH="1">
            <a:off x="9147633" y="-1507667"/>
            <a:ext cx="1549400" cy="453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 rotWithShape="1">
          <a:blip r:embed="rId3"/>
          <a:srcRect r="35069" b="2780"/>
          <a:stretch>
            <a:fillRect/>
          </a:stretch>
        </p:blipFill>
        <p:spPr>
          <a:xfrm rot="5400000">
            <a:off x="1648267" y="3299267"/>
            <a:ext cx="1897765" cy="5219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Shape 88"/>
          <p:cNvGrpSpPr/>
          <p:nvPr/>
        </p:nvGrpSpPr>
        <p:grpSpPr>
          <a:xfrm>
            <a:off x="820300" y="775000"/>
            <a:ext cx="10551199" cy="5308000"/>
            <a:chOff x="615225" y="581250"/>
            <a:chExt cx="7913399" cy="3981000"/>
          </a:xfrm>
        </p:grpSpPr>
        <p:sp>
          <p:nvSpPr>
            <p:cNvPr id="89" name="Shape 89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90" name="Shape 90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pic>
        <p:nvPicPr>
          <p:cNvPr id="91" name="Shape 91"/>
          <p:cNvPicPr preferRelativeResize="0"/>
          <p:nvPr/>
        </p:nvPicPr>
        <p:blipFill rotWithShape="1">
          <a:blip r:embed="rId4"/>
          <a:srcRect l="45142" t="-12064" b="21353"/>
          <a:stretch>
            <a:fillRect/>
          </a:stretch>
        </p:blipFill>
        <p:spPr>
          <a:xfrm rot="5400000">
            <a:off x="1265599" y="-1291000"/>
            <a:ext cx="2205900" cy="476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 rotWithShape="1">
          <a:blip r:embed="rId5"/>
          <a:srcRect l="11090" r="-11089" b="16541"/>
          <a:stretch>
            <a:fillRect/>
          </a:stretch>
        </p:blipFill>
        <p:spPr>
          <a:xfrm flipH="1">
            <a:off x="10185399" y="4803300"/>
            <a:ext cx="2006599" cy="2054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668800" y="1392233"/>
            <a:ext cx="8854399" cy="127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668800" y="2829932"/>
            <a:ext cx="8854399" cy="310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chemeClr val="dk2"/>
              </a:buClr>
              <a:buFont typeface="Tinos" panose="02020603050405020304"/>
              <a:buChar char="◉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1pPr>
            <a:lvl2pPr lvl="1">
              <a:spcBef>
                <a:spcPts val="480"/>
              </a:spcBef>
              <a:buClr>
                <a:schemeClr val="dk2"/>
              </a:buClr>
              <a:buFont typeface="Tinos" panose="02020603050405020304"/>
              <a:buChar char="◎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2pPr>
            <a:lvl3pPr lvl="2">
              <a:spcBef>
                <a:spcPts val="480"/>
              </a:spcBef>
              <a:buClr>
                <a:schemeClr val="dk2"/>
              </a:buClr>
              <a:buFont typeface="Tinos" panose="02020603050405020304"/>
              <a:buChar char="○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3pPr>
            <a:lvl4pPr lvl="3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4pPr>
            <a:lvl5pPr lvl="4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5pPr>
            <a:lvl6pPr lvl="5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6pPr>
            <a:lvl7pPr lvl="6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7pPr>
            <a:lvl8pPr lvl="7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8pPr>
            <a:lvl9pPr lvl="8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spd="slow">
    <p:cut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1" tIns="45696" rIns="91391" bIns="456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91" tIns="45696" rIns="91391" bIns="456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29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slow">
    <p:cut/>
  </p:transition>
  <p:txStyles>
    <p:titleStyle>
      <a:lvl1pPr algn="ctr" defTabSz="1218516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43" indent="-456943" algn="l" defTabSz="1218516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045" indent="-380786" algn="l" defTabSz="1218516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146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404" indent="-304630" algn="l" defTabSz="1218516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1662" indent="-304630" algn="l" defTabSz="1218516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0920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0178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9438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8696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58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16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774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034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292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550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808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066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053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</p:sldLayoutIdLst>
  <p:transition spd="slow">
    <p:cut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0188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</p:sldLayoutIdLst>
  <p:transition spd="slow">
    <p:cut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ctrTitle" idx="4294967295"/>
          </p:nvPr>
        </p:nvSpPr>
        <p:spPr>
          <a:xfrm>
            <a:off x="2799150" y="2364400"/>
            <a:ext cx="6593700" cy="8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lang="en-US" altLang="en-GB" sz="6000" dirty="0"/>
          </a:p>
        </p:txBody>
      </p:sp>
      <p:sp>
        <p:nvSpPr>
          <p:cNvPr id="280" name="Shape 280"/>
          <p:cNvSpPr txBox="1">
            <a:spLocks noGrp="1"/>
          </p:cNvSpPr>
          <p:nvPr>
            <p:ph type="subTitle" idx="4294967295"/>
          </p:nvPr>
        </p:nvSpPr>
        <p:spPr>
          <a:xfrm>
            <a:off x="2799150" y="3246328"/>
            <a:ext cx="6593700" cy="1468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lang="en-GB" dirty="0"/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2588421" y="2114552"/>
            <a:ext cx="6867730" cy="4112121"/>
          </a:xfrm>
          <a:prstGeom prst="rect">
            <a:avLst/>
          </a:prstGeom>
        </p:spPr>
        <p:txBody>
          <a:bodyPr spcFirstLastPara="1" wrap="none" lIns="68485" tIns="34288" rIns="68485" bIns="3428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endParaRPr lang="en-US" sz="2700" b="1" kern="10" dirty="0">
              <a:ln w="9525">
                <a:solidFill>
                  <a:srgbClr val="993366"/>
                </a:solidFill>
                <a:round/>
              </a:ln>
              <a:solidFill>
                <a:schemeClr val="accent4">
                  <a:lumMod val="75000"/>
                </a:scheme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4629E5D9-A71C-969B-8519-EE3B6EC2F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965" y="-152400"/>
            <a:ext cx="12254753" cy="683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DBABD2-F18A-85B6-DBC2-10CE56F5D468}"/>
              </a:ext>
            </a:extLst>
          </p:cNvPr>
          <p:cNvSpPr txBox="1"/>
          <p:nvPr/>
        </p:nvSpPr>
        <p:spPr>
          <a:xfrm>
            <a:off x="1910798" y="379241"/>
            <a:ext cx="7889185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 QUÝ THẦY CÔ 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</a:t>
            </a:r>
          </a:p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pPr algn="ctr"/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EDD1B3-48D8-598B-2498-D88956AAF25A}"/>
              </a:ext>
            </a:extLst>
          </p:cNvPr>
          <p:cNvSpPr txBox="1"/>
          <p:nvPr/>
        </p:nvSpPr>
        <p:spPr>
          <a:xfrm>
            <a:off x="1412373" y="4619291"/>
            <a:ext cx="62268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</a:t>
            </a:r>
          </a:p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1A4</a:t>
            </a:r>
          </a:p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Tiểu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Đạo</a:t>
            </a:r>
            <a:endParaRPr lang="en-US" sz="2800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/>
        </p:blipFill>
        <p:spPr>
          <a:xfrm>
            <a:off x="1524000" y="5343851"/>
            <a:ext cx="3352800" cy="12937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0" y="5770000"/>
            <a:ext cx="4856708" cy="677060"/>
          </a:xfrm>
          <a:prstGeom prst="rect">
            <a:avLst/>
          </a:prstGeom>
          <a:solidFill>
            <a:srgbClr val="FFD347"/>
          </a:solidFill>
        </p:spPr>
        <p:txBody>
          <a:bodyPr wrap="square" lIns="121871" tIns="60936" rIns="121871" bIns="60936" rtlCol="0">
            <a:spAutoFit/>
          </a:bodyPr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3C9B54-0CC9-47EC-A386-36B345750A1C}"/>
              </a:ext>
            </a:extLst>
          </p:cNvPr>
          <p:cNvSpPr txBox="1"/>
          <p:nvPr/>
        </p:nvSpPr>
        <p:spPr>
          <a:xfrm>
            <a:off x="583510" y="809378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Arial-Rounded" pitchFamily="34" charset="0"/>
                <a:cs typeface="Arial-Rounded" pitchFamily="34" charset="0"/>
              </a:rPr>
              <a:t>(1)</a:t>
            </a:r>
            <a:endParaRPr kumimoji="0" lang="en-US" sz="3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14C89F-ECE6-44A9-8363-B9F38664B289}"/>
              </a:ext>
            </a:extLst>
          </p:cNvPr>
          <p:cNvSpPr txBox="1"/>
          <p:nvPr/>
        </p:nvSpPr>
        <p:spPr>
          <a:xfrm>
            <a:off x="501595" y="3283632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Arial-Rounded" pitchFamily="34" charset="0"/>
                <a:cs typeface="Arial-Rounded" pitchFamily="34" charset="0"/>
              </a:rPr>
              <a:t>(2)</a:t>
            </a:r>
            <a:endParaRPr kumimoji="0" lang="en-US" sz="3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87D3BA-05CE-40E7-A590-1EAD49ACE9B5}"/>
              </a:ext>
            </a:extLst>
          </p:cNvPr>
          <p:cNvSpPr txBox="1"/>
          <p:nvPr/>
        </p:nvSpPr>
        <p:spPr>
          <a:xfrm>
            <a:off x="5791201" y="871166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Arial-Rounded" pitchFamily="34" charset="0"/>
                <a:cs typeface="Arial-Rounded" pitchFamily="34" charset="0"/>
              </a:rPr>
              <a:t>(3)</a:t>
            </a:r>
            <a:endParaRPr kumimoji="0" lang="en-US" sz="3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813200-C859-44C7-9681-21839D5CE76A}"/>
              </a:ext>
            </a:extLst>
          </p:cNvPr>
          <p:cNvSpPr txBox="1"/>
          <p:nvPr/>
        </p:nvSpPr>
        <p:spPr>
          <a:xfrm>
            <a:off x="5838212" y="3283632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Arial-Rounded" pitchFamily="34" charset="0"/>
                <a:cs typeface="Arial-Rounded" pitchFamily="34" charset="0"/>
              </a:rPr>
              <a:t>(4)</a:t>
            </a:r>
            <a:endParaRPr kumimoji="0" lang="en-US" sz="3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A79DB9-69D6-46E0-ADF0-C6C9C249B3B8}"/>
              </a:ext>
            </a:extLst>
          </p:cNvPr>
          <p:cNvSpPr txBox="1"/>
          <p:nvPr/>
        </p:nvSpPr>
        <p:spPr>
          <a:xfrm>
            <a:off x="1873503" y="118737"/>
            <a:ext cx="7929419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35BC31-9DF0-4762-8DB7-5773D7845E1B}"/>
              </a:ext>
            </a:extLst>
          </p:cNvPr>
          <p:cNvSpPr txBox="1"/>
          <p:nvPr/>
        </p:nvSpPr>
        <p:spPr>
          <a:xfrm>
            <a:off x="1544091" y="809378"/>
            <a:ext cx="4692072" cy="455502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chòe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hót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Vẫy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Ngấn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42D6C1-7557-4D61-9C68-EA8D1BC4B4AD}"/>
              </a:ext>
            </a:extLst>
          </p:cNvPr>
          <p:cNvSpPr txBox="1"/>
          <p:nvPr/>
        </p:nvSpPr>
        <p:spPr>
          <a:xfrm>
            <a:off x="6675992" y="809378"/>
            <a:ext cx="4396050" cy="504747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dim</a:t>
            </a: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cam,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khế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vườn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93335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2884582" y="3567336"/>
            <a:ext cx="1377676" cy="2082365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3911" y="3487005"/>
            <a:ext cx="962448" cy="193224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960" y="2707745"/>
            <a:ext cx="3722008" cy="372200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7545825" y="3828810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11176" y="1850412"/>
            <a:ext cx="2542457" cy="5045688"/>
          </a:xfrm>
          <a:prstGeom prst="rect">
            <a:avLst/>
          </a:prstGeom>
        </p:spPr>
      </p:pic>
      <p:pic>
        <p:nvPicPr>
          <p:cNvPr id="46" name="图片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9992256" y="2758525"/>
            <a:ext cx="1463898" cy="1230924"/>
          </a:xfrm>
          <a:prstGeom prst="rect">
            <a:avLst/>
          </a:prstGeom>
        </p:spPr>
      </p:pic>
      <p:pic>
        <p:nvPicPr>
          <p:cNvPr id="47" name="图片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>
            <a:off x="760801" y="993078"/>
            <a:ext cx="620486" cy="552247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57" y="2301325"/>
            <a:ext cx="1859907" cy="914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6976" y="504475"/>
            <a:ext cx="7207800" cy="2755924"/>
          </a:xfrm>
          <a:prstGeom prst="rect">
            <a:avLst/>
          </a:prstGeom>
        </p:spPr>
      </p:pic>
      <p:pic>
        <p:nvPicPr>
          <p:cNvPr id="51" name="图片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 flipH="1">
            <a:off x="1676733" y="1850412"/>
            <a:ext cx="620486" cy="55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3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FD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4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200874" y="2869487"/>
            <a:ext cx="6146327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878446" y="2812694"/>
            <a:ext cx="1323109" cy="1323109"/>
            <a:chOff x="1212273" y="1084984"/>
            <a:chExt cx="992332" cy="992332"/>
          </a:xfrm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79513" y="-1131658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FD2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C6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6933" y="237859"/>
            <a:ext cx="1788707" cy="147726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800" b="1">
                <a:solidFill>
                  <a:srgbClr val="F79646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40000" y="583615"/>
            <a:ext cx="8229600" cy="123104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200" b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ẤM GIA ĐÌNH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63322" y="2883519"/>
            <a:ext cx="2783121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267" b="1" dirty="0">
                <a:solidFill>
                  <a:prstClr val="white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74572" y="3052119"/>
            <a:ext cx="6856445" cy="86171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6842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 CHO BÀ NGỦ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63AD21F0-2FBA-456D-B1E3-F5C4BD658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4799595"/>
            <a:ext cx="3857625" cy="202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0521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79400" y="288635"/>
            <a:ext cx="812800" cy="812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8400" y="407698"/>
            <a:ext cx="9855200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tranh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600" y="1203035"/>
            <a:ext cx="9855200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609585" indent="-609585" algn="just" defTabSz="1218516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LcPeriod"/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thấy cảnh gì trong tranh?</a:t>
            </a:r>
          </a:p>
          <a:p>
            <a:pPr marL="609585" indent="-609585" algn="just" defTabSz="1218516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LcPeriod"/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người thân bị ốm, em thường làm gì?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92584" y="1101437"/>
            <a:ext cx="10160000" cy="5469905"/>
            <a:chOff x="894438" y="826077"/>
            <a:chExt cx="7620000" cy="4102429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52" t="43056" r="19683" b="22023"/>
            <a:stretch/>
          </p:blipFill>
          <p:spPr bwMode="auto">
            <a:xfrm>
              <a:off x="894438" y="2373992"/>
              <a:ext cx="7620000" cy="25545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58" t="21412" r="19683" b="57428"/>
            <a:stretch/>
          </p:blipFill>
          <p:spPr bwMode="auto">
            <a:xfrm>
              <a:off x="5865582" y="826077"/>
              <a:ext cx="2648856" cy="15479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82115360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ọc_ Quạt cho bà ngủ_HTS">
            <a:hlinkClick r:id="" action="ppaction://media"/>
            <a:extLst>
              <a:ext uri="{FF2B5EF4-FFF2-40B4-BE49-F238E27FC236}">
                <a16:creationId xmlns:a16="http://schemas.microsoft.com/office/drawing/2014/main" id="{A4BD2CB8-6D66-4C19-982B-E44F37B1AC8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40777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3412" y="316709"/>
            <a:ext cx="7929419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733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733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733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endParaRPr lang="en-US" sz="3733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1020913"/>
            <a:ext cx="4692072" cy="529311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chích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chòe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hót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nữa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Vẫy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Ngấn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tường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600" dirty="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9550400" y="140163"/>
            <a:ext cx="2336800" cy="97369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667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mẫu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55901" y="1020913"/>
            <a:ext cx="5637700" cy="5867567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 nhà đã vắng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Cốc chén lặng im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 mắt lim dim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 ngon bà nhé.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cam, hoa khế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 lặng trong vườn,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 mơ tay cháu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 đầy hương thơm.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(Thạch Quỳ)</a:t>
            </a:r>
            <a:endParaRPr lang="en-US" sz="360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6520" y="1268994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(1)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6518" y="4140201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(2)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35873" y="1271819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(3)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35872" y="4143026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(4)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A71D959-8110-4D67-9EF9-6E111E01869B}"/>
              </a:ext>
            </a:extLst>
          </p:cNvPr>
          <p:cNvSpPr/>
          <p:nvPr/>
        </p:nvSpPr>
        <p:spPr>
          <a:xfrm>
            <a:off x="304800" y="251240"/>
            <a:ext cx="590874" cy="61549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03D729-FD9B-47F3-B6A7-BE0D298933B3}"/>
              </a:ext>
            </a:extLst>
          </p:cNvPr>
          <p:cNvSpPr txBox="1"/>
          <p:nvPr/>
        </p:nvSpPr>
        <p:spPr>
          <a:xfrm>
            <a:off x="895674" y="226863"/>
            <a:ext cx="1289993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3733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Đọc_ Quạt cho bà ngủ_HTS">
            <a:hlinkClick r:id="" action="ppaction://media"/>
            <a:extLst>
              <a:ext uri="{FF2B5EF4-FFF2-40B4-BE49-F238E27FC236}">
                <a16:creationId xmlns:a16="http://schemas.microsoft.com/office/drawing/2014/main" id="{847E50B0-BD25-4BF0-A0DE-65325FFEF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636" y="5546310"/>
            <a:ext cx="1060450" cy="106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57928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形标注 1"/>
          <p:cNvSpPr/>
          <p:nvPr/>
        </p:nvSpPr>
        <p:spPr>
          <a:xfrm>
            <a:off x="4121141" y="1445865"/>
            <a:ext cx="2960090" cy="1454680"/>
          </a:xfrm>
          <a:prstGeom prst="wedgeEllipseCallout">
            <a:avLst>
              <a:gd name="adj1" fmla="val 11197"/>
              <a:gd name="adj2" fmla="val 80272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100000">
                <a:srgbClr val="FF0000">
                  <a:tint val="44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653716" y="1722331"/>
            <a:ext cx="3112759" cy="1178214"/>
          </a:xfrm>
          <a:prstGeom prst="wedgeRoundRectCallout">
            <a:avLst>
              <a:gd name="adj1" fmla="val -14541"/>
              <a:gd name="adj2" fmla="val 87286"/>
              <a:gd name="adj3" fmla="val 16667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00B0F0">
                  <a:tint val="44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矩形标注 9"/>
          <p:cNvSpPr/>
          <p:nvPr/>
        </p:nvSpPr>
        <p:spPr>
          <a:xfrm>
            <a:off x="7754499" y="1350787"/>
            <a:ext cx="3084881" cy="1231797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8195" y="1822968"/>
            <a:ext cx="37282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Ngấn</a:t>
            </a:r>
            <a:r>
              <a:rPr lang="en-US" altLang="zh-CN" sz="4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275806" y="1520527"/>
            <a:ext cx="3160089" cy="1184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Thiu</a:t>
            </a:r>
            <a:r>
              <a:rPr kumimoji="0" lang="en-US" altLang="zh-CN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thiu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7844384" y="1350787"/>
            <a:ext cx="3504327" cy="1168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Lim dim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218" name="Picture 2" descr="F:\360安全浏览器下载\六一\Nipic_2531170_b95b5e79d8a6cffe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97" y="3436906"/>
            <a:ext cx="1920289" cy="289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360安全浏览器下载\六一\Nipic_2531170_b95b5e79d8a6cffe\未标题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999" y="3623682"/>
            <a:ext cx="1748264" cy="24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768" y="3557827"/>
            <a:ext cx="1970463" cy="247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388F83-2F86-415A-B996-49254E2DAF6D}"/>
              </a:ext>
            </a:extLst>
          </p:cNvPr>
          <p:cNvSpPr txBox="1"/>
          <p:nvPr/>
        </p:nvSpPr>
        <p:spPr>
          <a:xfrm>
            <a:off x="3550489" y="444536"/>
            <a:ext cx="538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45033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9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0" grpId="0" animBg="1"/>
      <p:bldP spid="34" grpId="0"/>
      <p:bldP spid="35" grpId="0"/>
      <p:bldP spid="36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685800"/>
            <a:ext cx="10972800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4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Ngấn nắng</a:t>
            </a:r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dấu vết của ánh nắng in trên tường.</a:t>
            </a:r>
          </a:p>
        </p:txBody>
      </p:sp>
      <p:pic>
        <p:nvPicPr>
          <p:cNvPr id="7172" name="Picture 4" descr="Với khoảng trống hình vòm ấn tượng, nhà kết hợp văn phòng trở nên rộng rãi  hơn » Thông tin Dự á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1600200"/>
            <a:ext cx="7162800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018252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413000"/>
            <a:ext cx="10972800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en-US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 thiu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vừa mới ngủ, ngủ chưa say.</a:t>
            </a:r>
            <a:b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b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Lim dim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mắt nhắm chia khít, còn hơi hé.</a:t>
            </a:r>
          </a:p>
        </p:txBody>
      </p:sp>
    </p:spTree>
    <p:extLst>
      <p:ext uri="{BB962C8B-B14F-4D97-AF65-F5344CB8AC3E}">
        <p14:creationId xmlns:p14="http://schemas.microsoft.com/office/powerpoint/2010/main" val="2134302791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3412" y="371660"/>
            <a:ext cx="7929419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733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733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733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endParaRPr lang="en-US" sz="3733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1084603"/>
            <a:ext cx="4692072" cy="455502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chích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chòe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hót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nữa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Vẫy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Ngấn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tường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55901" y="1084603"/>
            <a:ext cx="5637700" cy="504747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 nhà đã vắng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Cốc chén lặng im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 mắt lim dim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 ngon bà nhé.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cam, hoa khế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 lặng trong vườn,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 mơ tay cháu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 đầy hương thơm.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(Thạch Quỳ)</a:t>
            </a:r>
            <a:endParaRPr lang="en-US" sz="320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6520" y="1135182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(1)</a:t>
            </a:r>
            <a:endParaRPr lang="en-US" sz="3333" dirty="0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6518" y="4006389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(2)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35873" y="1138007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(3)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35872" y="4009214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(4)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640E7E-8B18-4072-BD72-54A5D338D845}"/>
              </a:ext>
            </a:extLst>
          </p:cNvPr>
          <p:cNvSpPr txBox="1"/>
          <p:nvPr/>
        </p:nvSpPr>
        <p:spPr>
          <a:xfrm>
            <a:off x="1853412" y="5757731"/>
            <a:ext cx="4808451" cy="738536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37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ABEFE4-6A1E-4D75-B802-83C2215CE839}"/>
              </a:ext>
            </a:extLst>
          </p:cNvPr>
          <p:cNvCxnSpPr/>
          <p:nvPr/>
        </p:nvCxnSpPr>
        <p:spPr>
          <a:xfrm flipH="1">
            <a:off x="4537653" y="1069159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C3F2F28-7110-4864-9976-2378118C9525}"/>
              </a:ext>
            </a:extLst>
          </p:cNvPr>
          <p:cNvCxnSpPr/>
          <p:nvPr/>
        </p:nvCxnSpPr>
        <p:spPr>
          <a:xfrm flipH="1">
            <a:off x="5028282" y="1583027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D365939-426F-46C0-AEB9-5A8237F6C817}"/>
              </a:ext>
            </a:extLst>
          </p:cNvPr>
          <p:cNvCxnSpPr/>
          <p:nvPr/>
        </p:nvCxnSpPr>
        <p:spPr>
          <a:xfrm flipH="1">
            <a:off x="4058126" y="2149766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C28E868-C128-42E7-818E-26E8EF8E60A7}"/>
              </a:ext>
            </a:extLst>
          </p:cNvPr>
          <p:cNvCxnSpPr/>
          <p:nvPr/>
        </p:nvCxnSpPr>
        <p:spPr>
          <a:xfrm flipH="1">
            <a:off x="4671443" y="2517757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3D044EA-AAC2-46DC-9B32-1EC6B23A81CA}"/>
              </a:ext>
            </a:extLst>
          </p:cNvPr>
          <p:cNvCxnSpPr/>
          <p:nvPr/>
        </p:nvCxnSpPr>
        <p:spPr>
          <a:xfrm flipH="1">
            <a:off x="4805040" y="2517757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878CBA9-F4FE-4648-B10D-6FAC6A146C64}"/>
              </a:ext>
            </a:extLst>
          </p:cNvPr>
          <p:cNvCxnSpPr/>
          <p:nvPr/>
        </p:nvCxnSpPr>
        <p:spPr>
          <a:xfrm flipH="1">
            <a:off x="4229257" y="3446409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B13319D-35D3-401B-B969-E5AD120A7D07}"/>
              </a:ext>
            </a:extLst>
          </p:cNvPr>
          <p:cNvCxnSpPr/>
          <p:nvPr/>
        </p:nvCxnSpPr>
        <p:spPr>
          <a:xfrm flipH="1">
            <a:off x="4652085" y="3952735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9C07609-BD45-44A3-A6A6-27C64EDB2FD1}"/>
              </a:ext>
            </a:extLst>
          </p:cNvPr>
          <p:cNvCxnSpPr/>
          <p:nvPr/>
        </p:nvCxnSpPr>
        <p:spPr>
          <a:xfrm flipH="1">
            <a:off x="5142714" y="4519474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C0A0C3-2948-4D17-8912-086828218E8C}"/>
              </a:ext>
            </a:extLst>
          </p:cNvPr>
          <p:cNvCxnSpPr/>
          <p:nvPr/>
        </p:nvCxnSpPr>
        <p:spPr>
          <a:xfrm flipH="1">
            <a:off x="5329793" y="5072893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E68360E-A35D-4C13-8BC1-F9E95D02E7CA}"/>
              </a:ext>
            </a:extLst>
          </p:cNvPr>
          <p:cNvCxnSpPr/>
          <p:nvPr/>
        </p:nvCxnSpPr>
        <p:spPr>
          <a:xfrm flipH="1">
            <a:off x="5413893" y="5072892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5F34834-8272-498C-A3D3-CCE078BEA226}"/>
              </a:ext>
            </a:extLst>
          </p:cNvPr>
          <p:cNvCxnSpPr/>
          <p:nvPr/>
        </p:nvCxnSpPr>
        <p:spPr>
          <a:xfrm flipH="1">
            <a:off x="9732031" y="1135182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BACE301-3E0B-4B78-879A-F597167C6D8F}"/>
              </a:ext>
            </a:extLst>
          </p:cNvPr>
          <p:cNvCxnSpPr/>
          <p:nvPr/>
        </p:nvCxnSpPr>
        <p:spPr>
          <a:xfrm flipH="1">
            <a:off x="9856171" y="1565143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AA7FE41-E450-4C78-8238-0B6A0C1C8670}"/>
              </a:ext>
            </a:extLst>
          </p:cNvPr>
          <p:cNvCxnSpPr/>
          <p:nvPr/>
        </p:nvCxnSpPr>
        <p:spPr>
          <a:xfrm flipH="1">
            <a:off x="9601296" y="2124873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A73323A-040D-44DB-86ED-BFEB34B48D91}"/>
              </a:ext>
            </a:extLst>
          </p:cNvPr>
          <p:cNvCxnSpPr/>
          <p:nvPr/>
        </p:nvCxnSpPr>
        <p:spPr>
          <a:xfrm flipH="1">
            <a:off x="9830771" y="2455016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598C50B-6E57-4E1B-A723-82D766726464}"/>
              </a:ext>
            </a:extLst>
          </p:cNvPr>
          <p:cNvCxnSpPr/>
          <p:nvPr/>
        </p:nvCxnSpPr>
        <p:spPr>
          <a:xfrm flipH="1">
            <a:off x="9920928" y="2455016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9E053BE-99E0-49AE-BD40-84BB1AA0D30B}"/>
              </a:ext>
            </a:extLst>
          </p:cNvPr>
          <p:cNvCxnSpPr/>
          <p:nvPr/>
        </p:nvCxnSpPr>
        <p:spPr>
          <a:xfrm flipH="1">
            <a:off x="9996788" y="3461728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F2D6B98-BCB3-4788-87A7-65A995FA00FA}"/>
              </a:ext>
            </a:extLst>
          </p:cNvPr>
          <p:cNvCxnSpPr/>
          <p:nvPr/>
        </p:nvCxnSpPr>
        <p:spPr>
          <a:xfrm flipH="1">
            <a:off x="10366752" y="3952735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5612BBB-EB8B-40B8-8B63-2D84E30D4AD0}"/>
              </a:ext>
            </a:extLst>
          </p:cNvPr>
          <p:cNvCxnSpPr/>
          <p:nvPr/>
        </p:nvCxnSpPr>
        <p:spPr>
          <a:xfrm flipH="1">
            <a:off x="10627663" y="4984296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F0CA4E5-4542-451B-A496-2E20A7FC5319}"/>
              </a:ext>
            </a:extLst>
          </p:cNvPr>
          <p:cNvCxnSpPr/>
          <p:nvPr/>
        </p:nvCxnSpPr>
        <p:spPr>
          <a:xfrm flipH="1">
            <a:off x="10711916" y="4999740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69403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Constanc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440</Words>
  <Application>Microsoft Office PowerPoint</Application>
  <PresentationFormat>Widescreen</PresentationFormat>
  <Paragraphs>103</Paragraphs>
  <Slides>11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等线</vt:lpstr>
      <vt:lpstr>.VnArial</vt:lpstr>
      <vt:lpstr>Arial</vt:lpstr>
      <vt:lpstr>Arial Rounded MT Bold</vt:lpstr>
      <vt:lpstr>Arial-Rounded</vt:lpstr>
      <vt:lpstr>Calibri</vt:lpstr>
      <vt:lpstr>Playfair Display</vt:lpstr>
      <vt:lpstr>Times New Roman</vt:lpstr>
      <vt:lpstr>Tinos</vt:lpstr>
      <vt:lpstr>汉仪帅线体简</vt:lpstr>
      <vt:lpstr>Constance template</vt:lpstr>
      <vt:lpstr>3_Office Theme</vt:lpstr>
      <vt:lpstr>4_Office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Ngấn nắng: dấu vết của ánh nắng in trên tường.</vt:lpstr>
      <vt:lpstr>Thiu thiu: vừa mới ngủ, ngủ chưa say.  Lim dim: mắt nhắm chia khít, còn hơi hé.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...........</dc:title>
  <dc:creator>BENR-</dc:creator>
  <cp:lastModifiedBy>Administrator</cp:lastModifiedBy>
  <cp:revision>20</cp:revision>
  <dcterms:created xsi:type="dcterms:W3CDTF">2020-08-08T08:08:51Z</dcterms:created>
  <dcterms:modified xsi:type="dcterms:W3CDTF">2026-02-10T15:12:21Z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