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5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2 CHỦ ĐỀ 6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Lớp 1A4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4191000" y="5429160"/>
            <a:ext cx="643908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0" strike="noStrike" spc="-1" dirty="0">
                <a:solidFill>
                  <a:srgbClr val="000000"/>
                </a:solidFill>
                <a:latin typeface="Times New Roman"/>
              </a:rPr>
              <a:t>Gv:Nguyễn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spc="-1" dirty="0">
                <a:solidFill>
                  <a:srgbClr val="000000"/>
                </a:solidFill>
                <a:latin typeface="Times New Roman"/>
              </a:rPr>
              <a:t>Đơn vị: Trường Tiểu Học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6172200" y="3975803"/>
            <a:ext cx="96372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9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99</Words>
  <Application>Microsoft Office PowerPoint</Application>
  <PresentationFormat>Custom</PresentationFormat>
  <Paragraphs>28</Paragraphs>
  <Slides>17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603</cp:revision>
  <dcterms:created xsi:type="dcterms:W3CDTF">2010-04-30T20:19:48Z</dcterms:created>
  <dcterms:modified xsi:type="dcterms:W3CDTF">2026-02-11T14:00:23Z</dcterms:modified>
  <dc:language>en-US</dc:language>
</cp:coreProperties>
</file>