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  <p:sldMasterId id="2147483702" r:id="rId6"/>
  </p:sldMasterIdLst>
  <p:notesMasterIdLst>
    <p:notesMasterId r:id="rId36"/>
  </p:notesMasterIdLst>
  <p:sldIdLst>
    <p:sldId id="2007577150" r:id="rId7"/>
    <p:sldId id="256" r:id="rId8"/>
    <p:sldId id="2007577133" r:id="rId9"/>
    <p:sldId id="2007577134" r:id="rId10"/>
    <p:sldId id="2007577135" r:id="rId11"/>
    <p:sldId id="2007577136" r:id="rId12"/>
    <p:sldId id="2007577137" r:id="rId13"/>
    <p:sldId id="2007577138" r:id="rId14"/>
    <p:sldId id="2007577139" r:id="rId15"/>
    <p:sldId id="2007577140" r:id="rId16"/>
    <p:sldId id="257" r:id="rId17"/>
    <p:sldId id="381" r:id="rId18"/>
    <p:sldId id="258" r:id="rId19"/>
    <p:sldId id="2007577141" r:id="rId20"/>
    <p:sldId id="2007577142" r:id="rId21"/>
    <p:sldId id="2007577143" r:id="rId22"/>
    <p:sldId id="375" r:id="rId23"/>
    <p:sldId id="2007577148" r:id="rId24"/>
    <p:sldId id="2007577125" r:id="rId25"/>
    <p:sldId id="2007577145" r:id="rId26"/>
    <p:sldId id="374" r:id="rId27"/>
    <p:sldId id="364" r:id="rId28"/>
    <p:sldId id="2007577144" r:id="rId29"/>
    <p:sldId id="2007577146" r:id="rId30"/>
    <p:sldId id="2007577147" r:id="rId31"/>
    <p:sldId id="262" r:id="rId32"/>
    <p:sldId id="2007577149" r:id="rId33"/>
    <p:sldId id="264" r:id="rId34"/>
    <p:sldId id="270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2" autoAdjust="0"/>
    <p:restoredTop sz="94660"/>
  </p:normalViewPr>
  <p:slideViewPr>
    <p:cSldViewPr snapToGrid="0">
      <p:cViewPr varScale="1">
        <p:scale>
          <a:sx n="94" d="100"/>
          <a:sy n="94" d="100"/>
        </p:scale>
        <p:origin x="326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61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126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28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722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75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70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84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443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31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9155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0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93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5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1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slide" Target="slide7.xml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9.jpg"/><Relationship Id="rId16" Type="http://schemas.openxmlformats.org/officeDocument/2006/relationships/image" Target="../media/image24.gif"/><Relationship Id="rId20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microsoft.com/office/2007/relationships/hdphoto" Target="../media/hdphoto8.wdp"/><Relationship Id="rId5" Type="http://schemas.openxmlformats.org/officeDocument/2006/relationships/slide" Target="slide6.xml"/><Relationship Id="rId15" Type="http://schemas.microsoft.com/office/2007/relationships/hdphoto" Target="../media/hdphoto10.wdp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openxmlformats.org/officeDocument/2006/relationships/slide" Target="slide10.xml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3 - 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Đi học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1…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….; lớp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754045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8972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379584" y="4819089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73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715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8" y="1765678"/>
            <a:ext cx="677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5029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565298" y="4943847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-Rounded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5018938" y="2606801"/>
            <a:ext cx="1371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546720" y="2142521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7" y="1740945"/>
            <a:ext cx="74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75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741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5045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6259448" y="174607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6049693" y="2124159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6337200" y="259261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937459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842896" y="301230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933884" y="378949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6373527" y="425116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5365004" y="473709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552433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633435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1420716" y="174607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1022526" y="210190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10277683" y="246796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755330" y="29809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629826" y="298092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735347" y="1740945"/>
            <a:ext cx="6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725135" y="3831730"/>
            <a:ext cx="641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8" y="1771411"/>
            <a:ext cx="675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9298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651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4" y="3831730"/>
            <a:ext cx="654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8" y="1765678"/>
            <a:ext cx="81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355769" y="6542913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</a:t>
            </a:r>
            <a:r>
              <a:rPr lang="en-US" sz="2000" dirty="0" err="1">
                <a:solidFill>
                  <a:srgbClr val="FF6600"/>
                </a:solidFill>
              </a:rPr>
              <a:t>Zalo</a:t>
            </a:r>
            <a:r>
              <a:rPr lang="en-US" sz="2000" dirty="0">
                <a:solidFill>
                  <a:srgbClr val="FF66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510134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6" y="1740945"/>
            <a:ext cx="771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580119" y="3831730"/>
            <a:ext cx="71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705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7047988" y="4912203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76541" y="3660644"/>
            <a:ext cx="3371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50850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580119" y="1740945"/>
            <a:ext cx="730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580119" y="3831730"/>
            <a:ext cx="71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8" y="1765678"/>
            <a:ext cx="817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291848" y="1802284"/>
            <a:ext cx="2262010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262009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570609" y="208677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0738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5755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2998381" y="174266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2710246" y="219592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2968745" y="260695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2864508" y="3140527"/>
            <a:ext cx="2419990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7770524" y="174266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7484774" y="221579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7179100" y="2575377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7331937" y="301375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5.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thuộc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lòng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khổ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CD40"/>
              </a:solidFill>
              <a:effectLst/>
              <a:uLnTx/>
              <a:uFillTx/>
              <a:latin typeface="Arial-Rounded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1836634" y="1714116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1775616" y="2235100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1951037" y="2702990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1991162" y="3217380"/>
            <a:ext cx="2601077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6667049" y="1695096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6643252" y="2279266"/>
            <a:ext cx="3063903" cy="338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6667049" y="2569351"/>
            <a:ext cx="2210348" cy="4444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6605603" y="3065450"/>
            <a:ext cx="22805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A28EF2AF-5F0D-5E05-B260-D7EAB6E1078B}"/>
              </a:ext>
            </a:extLst>
          </p:cNvPr>
          <p:cNvSpPr/>
          <p:nvPr/>
        </p:nvSpPr>
        <p:spPr>
          <a:xfrm>
            <a:off x="11065266" y="0"/>
            <a:ext cx="1126733" cy="49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1141</Words>
  <Application>Microsoft Office PowerPoint</Application>
  <PresentationFormat>Widescreen</PresentationFormat>
  <Paragraphs>278</Paragraphs>
  <Slides>29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宋体</vt:lpstr>
      <vt:lpstr>Arial</vt:lpstr>
      <vt:lpstr>Arial-Rounded</vt:lpstr>
      <vt:lpstr>Calibri</vt:lpstr>
      <vt:lpstr>等线</vt:lpstr>
      <vt:lpstr>等线</vt:lpstr>
      <vt:lpstr>等线 Light</vt:lpstr>
      <vt:lpstr>inpin heiti</vt:lpstr>
      <vt:lpstr>Pattaya</vt:lpstr>
      <vt:lpstr>Times New Roman</vt:lpstr>
      <vt:lpstr>方正少儿简体</vt:lpstr>
      <vt:lpstr>杨任东竹石体-Semibold</vt:lpstr>
      <vt:lpstr>Office 主题</vt:lpstr>
      <vt:lpstr>Office Theme</vt:lpstr>
      <vt:lpstr>1_Office Theme</vt:lpstr>
      <vt:lpstr>1_Office 主题</vt:lpstr>
      <vt:lpstr>2_Office 主题​​</vt:lpstr>
      <vt:lpstr>3_Office Theme</vt:lpstr>
      <vt:lpstr>PowerPoint Presentation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Huong</cp:lastModifiedBy>
  <cp:revision>32</cp:revision>
  <dcterms:created xsi:type="dcterms:W3CDTF">2016-02-15T09:22:00Z</dcterms:created>
  <dcterms:modified xsi:type="dcterms:W3CDTF">2026-02-11T14:13:38Z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